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4" y="258"/>
      </p:cViewPr>
      <p:guideLst>
        <p:guide orient="horz" pos="2160"/>
        <p:guide pos="31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77356AD-FAF5-4A1F-8C4B-91855DC4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94B16DB-67F2-461D-9B32-83CE6761342C}"/>
              </a:ext>
            </a:extLst>
          </p:cNvPr>
          <p:cNvSpPr/>
          <p:nvPr/>
        </p:nvSpPr>
        <p:spPr>
          <a:xfrm>
            <a:off x="1771650" y="1451610"/>
            <a:ext cx="3589020" cy="90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>
                <a:solidFill>
                  <a:schemeClr val="tx1"/>
                </a:solidFill>
              </a:rPr>
              <a:t>vg</a:t>
            </a:r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9F20415A-6756-4530-A7E0-B37F13A9AB34}"/>
              </a:ext>
            </a:extLst>
          </p:cNvPr>
          <p:cNvCxnSpPr/>
          <p:nvPr/>
        </p:nvCxnSpPr>
        <p:spPr>
          <a:xfrm>
            <a:off x="3105807" y="3736428"/>
            <a:ext cx="416209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467E0064-5398-4941-AD7D-D16F44F413D1}"/>
              </a:ext>
            </a:extLst>
          </p:cNvPr>
          <p:cNvSpPr txBox="1"/>
          <p:nvPr/>
        </p:nvSpPr>
        <p:spPr>
          <a:xfrm>
            <a:off x="6826469" y="2284818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17731582-9925-4318-B0AA-38055128DBB6}"/>
              </a:ext>
            </a:extLst>
          </p:cNvPr>
          <p:cNvGrpSpPr/>
          <p:nvPr/>
        </p:nvGrpSpPr>
        <p:grpSpPr>
          <a:xfrm>
            <a:off x="1272133" y="1948977"/>
            <a:ext cx="902811" cy="3289374"/>
            <a:chOff x="2350919" y="2729813"/>
            <a:chExt cx="902811" cy="3289374"/>
          </a:xfrm>
        </p:grpSpPr>
        <p:sp>
          <p:nvSpPr>
            <p:cNvPr id="19" name="Freihandform 85">
              <a:extLst>
                <a:ext uri="{FF2B5EF4-FFF2-40B4-BE49-F238E27FC236}">
                  <a16:creationId xmlns:a16="http://schemas.microsoft.com/office/drawing/2014/main" id="{95C0D6FD-A383-49A2-8142-7B52CCF470B0}"/>
                </a:ext>
              </a:extLst>
            </p:cNvPr>
            <p:cNvSpPr/>
            <p:nvPr/>
          </p:nvSpPr>
          <p:spPr>
            <a:xfrm>
              <a:off x="2387222" y="2729813"/>
              <a:ext cx="830207" cy="2920042"/>
            </a:xfrm>
            <a:custGeom>
              <a:avLst/>
              <a:gdLst>
                <a:gd name="connsiteX0" fmla="*/ 76199 w 1104900"/>
                <a:gd name="connsiteY0" fmla="*/ 0 h 3886200"/>
                <a:gd name="connsiteX1" fmla="*/ 839449 w 1104900"/>
                <a:gd name="connsiteY1" fmla="*/ 0 h 3886200"/>
                <a:gd name="connsiteX2" fmla="*/ 1028699 w 1104900"/>
                <a:gd name="connsiteY2" fmla="*/ 0 h 3886200"/>
                <a:gd name="connsiteX3" fmla="*/ 1085940 w 1104900"/>
                <a:gd name="connsiteY3" fmla="*/ 0 h 3886200"/>
                <a:gd name="connsiteX4" fmla="*/ 1085940 w 1104900"/>
                <a:gd name="connsiteY4" fmla="*/ 60708 h 3886200"/>
                <a:gd name="connsiteX5" fmla="*/ 1028699 w 1104900"/>
                <a:gd name="connsiteY5" fmla="*/ 117949 h 3886200"/>
                <a:gd name="connsiteX6" fmla="*/ 1028699 w 1104900"/>
                <a:gd name="connsiteY6" fmla="*/ 3752850 h 3886200"/>
                <a:gd name="connsiteX7" fmla="*/ 1038225 w 1104900"/>
                <a:gd name="connsiteY7" fmla="*/ 3752850 h 3886200"/>
                <a:gd name="connsiteX8" fmla="*/ 1104900 w 1104900"/>
                <a:gd name="connsiteY8" fmla="*/ 3819525 h 3886200"/>
                <a:gd name="connsiteX9" fmla="*/ 1104900 w 1104900"/>
                <a:gd name="connsiteY9" fmla="*/ 3886200 h 3886200"/>
                <a:gd name="connsiteX10" fmla="*/ 0 w 1104900"/>
                <a:gd name="connsiteY10" fmla="*/ 3886200 h 3886200"/>
                <a:gd name="connsiteX11" fmla="*/ 0 w 1104900"/>
                <a:gd name="connsiteY11" fmla="*/ 3819525 h 3886200"/>
                <a:gd name="connsiteX12" fmla="*/ 66675 w 1104900"/>
                <a:gd name="connsiteY12" fmla="*/ 3752850 h 3886200"/>
                <a:gd name="connsiteX13" fmla="*/ 76199 w 1104900"/>
                <a:gd name="connsiteY13" fmla="*/ 3752850 h 3886200"/>
                <a:gd name="connsiteX0" fmla="*/ 839449 w 1104900"/>
                <a:gd name="connsiteY0" fmla="*/ 0 h 3886200"/>
                <a:gd name="connsiteX1" fmla="*/ 1028699 w 1104900"/>
                <a:gd name="connsiteY1" fmla="*/ 0 h 3886200"/>
                <a:gd name="connsiteX2" fmla="*/ 1085940 w 1104900"/>
                <a:gd name="connsiteY2" fmla="*/ 0 h 3886200"/>
                <a:gd name="connsiteX3" fmla="*/ 1085940 w 1104900"/>
                <a:gd name="connsiteY3" fmla="*/ 60708 h 3886200"/>
                <a:gd name="connsiteX4" fmla="*/ 1028699 w 1104900"/>
                <a:gd name="connsiteY4" fmla="*/ 117949 h 3886200"/>
                <a:gd name="connsiteX5" fmla="*/ 1028699 w 1104900"/>
                <a:gd name="connsiteY5" fmla="*/ 3752850 h 3886200"/>
                <a:gd name="connsiteX6" fmla="*/ 1038225 w 1104900"/>
                <a:gd name="connsiteY6" fmla="*/ 3752850 h 3886200"/>
                <a:gd name="connsiteX7" fmla="*/ 1104900 w 1104900"/>
                <a:gd name="connsiteY7" fmla="*/ 3819525 h 3886200"/>
                <a:gd name="connsiteX8" fmla="*/ 1104900 w 1104900"/>
                <a:gd name="connsiteY8" fmla="*/ 3886200 h 3886200"/>
                <a:gd name="connsiteX9" fmla="*/ 0 w 1104900"/>
                <a:gd name="connsiteY9" fmla="*/ 3886200 h 3886200"/>
                <a:gd name="connsiteX10" fmla="*/ 0 w 1104900"/>
                <a:gd name="connsiteY10" fmla="*/ 3819525 h 3886200"/>
                <a:gd name="connsiteX11" fmla="*/ 66675 w 1104900"/>
                <a:gd name="connsiteY11" fmla="*/ 3752850 h 3886200"/>
                <a:gd name="connsiteX12" fmla="*/ 76199 w 1104900"/>
                <a:gd name="connsiteY12" fmla="*/ 3752850 h 3886200"/>
                <a:gd name="connsiteX13" fmla="*/ 76199 w 1104900"/>
                <a:gd name="connsiteY13" fmla="*/ 0 h 3886200"/>
                <a:gd name="connsiteX14" fmla="*/ 930889 w 1104900"/>
                <a:gd name="connsiteY14" fmla="*/ 91440 h 3886200"/>
                <a:gd name="connsiteX0" fmla="*/ 839449 w 1104900"/>
                <a:gd name="connsiteY0" fmla="*/ 0 h 3886200"/>
                <a:gd name="connsiteX1" fmla="*/ 1028699 w 1104900"/>
                <a:gd name="connsiteY1" fmla="*/ 0 h 3886200"/>
                <a:gd name="connsiteX2" fmla="*/ 1085940 w 1104900"/>
                <a:gd name="connsiteY2" fmla="*/ 0 h 3886200"/>
                <a:gd name="connsiteX3" fmla="*/ 1085940 w 1104900"/>
                <a:gd name="connsiteY3" fmla="*/ 60708 h 3886200"/>
                <a:gd name="connsiteX4" fmla="*/ 1028699 w 1104900"/>
                <a:gd name="connsiteY4" fmla="*/ 117949 h 3886200"/>
                <a:gd name="connsiteX5" fmla="*/ 1028699 w 1104900"/>
                <a:gd name="connsiteY5" fmla="*/ 3752850 h 3886200"/>
                <a:gd name="connsiteX6" fmla="*/ 1038225 w 1104900"/>
                <a:gd name="connsiteY6" fmla="*/ 3752850 h 3886200"/>
                <a:gd name="connsiteX7" fmla="*/ 1104900 w 1104900"/>
                <a:gd name="connsiteY7" fmla="*/ 3819525 h 3886200"/>
                <a:gd name="connsiteX8" fmla="*/ 1104900 w 1104900"/>
                <a:gd name="connsiteY8" fmla="*/ 3886200 h 3886200"/>
                <a:gd name="connsiteX9" fmla="*/ 0 w 1104900"/>
                <a:gd name="connsiteY9" fmla="*/ 3886200 h 3886200"/>
                <a:gd name="connsiteX10" fmla="*/ 0 w 1104900"/>
                <a:gd name="connsiteY10" fmla="*/ 3819525 h 3886200"/>
                <a:gd name="connsiteX11" fmla="*/ 66675 w 1104900"/>
                <a:gd name="connsiteY11" fmla="*/ 3752850 h 3886200"/>
                <a:gd name="connsiteX12" fmla="*/ 76199 w 1104900"/>
                <a:gd name="connsiteY12" fmla="*/ 3752850 h 3886200"/>
                <a:gd name="connsiteX13" fmla="*/ 76199 w 1104900"/>
                <a:gd name="connsiteY13" fmla="*/ 0 h 3886200"/>
                <a:gd name="connsiteX0" fmla="*/ 1028699 w 1104900"/>
                <a:gd name="connsiteY0" fmla="*/ 0 h 3886200"/>
                <a:gd name="connsiteX1" fmla="*/ 1085940 w 1104900"/>
                <a:gd name="connsiteY1" fmla="*/ 0 h 3886200"/>
                <a:gd name="connsiteX2" fmla="*/ 1085940 w 1104900"/>
                <a:gd name="connsiteY2" fmla="*/ 60708 h 3886200"/>
                <a:gd name="connsiteX3" fmla="*/ 1028699 w 1104900"/>
                <a:gd name="connsiteY3" fmla="*/ 117949 h 3886200"/>
                <a:gd name="connsiteX4" fmla="*/ 1028699 w 1104900"/>
                <a:gd name="connsiteY4" fmla="*/ 3752850 h 3886200"/>
                <a:gd name="connsiteX5" fmla="*/ 1038225 w 1104900"/>
                <a:gd name="connsiteY5" fmla="*/ 3752850 h 3886200"/>
                <a:gd name="connsiteX6" fmla="*/ 1104900 w 1104900"/>
                <a:gd name="connsiteY6" fmla="*/ 3819525 h 3886200"/>
                <a:gd name="connsiteX7" fmla="*/ 1104900 w 1104900"/>
                <a:gd name="connsiteY7" fmla="*/ 3886200 h 3886200"/>
                <a:gd name="connsiteX8" fmla="*/ 0 w 1104900"/>
                <a:gd name="connsiteY8" fmla="*/ 3886200 h 3886200"/>
                <a:gd name="connsiteX9" fmla="*/ 0 w 1104900"/>
                <a:gd name="connsiteY9" fmla="*/ 3819525 h 3886200"/>
                <a:gd name="connsiteX10" fmla="*/ 66675 w 1104900"/>
                <a:gd name="connsiteY10" fmla="*/ 3752850 h 3886200"/>
                <a:gd name="connsiteX11" fmla="*/ 76199 w 1104900"/>
                <a:gd name="connsiteY11" fmla="*/ 3752850 h 3886200"/>
                <a:gd name="connsiteX12" fmla="*/ 76199 w 1104900"/>
                <a:gd name="connsiteY12" fmla="*/ 0 h 3886200"/>
                <a:gd name="connsiteX0" fmla="*/ 1085940 w 1104900"/>
                <a:gd name="connsiteY0" fmla="*/ 0 h 3886200"/>
                <a:gd name="connsiteX1" fmla="*/ 1085940 w 1104900"/>
                <a:gd name="connsiteY1" fmla="*/ 60708 h 3886200"/>
                <a:gd name="connsiteX2" fmla="*/ 1028699 w 1104900"/>
                <a:gd name="connsiteY2" fmla="*/ 117949 h 3886200"/>
                <a:gd name="connsiteX3" fmla="*/ 1028699 w 1104900"/>
                <a:gd name="connsiteY3" fmla="*/ 3752850 h 3886200"/>
                <a:gd name="connsiteX4" fmla="*/ 1038225 w 1104900"/>
                <a:gd name="connsiteY4" fmla="*/ 3752850 h 3886200"/>
                <a:gd name="connsiteX5" fmla="*/ 1104900 w 1104900"/>
                <a:gd name="connsiteY5" fmla="*/ 3819525 h 3886200"/>
                <a:gd name="connsiteX6" fmla="*/ 1104900 w 1104900"/>
                <a:gd name="connsiteY6" fmla="*/ 3886200 h 3886200"/>
                <a:gd name="connsiteX7" fmla="*/ 0 w 1104900"/>
                <a:gd name="connsiteY7" fmla="*/ 3886200 h 3886200"/>
                <a:gd name="connsiteX8" fmla="*/ 0 w 1104900"/>
                <a:gd name="connsiteY8" fmla="*/ 3819525 h 3886200"/>
                <a:gd name="connsiteX9" fmla="*/ 66675 w 1104900"/>
                <a:gd name="connsiteY9" fmla="*/ 3752850 h 3886200"/>
                <a:gd name="connsiteX10" fmla="*/ 76199 w 1104900"/>
                <a:gd name="connsiteY10" fmla="*/ 3752850 h 3886200"/>
                <a:gd name="connsiteX11" fmla="*/ 76199 w 1104900"/>
                <a:gd name="connsiteY11" fmla="*/ 0 h 3886200"/>
                <a:gd name="connsiteX0" fmla="*/ 1085940 w 1104900"/>
                <a:gd name="connsiteY0" fmla="*/ 0 h 3886200"/>
                <a:gd name="connsiteX1" fmla="*/ 1028699 w 1104900"/>
                <a:gd name="connsiteY1" fmla="*/ 117949 h 3886200"/>
                <a:gd name="connsiteX2" fmla="*/ 1028699 w 1104900"/>
                <a:gd name="connsiteY2" fmla="*/ 3752850 h 3886200"/>
                <a:gd name="connsiteX3" fmla="*/ 1038225 w 1104900"/>
                <a:gd name="connsiteY3" fmla="*/ 3752850 h 3886200"/>
                <a:gd name="connsiteX4" fmla="*/ 1104900 w 1104900"/>
                <a:gd name="connsiteY4" fmla="*/ 3819525 h 3886200"/>
                <a:gd name="connsiteX5" fmla="*/ 1104900 w 1104900"/>
                <a:gd name="connsiteY5" fmla="*/ 3886200 h 3886200"/>
                <a:gd name="connsiteX6" fmla="*/ 0 w 1104900"/>
                <a:gd name="connsiteY6" fmla="*/ 3886200 h 3886200"/>
                <a:gd name="connsiteX7" fmla="*/ 0 w 1104900"/>
                <a:gd name="connsiteY7" fmla="*/ 3819525 h 3886200"/>
                <a:gd name="connsiteX8" fmla="*/ 66675 w 1104900"/>
                <a:gd name="connsiteY8" fmla="*/ 3752850 h 3886200"/>
                <a:gd name="connsiteX9" fmla="*/ 76199 w 1104900"/>
                <a:gd name="connsiteY9" fmla="*/ 3752850 h 3886200"/>
                <a:gd name="connsiteX10" fmla="*/ 76199 w 1104900"/>
                <a:gd name="connsiteY10" fmla="*/ 0 h 388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4900" h="3886200">
                  <a:moveTo>
                    <a:pt x="1085940" y="0"/>
                  </a:moveTo>
                  <a:lnTo>
                    <a:pt x="1028699" y="117949"/>
                  </a:lnTo>
                  <a:lnTo>
                    <a:pt x="1028699" y="3752850"/>
                  </a:lnTo>
                  <a:lnTo>
                    <a:pt x="1038225" y="3752850"/>
                  </a:lnTo>
                  <a:lnTo>
                    <a:pt x="1104900" y="3819525"/>
                  </a:lnTo>
                  <a:lnTo>
                    <a:pt x="1104900" y="3886200"/>
                  </a:lnTo>
                  <a:lnTo>
                    <a:pt x="0" y="3886200"/>
                  </a:lnTo>
                  <a:lnTo>
                    <a:pt x="0" y="3819525"/>
                  </a:lnTo>
                  <a:lnTo>
                    <a:pt x="66675" y="3752850"/>
                  </a:lnTo>
                  <a:lnTo>
                    <a:pt x="76199" y="3752850"/>
                  </a:lnTo>
                  <a:lnTo>
                    <a:pt x="76199" y="0"/>
                  </a:lnTo>
                </a:path>
              </a:pathLst>
            </a:custGeom>
            <a:gradFill>
              <a:gsLst>
                <a:gs pos="54000">
                  <a:schemeClr val="bg1"/>
                </a:gs>
                <a:gs pos="54000">
                  <a:schemeClr val="tx2">
                    <a:lumMod val="20000"/>
                    <a:lumOff val="80000"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4E1CC5B1-4ED2-4A82-A6ED-125E10A903DA}"/>
                </a:ext>
              </a:extLst>
            </p:cNvPr>
            <p:cNvSpPr txBox="1"/>
            <p:nvPr/>
          </p:nvSpPr>
          <p:spPr>
            <a:xfrm>
              <a:off x="2350919" y="5649855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Edukte</a:t>
              </a:r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F0E71697-C87C-4FE9-9AE0-2C086001A9EF}"/>
              </a:ext>
            </a:extLst>
          </p:cNvPr>
          <p:cNvGrpSpPr/>
          <p:nvPr/>
        </p:nvGrpSpPr>
        <p:grpSpPr>
          <a:xfrm>
            <a:off x="4387038" y="1948977"/>
            <a:ext cx="1107996" cy="3280772"/>
            <a:chOff x="4091547" y="2738415"/>
            <a:chExt cx="1107996" cy="3280772"/>
          </a:xfrm>
        </p:grpSpPr>
        <p:sp>
          <p:nvSpPr>
            <p:cNvPr id="20" name="Freihandform 86">
              <a:extLst>
                <a:ext uri="{FF2B5EF4-FFF2-40B4-BE49-F238E27FC236}">
                  <a16:creationId xmlns:a16="http://schemas.microsoft.com/office/drawing/2014/main" id="{96F04BB0-BBE8-4826-B519-0C294866042E}"/>
                </a:ext>
              </a:extLst>
            </p:cNvPr>
            <p:cNvSpPr/>
            <p:nvPr/>
          </p:nvSpPr>
          <p:spPr>
            <a:xfrm>
              <a:off x="4230442" y="2738415"/>
              <a:ext cx="830207" cy="2920042"/>
            </a:xfrm>
            <a:custGeom>
              <a:avLst/>
              <a:gdLst>
                <a:gd name="connsiteX0" fmla="*/ 76199 w 1104900"/>
                <a:gd name="connsiteY0" fmla="*/ 0 h 3886200"/>
                <a:gd name="connsiteX1" fmla="*/ 839449 w 1104900"/>
                <a:gd name="connsiteY1" fmla="*/ 0 h 3886200"/>
                <a:gd name="connsiteX2" fmla="*/ 1028699 w 1104900"/>
                <a:gd name="connsiteY2" fmla="*/ 0 h 3886200"/>
                <a:gd name="connsiteX3" fmla="*/ 1085940 w 1104900"/>
                <a:gd name="connsiteY3" fmla="*/ 0 h 3886200"/>
                <a:gd name="connsiteX4" fmla="*/ 1085940 w 1104900"/>
                <a:gd name="connsiteY4" fmla="*/ 60708 h 3886200"/>
                <a:gd name="connsiteX5" fmla="*/ 1028699 w 1104900"/>
                <a:gd name="connsiteY5" fmla="*/ 117949 h 3886200"/>
                <a:gd name="connsiteX6" fmla="*/ 1028699 w 1104900"/>
                <a:gd name="connsiteY6" fmla="*/ 3752850 h 3886200"/>
                <a:gd name="connsiteX7" fmla="*/ 1038225 w 1104900"/>
                <a:gd name="connsiteY7" fmla="*/ 3752850 h 3886200"/>
                <a:gd name="connsiteX8" fmla="*/ 1104900 w 1104900"/>
                <a:gd name="connsiteY8" fmla="*/ 3819525 h 3886200"/>
                <a:gd name="connsiteX9" fmla="*/ 1104900 w 1104900"/>
                <a:gd name="connsiteY9" fmla="*/ 3886200 h 3886200"/>
                <a:gd name="connsiteX10" fmla="*/ 0 w 1104900"/>
                <a:gd name="connsiteY10" fmla="*/ 3886200 h 3886200"/>
                <a:gd name="connsiteX11" fmla="*/ 0 w 1104900"/>
                <a:gd name="connsiteY11" fmla="*/ 3819525 h 3886200"/>
                <a:gd name="connsiteX12" fmla="*/ 66675 w 1104900"/>
                <a:gd name="connsiteY12" fmla="*/ 3752850 h 3886200"/>
                <a:gd name="connsiteX13" fmla="*/ 76199 w 1104900"/>
                <a:gd name="connsiteY13" fmla="*/ 3752850 h 3886200"/>
                <a:gd name="connsiteX0" fmla="*/ 839449 w 1104900"/>
                <a:gd name="connsiteY0" fmla="*/ 0 h 3886200"/>
                <a:gd name="connsiteX1" fmla="*/ 1028699 w 1104900"/>
                <a:gd name="connsiteY1" fmla="*/ 0 h 3886200"/>
                <a:gd name="connsiteX2" fmla="*/ 1085940 w 1104900"/>
                <a:gd name="connsiteY2" fmla="*/ 0 h 3886200"/>
                <a:gd name="connsiteX3" fmla="*/ 1085940 w 1104900"/>
                <a:gd name="connsiteY3" fmla="*/ 60708 h 3886200"/>
                <a:gd name="connsiteX4" fmla="*/ 1028699 w 1104900"/>
                <a:gd name="connsiteY4" fmla="*/ 117949 h 3886200"/>
                <a:gd name="connsiteX5" fmla="*/ 1028699 w 1104900"/>
                <a:gd name="connsiteY5" fmla="*/ 3752850 h 3886200"/>
                <a:gd name="connsiteX6" fmla="*/ 1038225 w 1104900"/>
                <a:gd name="connsiteY6" fmla="*/ 3752850 h 3886200"/>
                <a:gd name="connsiteX7" fmla="*/ 1104900 w 1104900"/>
                <a:gd name="connsiteY7" fmla="*/ 3819525 h 3886200"/>
                <a:gd name="connsiteX8" fmla="*/ 1104900 w 1104900"/>
                <a:gd name="connsiteY8" fmla="*/ 3886200 h 3886200"/>
                <a:gd name="connsiteX9" fmla="*/ 0 w 1104900"/>
                <a:gd name="connsiteY9" fmla="*/ 3886200 h 3886200"/>
                <a:gd name="connsiteX10" fmla="*/ 0 w 1104900"/>
                <a:gd name="connsiteY10" fmla="*/ 3819525 h 3886200"/>
                <a:gd name="connsiteX11" fmla="*/ 66675 w 1104900"/>
                <a:gd name="connsiteY11" fmla="*/ 3752850 h 3886200"/>
                <a:gd name="connsiteX12" fmla="*/ 76199 w 1104900"/>
                <a:gd name="connsiteY12" fmla="*/ 3752850 h 3886200"/>
                <a:gd name="connsiteX13" fmla="*/ 76199 w 1104900"/>
                <a:gd name="connsiteY13" fmla="*/ 0 h 3886200"/>
                <a:gd name="connsiteX14" fmla="*/ 930889 w 1104900"/>
                <a:gd name="connsiteY14" fmla="*/ 91440 h 3886200"/>
                <a:gd name="connsiteX0" fmla="*/ 839449 w 1104900"/>
                <a:gd name="connsiteY0" fmla="*/ 0 h 3886200"/>
                <a:gd name="connsiteX1" fmla="*/ 1028699 w 1104900"/>
                <a:gd name="connsiteY1" fmla="*/ 0 h 3886200"/>
                <a:gd name="connsiteX2" fmla="*/ 1085940 w 1104900"/>
                <a:gd name="connsiteY2" fmla="*/ 0 h 3886200"/>
                <a:gd name="connsiteX3" fmla="*/ 1085940 w 1104900"/>
                <a:gd name="connsiteY3" fmla="*/ 60708 h 3886200"/>
                <a:gd name="connsiteX4" fmla="*/ 1028699 w 1104900"/>
                <a:gd name="connsiteY4" fmla="*/ 117949 h 3886200"/>
                <a:gd name="connsiteX5" fmla="*/ 1028699 w 1104900"/>
                <a:gd name="connsiteY5" fmla="*/ 3752850 h 3886200"/>
                <a:gd name="connsiteX6" fmla="*/ 1038225 w 1104900"/>
                <a:gd name="connsiteY6" fmla="*/ 3752850 h 3886200"/>
                <a:gd name="connsiteX7" fmla="*/ 1104900 w 1104900"/>
                <a:gd name="connsiteY7" fmla="*/ 3819525 h 3886200"/>
                <a:gd name="connsiteX8" fmla="*/ 1104900 w 1104900"/>
                <a:gd name="connsiteY8" fmla="*/ 3886200 h 3886200"/>
                <a:gd name="connsiteX9" fmla="*/ 0 w 1104900"/>
                <a:gd name="connsiteY9" fmla="*/ 3886200 h 3886200"/>
                <a:gd name="connsiteX10" fmla="*/ 0 w 1104900"/>
                <a:gd name="connsiteY10" fmla="*/ 3819525 h 3886200"/>
                <a:gd name="connsiteX11" fmla="*/ 66675 w 1104900"/>
                <a:gd name="connsiteY11" fmla="*/ 3752850 h 3886200"/>
                <a:gd name="connsiteX12" fmla="*/ 76199 w 1104900"/>
                <a:gd name="connsiteY12" fmla="*/ 3752850 h 3886200"/>
                <a:gd name="connsiteX13" fmla="*/ 76199 w 1104900"/>
                <a:gd name="connsiteY13" fmla="*/ 0 h 3886200"/>
                <a:gd name="connsiteX0" fmla="*/ 1028699 w 1104900"/>
                <a:gd name="connsiteY0" fmla="*/ 0 h 3886200"/>
                <a:gd name="connsiteX1" fmla="*/ 1085940 w 1104900"/>
                <a:gd name="connsiteY1" fmla="*/ 0 h 3886200"/>
                <a:gd name="connsiteX2" fmla="*/ 1085940 w 1104900"/>
                <a:gd name="connsiteY2" fmla="*/ 60708 h 3886200"/>
                <a:gd name="connsiteX3" fmla="*/ 1028699 w 1104900"/>
                <a:gd name="connsiteY3" fmla="*/ 117949 h 3886200"/>
                <a:gd name="connsiteX4" fmla="*/ 1028699 w 1104900"/>
                <a:gd name="connsiteY4" fmla="*/ 3752850 h 3886200"/>
                <a:gd name="connsiteX5" fmla="*/ 1038225 w 1104900"/>
                <a:gd name="connsiteY5" fmla="*/ 3752850 h 3886200"/>
                <a:gd name="connsiteX6" fmla="*/ 1104900 w 1104900"/>
                <a:gd name="connsiteY6" fmla="*/ 3819525 h 3886200"/>
                <a:gd name="connsiteX7" fmla="*/ 1104900 w 1104900"/>
                <a:gd name="connsiteY7" fmla="*/ 3886200 h 3886200"/>
                <a:gd name="connsiteX8" fmla="*/ 0 w 1104900"/>
                <a:gd name="connsiteY8" fmla="*/ 3886200 h 3886200"/>
                <a:gd name="connsiteX9" fmla="*/ 0 w 1104900"/>
                <a:gd name="connsiteY9" fmla="*/ 3819525 h 3886200"/>
                <a:gd name="connsiteX10" fmla="*/ 66675 w 1104900"/>
                <a:gd name="connsiteY10" fmla="*/ 3752850 h 3886200"/>
                <a:gd name="connsiteX11" fmla="*/ 76199 w 1104900"/>
                <a:gd name="connsiteY11" fmla="*/ 3752850 h 3886200"/>
                <a:gd name="connsiteX12" fmla="*/ 76199 w 1104900"/>
                <a:gd name="connsiteY12" fmla="*/ 0 h 3886200"/>
                <a:gd name="connsiteX0" fmla="*/ 1085940 w 1104900"/>
                <a:gd name="connsiteY0" fmla="*/ 0 h 3886200"/>
                <a:gd name="connsiteX1" fmla="*/ 1085940 w 1104900"/>
                <a:gd name="connsiteY1" fmla="*/ 60708 h 3886200"/>
                <a:gd name="connsiteX2" fmla="*/ 1028699 w 1104900"/>
                <a:gd name="connsiteY2" fmla="*/ 117949 h 3886200"/>
                <a:gd name="connsiteX3" fmla="*/ 1028699 w 1104900"/>
                <a:gd name="connsiteY3" fmla="*/ 3752850 h 3886200"/>
                <a:gd name="connsiteX4" fmla="*/ 1038225 w 1104900"/>
                <a:gd name="connsiteY4" fmla="*/ 3752850 h 3886200"/>
                <a:gd name="connsiteX5" fmla="*/ 1104900 w 1104900"/>
                <a:gd name="connsiteY5" fmla="*/ 3819525 h 3886200"/>
                <a:gd name="connsiteX6" fmla="*/ 1104900 w 1104900"/>
                <a:gd name="connsiteY6" fmla="*/ 3886200 h 3886200"/>
                <a:gd name="connsiteX7" fmla="*/ 0 w 1104900"/>
                <a:gd name="connsiteY7" fmla="*/ 3886200 h 3886200"/>
                <a:gd name="connsiteX8" fmla="*/ 0 w 1104900"/>
                <a:gd name="connsiteY8" fmla="*/ 3819525 h 3886200"/>
                <a:gd name="connsiteX9" fmla="*/ 66675 w 1104900"/>
                <a:gd name="connsiteY9" fmla="*/ 3752850 h 3886200"/>
                <a:gd name="connsiteX10" fmla="*/ 76199 w 1104900"/>
                <a:gd name="connsiteY10" fmla="*/ 3752850 h 3886200"/>
                <a:gd name="connsiteX11" fmla="*/ 76199 w 1104900"/>
                <a:gd name="connsiteY11" fmla="*/ 0 h 3886200"/>
                <a:gd name="connsiteX0" fmla="*/ 1085940 w 1104900"/>
                <a:gd name="connsiteY0" fmla="*/ 0 h 3886200"/>
                <a:gd name="connsiteX1" fmla="*/ 1028699 w 1104900"/>
                <a:gd name="connsiteY1" fmla="*/ 117949 h 3886200"/>
                <a:gd name="connsiteX2" fmla="*/ 1028699 w 1104900"/>
                <a:gd name="connsiteY2" fmla="*/ 3752850 h 3886200"/>
                <a:gd name="connsiteX3" fmla="*/ 1038225 w 1104900"/>
                <a:gd name="connsiteY3" fmla="*/ 3752850 h 3886200"/>
                <a:gd name="connsiteX4" fmla="*/ 1104900 w 1104900"/>
                <a:gd name="connsiteY4" fmla="*/ 3819525 h 3886200"/>
                <a:gd name="connsiteX5" fmla="*/ 1104900 w 1104900"/>
                <a:gd name="connsiteY5" fmla="*/ 3886200 h 3886200"/>
                <a:gd name="connsiteX6" fmla="*/ 0 w 1104900"/>
                <a:gd name="connsiteY6" fmla="*/ 3886200 h 3886200"/>
                <a:gd name="connsiteX7" fmla="*/ 0 w 1104900"/>
                <a:gd name="connsiteY7" fmla="*/ 3819525 h 3886200"/>
                <a:gd name="connsiteX8" fmla="*/ 66675 w 1104900"/>
                <a:gd name="connsiteY8" fmla="*/ 3752850 h 3886200"/>
                <a:gd name="connsiteX9" fmla="*/ 76199 w 1104900"/>
                <a:gd name="connsiteY9" fmla="*/ 3752850 h 3886200"/>
                <a:gd name="connsiteX10" fmla="*/ 76199 w 1104900"/>
                <a:gd name="connsiteY10" fmla="*/ 0 h 388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4900" h="3886200">
                  <a:moveTo>
                    <a:pt x="1085940" y="0"/>
                  </a:moveTo>
                  <a:lnTo>
                    <a:pt x="1028699" y="117949"/>
                  </a:lnTo>
                  <a:lnTo>
                    <a:pt x="1028699" y="3752850"/>
                  </a:lnTo>
                  <a:lnTo>
                    <a:pt x="1038225" y="3752850"/>
                  </a:lnTo>
                  <a:lnTo>
                    <a:pt x="1104900" y="3819525"/>
                  </a:lnTo>
                  <a:lnTo>
                    <a:pt x="1104900" y="3886200"/>
                  </a:lnTo>
                  <a:lnTo>
                    <a:pt x="0" y="3886200"/>
                  </a:lnTo>
                  <a:lnTo>
                    <a:pt x="0" y="3819525"/>
                  </a:lnTo>
                  <a:lnTo>
                    <a:pt x="66675" y="3752850"/>
                  </a:lnTo>
                  <a:lnTo>
                    <a:pt x="76199" y="3752850"/>
                  </a:lnTo>
                  <a:lnTo>
                    <a:pt x="76199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54FB78D1-7941-44A9-BAC1-FDC22861EF8B}"/>
                </a:ext>
              </a:extLst>
            </p:cNvPr>
            <p:cNvSpPr txBox="1"/>
            <p:nvPr/>
          </p:nvSpPr>
          <p:spPr>
            <a:xfrm>
              <a:off x="4091547" y="5649855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Produkte</a:t>
              </a:r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2F06ADE0-A287-4621-8858-CE83DA1BC15D}"/>
              </a:ext>
            </a:extLst>
          </p:cNvPr>
          <p:cNvGrpSpPr/>
          <p:nvPr/>
        </p:nvGrpSpPr>
        <p:grpSpPr>
          <a:xfrm>
            <a:off x="3078273" y="1629019"/>
            <a:ext cx="254210" cy="3240000"/>
            <a:chOff x="8248722" y="827666"/>
            <a:chExt cx="254210" cy="3240000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CE834015-A0C0-4DA5-A380-475B3731C637}"/>
                </a:ext>
              </a:extLst>
            </p:cNvPr>
            <p:cNvSpPr/>
            <p:nvPr/>
          </p:nvSpPr>
          <p:spPr>
            <a:xfrm>
              <a:off x="8248723" y="2742709"/>
              <a:ext cx="254209" cy="132495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20000"/>
                  <a:lumOff val="8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1" name="Gruppieren 10">
              <a:extLst>
                <a:ext uri="{FF2B5EF4-FFF2-40B4-BE49-F238E27FC236}">
                  <a16:creationId xmlns:a16="http://schemas.microsoft.com/office/drawing/2014/main" id="{CBB8F2DD-6A5E-47E6-829C-8D3F521099BC}"/>
                </a:ext>
              </a:extLst>
            </p:cNvPr>
            <p:cNvGrpSpPr/>
            <p:nvPr/>
          </p:nvGrpSpPr>
          <p:grpSpPr>
            <a:xfrm>
              <a:off x="8248722" y="827666"/>
              <a:ext cx="254209" cy="3240000"/>
              <a:chOff x="1100138" y="983412"/>
              <a:chExt cx="254209" cy="3240000"/>
            </a:xfrm>
          </p:grpSpPr>
          <p:cxnSp>
            <p:nvCxnSpPr>
              <p:cNvPr id="14" name="Gerader Verbinder 13">
                <a:extLst>
                  <a:ext uri="{FF2B5EF4-FFF2-40B4-BE49-F238E27FC236}">
                    <a16:creationId xmlns:a16="http://schemas.microsoft.com/office/drawing/2014/main" id="{6830F249-D830-410D-A983-53601DC81DB5}"/>
                  </a:ext>
                </a:extLst>
              </p:cNvPr>
              <p:cNvCxnSpPr/>
              <p:nvPr/>
            </p:nvCxnSpPr>
            <p:spPr>
              <a:xfrm>
                <a:off x="1354347" y="983412"/>
                <a:ext cx="0" cy="324000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>
                <a:extLst>
                  <a:ext uri="{FF2B5EF4-FFF2-40B4-BE49-F238E27FC236}">
                    <a16:creationId xmlns:a16="http://schemas.microsoft.com/office/drawing/2014/main" id="{466520D3-87AF-47DE-9179-7DE8267A6681}"/>
                  </a:ext>
                </a:extLst>
              </p:cNvPr>
              <p:cNvCxnSpPr/>
              <p:nvPr/>
            </p:nvCxnSpPr>
            <p:spPr>
              <a:xfrm>
                <a:off x="1100138" y="983412"/>
                <a:ext cx="0" cy="324000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6919F8E7-74B4-4895-8E92-B5DD9E57F8E1}"/>
              </a:ext>
            </a:extLst>
          </p:cNvPr>
          <p:cNvCxnSpPr/>
          <p:nvPr/>
        </p:nvCxnSpPr>
        <p:spPr>
          <a:xfrm flipH="1">
            <a:off x="736600" y="3531362"/>
            <a:ext cx="6223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6F11DE28-B350-45CA-BFED-EF03A35843E9}"/>
              </a:ext>
            </a:extLst>
          </p:cNvPr>
          <p:cNvCxnSpPr/>
          <p:nvPr/>
        </p:nvCxnSpPr>
        <p:spPr>
          <a:xfrm flipH="1">
            <a:off x="736600" y="4869019"/>
            <a:ext cx="6223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1A773548-4FCB-449F-A877-8D07BBD2B565}"/>
              </a:ext>
            </a:extLst>
          </p:cNvPr>
          <p:cNvSpPr txBox="1"/>
          <p:nvPr/>
        </p:nvSpPr>
        <p:spPr>
          <a:xfrm>
            <a:off x="872061" y="4044547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h</a:t>
            </a:r>
            <a:r>
              <a:rPr lang="de-DE" sz="1400" baseline="-25000" dirty="0"/>
              <a:t>1</a:t>
            </a:r>
          </a:p>
        </p:txBody>
      </p: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068A454A-5FCE-4BA9-95EA-480E91ACF278}"/>
              </a:ext>
            </a:extLst>
          </p:cNvPr>
          <p:cNvCxnSpPr>
            <a:stCxn id="36" idx="0"/>
          </p:cNvCxnSpPr>
          <p:nvPr/>
        </p:nvCxnSpPr>
        <p:spPr>
          <a:xfrm flipV="1">
            <a:off x="1047750" y="3544062"/>
            <a:ext cx="0" cy="50048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77CDE050-0D86-497E-ACB9-ABA7A9F67D9B}"/>
              </a:ext>
            </a:extLst>
          </p:cNvPr>
          <p:cNvCxnSpPr>
            <a:stCxn id="36" idx="2"/>
          </p:cNvCxnSpPr>
          <p:nvPr/>
        </p:nvCxnSpPr>
        <p:spPr>
          <a:xfrm>
            <a:off x="1047750" y="4352324"/>
            <a:ext cx="0" cy="51669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Bogen 43">
            <a:extLst>
              <a:ext uri="{FF2B5EF4-FFF2-40B4-BE49-F238E27FC236}">
                <a16:creationId xmlns:a16="http://schemas.microsoft.com/office/drawing/2014/main" id="{A1F08354-57A5-4F54-A47A-67A04B447184}"/>
              </a:ext>
            </a:extLst>
          </p:cNvPr>
          <p:cNvSpPr/>
          <p:nvPr/>
        </p:nvSpPr>
        <p:spPr>
          <a:xfrm rot="16200000">
            <a:off x="3450077" y="884800"/>
            <a:ext cx="1160047" cy="1656000"/>
          </a:xfrm>
          <a:prstGeom prst="arc">
            <a:avLst>
              <a:gd name="adj1" fmla="val 16313284"/>
              <a:gd name="adj2" fmla="val 5351260"/>
            </a:avLst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AE6955AC-8E4A-4AD0-9442-E2ED7E3BB3D8}"/>
              </a:ext>
            </a:extLst>
          </p:cNvPr>
          <p:cNvSpPr txBox="1"/>
          <p:nvPr/>
        </p:nvSpPr>
        <p:spPr>
          <a:xfrm>
            <a:off x="2712720" y="1371600"/>
            <a:ext cx="360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F</a:t>
            </a:r>
            <a:r>
              <a:rPr lang="de-DE" sz="1400" baseline="-25000" dirty="0"/>
              <a:t>1</a:t>
            </a:r>
          </a:p>
        </p:txBody>
      </p: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22A32DBF-D35C-41A7-90BA-AE279103ACF4}"/>
              </a:ext>
            </a:extLst>
          </p:cNvPr>
          <p:cNvCxnSpPr/>
          <p:nvPr/>
        </p:nvCxnSpPr>
        <p:spPr>
          <a:xfrm flipH="1">
            <a:off x="3308052" y="3537606"/>
            <a:ext cx="6223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7C0BE670-9878-446B-82CE-367D028D4687}"/>
              </a:ext>
            </a:extLst>
          </p:cNvPr>
          <p:cNvCxnSpPr/>
          <p:nvPr/>
        </p:nvCxnSpPr>
        <p:spPr>
          <a:xfrm flipH="1">
            <a:off x="3308052" y="4860023"/>
            <a:ext cx="6223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feld 47">
            <a:extLst>
              <a:ext uri="{FF2B5EF4-FFF2-40B4-BE49-F238E27FC236}">
                <a16:creationId xmlns:a16="http://schemas.microsoft.com/office/drawing/2014/main" id="{E3139F89-AD28-4EB0-A272-4F6D4A747E44}"/>
              </a:ext>
            </a:extLst>
          </p:cNvPr>
          <p:cNvSpPr txBox="1"/>
          <p:nvPr/>
        </p:nvSpPr>
        <p:spPr>
          <a:xfrm>
            <a:off x="3443513" y="4050791"/>
            <a:ext cx="372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V</a:t>
            </a:r>
            <a:r>
              <a:rPr lang="de-DE" sz="1400" baseline="-25000" dirty="0"/>
              <a:t>1</a:t>
            </a:r>
          </a:p>
        </p:txBody>
      </p:sp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2DAC154B-D27F-4A9B-818D-91CD9BFF613A}"/>
              </a:ext>
            </a:extLst>
          </p:cNvPr>
          <p:cNvCxnSpPr>
            <a:stCxn id="48" idx="0"/>
          </p:cNvCxnSpPr>
          <p:nvPr/>
        </p:nvCxnSpPr>
        <p:spPr>
          <a:xfrm flipH="1" flipV="1">
            <a:off x="3619202" y="3550307"/>
            <a:ext cx="10420" cy="50048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A1FF6588-620A-4B24-86DB-8467190D016D}"/>
              </a:ext>
            </a:extLst>
          </p:cNvPr>
          <p:cNvCxnSpPr>
            <a:cxnSpLocks/>
            <a:stCxn id="48" idx="2"/>
          </p:cNvCxnSpPr>
          <p:nvPr/>
        </p:nvCxnSpPr>
        <p:spPr>
          <a:xfrm flipH="1">
            <a:off x="3619202" y="4358568"/>
            <a:ext cx="10420" cy="51045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799EF8DA-B33A-4BF5-B726-11DA66EF22AE}"/>
              </a:ext>
            </a:extLst>
          </p:cNvPr>
          <p:cNvCxnSpPr/>
          <p:nvPr/>
        </p:nvCxnSpPr>
        <p:spPr>
          <a:xfrm>
            <a:off x="3000375" y="1629019"/>
            <a:ext cx="201725" cy="14263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273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17731582-9925-4318-B0AA-38055128DBB6}"/>
              </a:ext>
            </a:extLst>
          </p:cNvPr>
          <p:cNvGrpSpPr/>
          <p:nvPr/>
        </p:nvGrpSpPr>
        <p:grpSpPr>
          <a:xfrm>
            <a:off x="1272133" y="1948977"/>
            <a:ext cx="902811" cy="3289374"/>
            <a:chOff x="2350919" y="2729813"/>
            <a:chExt cx="902811" cy="3289374"/>
          </a:xfrm>
        </p:grpSpPr>
        <p:sp>
          <p:nvSpPr>
            <p:cNvPr id="19" name="Freihandform 85">
              <a:extLst>
                <a:ext uri="{FF2B5EF4-FFF2-40B4-BE49-F238E27FC236}">
                  <a16:creationId xmlns:a16="http://schemas.microsoft.com/office/drawing/2014/main" id="{95C0D6FD-A383-49A2-8142-7B52CCF470B0}"/>
                </a:ext>
              </a:extLst>
            </p:cNvPr>
            <p:cNvSpPr/>
            <p:nvPr/>
          </p:nvSpPr>
          <p:spPr>
            <a:xfrm>
              <a:off x="2387222" y="2729813"/>
              <a:ext cx="830207" cy="2920042"/>
            </a:xfrm>
            <a:custGeom>
              <a:avLst/>
              <a:gdLst>
                <a:gd name="connsiteX0" fmla="*/ 76199 w 1104900"/>
                <a:gd name="connsiteY0" fmla="*/ 0 h 3886200"/>
                <a:gd name="connsiteX1" fmla="*/ 839449 w 1104900"/>
                <a:gd name="connsiteY1" fmla="*/ 0 h 3886200"/>
                <a:gd name="connsiteX2" fmla="*/ 1028699 w 1104900"/>
                <a:gd name="connsiteY2" fmla="*/ 0 h 3886200"/>
                <a:gd name="connsiteX3" fmla="*/ 1085940 w 1104900"/>
                <a:gd name="connsiteY3" fmla="*/ 0 h 3886200"/>
                <a:gd name="connsiteX4" fmla="*/ 1085940 w 1104900"/>
                <a:gd name="connsiteY4" fmla="*/ 60708 h 3886200"/>
                <a:gd name="connsiteX5" fmla="*/ 1028699 w 1104900"/>
                <a:gd name="connsiteY5" fmla="*/ 117949 h 3886200"/>
                <a:gd name="connsiteX6" fmla="*/ 1028699 w 1104900"/>
                <a:gd name="connsiteY6" fmla="*/ 3752850 h 3886200"/>
                <a:gd name="connsiteX7" fmla="*/ 1038225 w 1104900"/>
                <a:gd name="connsiteY7" fmla="*/ 3752850 h 3886200"/>
                <a:gd name="connsiteX8" fmla="*/ 1104900 w 1104900"/>
                <a:gd name="connsiteY8" fmla="*/ 3819525 h 3886200"/>
                <a:gd name="connsiteX9" fmla="*/ 1104900 w 1104900"/>
                <a:gd name="connsiteY9" fmla="*/ 3886200 h 3886200"/>
                <a:gd name="connsiteX10" fmla="*/ 0 w 1104900"/>
                <a:gd name="connsiteY10" fmla="*/ 3886200 h 3886200"/>
                <a:gd name="connsiteX11" fmla="*/ 0 w 1104900"/>
                <a:gd name="connsiteY11" fmla="*/ 3819525 h 3886200"/>
                <a:gd name="connsiteX12" fmla="*/ 66675 w 1104900"/>
                <a:gd name="connsiteY12" fmla="*/ 3752850 h 3886200"/>
                <a:gd name="connsiteX13" fmla="*/ 76199 w 1104900"/>
                <a:gd name="connsiteY13" fmla="*/ 3752850 h 3886200"/>
                <a:gd name="connsiteX0" fmla="*/ 839449 w 1104900"/>
                <a:gd name="connsiteY0" fmla="*/ 0 h 3886200"/>
                <a:gd name="connsiteX1" fmla="*/ 1028699 w 1104900"/>
                <a:gd name="connsiteY1" fmla="*/ 0 h 3886200"/>
                <a:gd name="connsiteX2" fmla="*/ 1085940 w 1104900"/>
                <a:gd name="connsiteY2" fmla="*/ 0 h 3886200"/>
                <a:gd name="connsiteX3" fmla="*/ 1085940 w 1104900"/>
                <a:gd name="connsiteY3" fmla="*/ 60708 h 3886200"/>
                <a:gd name="connsiteX4" fmla="*/ 1028699 w 1104900"/>
                <a:gd name="connsiteY4" fmla="*/ 117949 h 3886200"/>
                <a:gd name="connsiteX5" fmla="*/ 1028699 w 1104900"/>
                <a:gd name="connsiteY5" fmla="*/ 3752850 h 3886200"/>
                <a:gd name="connsiteX6" fmla="*/ 1038225 w 1104900"/>
                <a:gd name="connsiteY6" fmla="*/ 3752850 h 3886200"/>
                <a:gd name="connsiteX7" fmla="*/ 1104900 w 1104900"/>
                <a:gd name="connsiteY7" fmla="*/ 3819525 h 3886200"/>
                <a:gd name="connsiteX8" fmla="*/ 1104900 w 1104900"/>
                <a:gd name="connsiteY8" fmla="*/ 3886200 h 3886200"/>
                <a:gd name="connsiteX9" fmla="*/ 0 w 1104900"/>
                <a:gd name="connsiteY9" fmla="*/ 3886200 h 3886200"/>
                <a:gd name="connsiteX10" fmla="*/ 0 w 1104900"/>
                <a:gd name="connsiteY10" fmla="*/ 3819525 h 3886200"/>
                <a:gd name="connsiteX11" fmla="*/ 66675 w 1104900"/>
                <a:gd name="connsiteY11" fmla="*/ 3752850 h 3886200"/>
                <a:gd name="connsiteX12" fmla="*/ 76199 w 1104900"/>
                <a:gd name="connsiteY12" fmla="*/ 3752850 h 3886200"/>
                <a:gd name="connsiteX13" fmla="*/ 76199 w 1104900"/>
                <a:gd name="connsiteY13" fmla="*/ 0 h 3886200"/>
                <a:gd name="connsiteX14" fmla="*/ 930889 w 1104900"/>
                <a:gd name="connsiteY14" fmla="*/ 91440 h 3886200"/>
                <a:gd name="connsiteX0" fmla="*/ 839449 w 1104900"/>
                <a:gd name="connsiteY0" fmla="*/ 0 h 3886200"/>
                <a:gd name="connsiteX1" fmla="*/ 1028699 w 1104900"/>
                <a:gd name="connsiteY1" fmla="*/ 0 h 3886200"/>
                <a:gd name="connsiteX2" fmla="*/ 1085940 w 1104900"/>
                <a:gd name="connsiteY2" fmla="*/ 0 h 3886200"/>
                <a:gd name="connsiteX3" fmla="*/ 1085940 w 1104900"/>
                <a:gd name="connsiteY3" fmla="*/ 60708 h 3886200"/>
                <a:gd name="connsiteX4" fmla="*/ 1028699 w 1104900"/>
                <a:gd name="connsiteY4" fmla="*/ 117949 h 3886200"/>
                <a:gd name="connsiteX5" fmla="*/ 1028699 w 1104900"/>
                <a:gd name="connsiteY5" fmla="*/ 3752850 h 3886200"/>
                <a:gd name="connsiteX6" fmla="*/ 1038225 w 1104900"/>
                <a:gd name="connsiteY6" fmla="*/ 3752850 h 3886200"/>
                <a:gd name="connsiteX7" fmla="*/ 1104900 w 1104900"/>
                <a:gd name="connsiteY7" fmla="*/ 3819525 h 3886200"/>
                <a:gd name="connsiteX8" fmla="*/ 1104900 w 1104900"/>
                <a:gd name="connsiteY8" fmla="*/ 3886200 h 3886200"/>
                <a:gd name="connsiteX9" fmla="*/ 0 w 1104900"/>
                <a:gd name="connsiteY9" fmla="*/ 3886200 h 3886200"/>
                <a:gd name="connsiteX10" fmla="*/ 0 w 1104900"/>
                <a:gd name="connsiteY10" fmla="*/ 3819525 h 3886200"/>
                <a:gd name="connsiteX11" fmla="*/ 66675 w 1104900"/>
                <a:gd name="connsiteY11" fmla="*/ 3752850 h 3886200"/>
                <a:gd name="connsiteX12" fmla="*/ 76199 w 1104900"/>
                <a:gd name="connsiteY12" fmla="*/ 3752850 h 3886200"/>
                <a:gd name="connsiteX13" fmla="*/ 76199 w 1104900"/>
                <a:gd name="connsiteY13" fmla="*/ 0 h 3886200"/>
                <a:gd name="connsiteX0" fmla="*/ 1028699 w 1104900"/>
                <a:gd name="connsiteY0" fmla="*/ 0 h 3886200"/>
                <a:gd name="connsiteX1" fmla="*/ 1085940 w 1104900"/>
                <a:gd name="connsiteY1" fmla="*/ 0 h 3886200"/>
                <a:gd name="connsiteX2" fmla="*/ 1085940 w 1104900"/>
                <a:gd name="connsiteY2" fmla="*/ 60708 h 3886200"/>
                <a:gd name="connsiteX3" fmla="*/ 1028699 w 1104900"/>
                <a:gd name="connsiteY3" fmla="*/ 117949 h 3886200"/>
                <a:gd name="connsiteX4" fmla="*/ 1028699 w 1104900"/>
                <a:gd name="connsiteY4" fmla="*/ 3752850 h 3886200"/>
                <a:gd name="connsiteX5" fmla="*/ 1038225 w 1104900"/>
                <a:gd name="connsiteY5" fmla="*/ 3752850 h 3886200"/>
                <a:gd name="connsiteX6" fmla="*/ 1104900 w 1104900"/>
                <a:gd name="connsiteY6" fmla="*/ 3819525 h 3886200"/>
                <a:gd name="connsiteX7" fmla="*/ 1104900 w 1104900"/>
                <a:gd name="connsiteY7" fmla="*/ 3886200 h 3886200"/>
                <a:gd name="connsiteX8" fmla="*/ 0 w 1104900"/>
                <a:gd name="connsiteY8" fmla="*/ 3886200 h 3886200"/>
                <a:gd name="connsiteX9" fmla="*/ 0 w 1104900"/>
                <a:gd name="connsiteY9" fmla="*/ 3819525 h 3886200"/>
                <a:gd name="connsiteX10" fmla="*/ 66675 w 1104900"/>
                <a:gd name="connsiteY10" fmla="*/ 3752850 h 3886200"/>
                <a:gd name="connsiteX11" fmla="*/ 76199 w 1104900"/>
                <a:gd name="connsiteY11" fmla="*/ 3752850 h 3886200"/>
                <a:gd name="connsiteX12" fmla="*/ 76199 w 1104900"/>
                <a:gd name="connsiteY12" fmla="*/ 0 h 3886200"/>
                <a:gd name="connsiteX0" fmla="*/ 1085940 w 1104900"/>
                <a:gd name="connsiteY0" fmla="*/ 0 h 3886200"/>
                <a:gd name="connsiteX1" fmla="*/ 1085940 w 1104900"/>
                <a:gd name="connsiteY1" fmla="*/ 60708 h 3886200"/>
                <a:gd name="connsiteX2" fmla="*/ 1028699 w 1104900"/>
                <a:gd name="connsiteY2" fmla="*/ 117949 h 3886200"/>
                <a:gd name="connsiteX3" fmla="*/ 1028699 w 1104900"/>
                <a:gd name="connsiteY3" fmla="*/ 3752850 h 3886200"/>
                <a:gd name="connsiteX4" fmla="*/ 1038225 w 1104900"/>
                <a:gd name="connsiteY4" fmla="*/ 3752850 h 3886200"/>
                <a:gd name="connsiteX5" fmla="*/ 1104900 w 1104900"/>
                <a:gd name="connsiteY5" fmla="*/ 3819525 h 3886200"/>
                <a:gd name="connsiteX6" fmla="*/ 1104900 w 1104900"/>
                <a:gd name="connsiteY6" fmla="*/ 3886200 h 3886200"/>
                <a:gd name="connsiteX7" fmla="*/ 0 w 1104900"/>
                <a:gd name="connsiteY7" fmla="*/ 3886200 h 3886200"/>
                <a:gd name="connsiteX8" fmla="*/ 0 w 1104900"/>
                <a:gd name="connsiteY8" fmla="*/ 3819525 h 3886200"/>
                <a:gd name="connsiteX9" fmla="*/ 66675 w 1104900"/>
                <a:gd name="connsiteY9" fmla="*/ 3752850 h 3886200"/>
                <a:gd name="connsiteX10" fmla="*/ 76199 w 1104900"/>
                <a:gd name="connsiteY10" fmla="*/ 3752850 h 3886200"/>
                <a:gd name="connsiteX11" fmla="*/ 76199 w 1104900"/>
                <a:gd name="connsiteY11" fmla="*/ 0 h 3886200"/>
                <a:gd name="connsiteX0" fmla="*/ 1085940 w 1104900"/>
                <a:gd name="connsiteY0" fmla="*/ 0 h 3886200"/>
                <a:gd name="connsiteX1" fmla="*/ 1028699 w 1104900"/>
                <a:gd name="connsiteY1" fmla="*/ 117949 h 3886200"/>
                <a:gd name="connsiteX2" fmla="*/ 1028699 w 1104900"/>
                <a:gd name="connsiteY2" fmla="*/ 3752850 h 3886200"/>
                <a:gd name="connsiteX3" fmla="*/ 1038225 w 1104900"/>
                <a:gd name="connsiteY3" fmla="*/ 3752850 h 3886200"/>
                <a:gd name="connsiteX4" fmla="*/ 1104900 w 1104900"/>
                <a:gd name="connsiteY4" fmla="*/ 3819525 h 3886200"/>
                <a:gd name="connsiteX5" fmla="*/ 1104900 w 1104900"/>
                <a:gd name="connsiteY5" fmla="*/ 3886200 h 3886200"/>
                <a:gd name="connsiteX6" fmla="*/ 0 w 1104900"/>
                <a:gd name="connsiteY6" fmla="*/ 3886200 h 3886200"/>
                <a:gd name="connsiteX7" fmla="*/ 0 w 1104900"/>
                <a:gd name="connsiteY7" fmla="*/ 3819525 h 3886200"/>
                <a:gd name="connsiteX8" fmla="*/ 66675 w 1104900"/>
                <a:gd name="connsiteY8" fmla="*/ 3752850 h 3886200"/>
                <a:gd name="connsiteX9" fmla="*/ 76199 w 1104900"/>
                <a:gd name="connsiteY9" fmla="*/ 3752850 h 3886200"/>
                <a:gd name="connsiteX10" fmla="*/ 76199 w 1104900"/>
                <a:gd name="connsiteY10" fmla="*/ 0 h 388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4900" h="3886200">
                  <a:moveTo>
                    <a:pt x="1085940" y="0"/>
                  </a:moveTo>
                  <a:lnTo>
                    <a:pt x="1028699" y="117949"/>
                  </a:lnTo>
                  <a:lnTo>
                    <a:pt x="1028699" y="3752850"/>
                  </a:lnTo>
                  <a:lnTo>
                    <a:pt x="1038225" y="3752850"/>
                  </a:lnTo>
                  <a:lnTo>
                    <a:pt x="1104900" y="3819525"/>
                  </a:lnTo>
                  <a:lnTo>
                    <a:pt x="1104900" y="3886200"/>
                  </a:lnTo>
                  <a:lnTo>
                    <a:pt x="0" y="3886200"/>
                  </a:lnTo>
                  <a:lnTo>
                    <a:pt x="0" y="3819525"/>
                  </a:lnTo>
                  <a:lnTo>
                    <a:pt x="66675" y="3752850"/>
                  </a:lnTo>
                  <a:lnTo>
                    <a:pt x="76199" y="3752850"/>
                  </a:lnTo>
                  <a:lnTo>
                    <a:pt x="76199" y="0"/>
                  </a:lnTo>
                </a:path>
              </a:pathLst>
            </a:custGeom>
            <a:gradFill>
              <a:gsLst>
                <a:gs pos="54000">
                  <a:schemeClr val="bg1"/>
                </a:gs>
                <a:gs pos="54000">
                  <a:schemeClr val="tx2">
                    <a:lumMod val="20000"/>
                    <a:lumOff val="80000"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4E1CC5B1-4ED2-4A82-A6ED-125E10A903DA}"/>
                </a:ext>
              </a:extLst>
            </p:cNvPr>
            <p:cNvSpPr txBox="1"/>
            <p:nvPr/>
          </p:nvSpPr>
          <p:spPr>
            <a:xfrm>
              <a:off x="2350919" y="5649855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Edukte</a:t>
              </a:r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F0E71697-C87C-4FE9-9AE0-2C086001A9EF}"/>
              </a:ext>
            </a:extLst>
          </p:cNvPr>
          <p:cNvGrpSpPr/>
          <p:nvPr/>
        </p:nvGrpSpPr>
        <p:grpSpPr>
          <a:xfrm>
            <a:off x="4387038" y="1948977"/>
            <a:ext cx="1107996" cy="3280772"/>
            <a:chOff x="4091547" y="2738415"/>
            <a:chExt cx="1107996" cy="3280772"/>
          </a:xfrm>
        </p:grpSpPr>
        <p:sp>
          <p:nvSpPr>
            <p:cNvPr id="20" name="Freihandform 86">
              <a:extLst>
                <a:ext uri="{FF2B5EF4-FFF2-40B4-BE49-F238E27FC236}">
                  <a16:creationId xmlns:a16="http://schemas.microsoft.com/office/drawing/2014/main" id="{96F04BB0-BBE8-4826-B519-0C294866042E}"/>
                </a:ext>
              </a:extLst>
            </p:cNvPr>
            <p:cNvSpPr/>
            <p:nvPr/>
          </p:nvSpPr>
          <p:spPr>
            <a:xfrm>
              <a:off x="4230442" y="2738415"/>
              <a:ext cx="830207" cy="2920042"/>
            </a:xfrm>
            <a:custGeom>
              <a:avLst/>
              <a:gdLst>
                <a:gd name="connsiteX0" fmla="*/ 76199 w 1104900"/>
                <a:gd name="connsiteY0" fmla="*/ 0 h 3886200"/>
                <a:gd name="connsiteX1" fmla="*/ 839449 w 1104900"/>
                <a:gd name="connsiteY1" fmla="*/ 0 h 3886200"/>
                <a:gd name="connsiteX2" fmla="*/ 1028699 w 1104900"/>
                <a:gd name="connsiteY2" fmla="*/ 0 h 3886200"/>
                <a:gd name="connsiteX3" fmla="*/ 1085940 w 1104900"/>
                <a:gd name="connsiteY3" fmla="*/ 0 h 3886200"/>
                <a:gd name="connsiteX4" fmla="*/ 1085940 w 1104900"/>
                <a:gd name="connsiteY4" fmla="*/ 60708 h 3886200"/>
                <a:gd name="connsiteX5" fmla="*/ 1028699 w 1104900"/>
                <a:gd name="connsiteY5" fmla="*/ 117949 h 3886200"/>
                <a:gd name="connsiteX6" fmla="*/ 1028699 w 1104900"/>
                <a:gd name="connsiteY6" fmla="*/ 3752850 h 3886200"/>
                <a:gd name="connsiteX7" fmla="*/ 1038225 w 1104900"/>
                <a:gd name="connsiteY7" fmla="*/ 3752850 h 3886200"/>
                <a:gd name="connsiteX8" fmla="*/ 1104900 w 1104900"/>
                <a:gd name="connsiteY8" fmla="*/ 3819525 h 3886200"/>
                <a:gd name="connsiteX9" fmla="*/ 1104900 w 1104900"/>
                <a:gd name="connsiteY9" fmla="*/ 3886200 h 3886200"/>
                <a:gd name="connsiteX10" fmla="*/ 0 w 1104900"/>
                <a:gd name="connsiteY10" fmla="*/ 3886200 h 3886200"/>
                <a:gd name="connsiteX11" fmla="*/ 0 w 1104900"/>
                <a:gd name="connsiteY11" fmla="*/ 3819525 h 3886200"/>
                <a:gd name="connsiteX12" fmla="*/ 66675 w 1104900"/>
                <a:gd name="connsiteY12" fmla="*/ 3752850 h 3886200"/>
                <a:gd name="connsiteX13" fmla="*/ 76199 w 1104900"/>
                <a:gd name="connsiteY13" fmla="*/ 3752850 h 3886200"/>
                <a:gd name="connsiteX0" fmla="*/ 839449 w 1104900"/>
                <a:gd name="connsiteY0" fmla="*/ 0 h 3886200"/>
                <a:gd name="connsiteX1" fmla="*/ 1028699 w 1104900"/>
                <a:gd name="connsiteY1" fmla="*/ 0 h 3886200"/>
                <a:gd name="connsiteX2" fmla="*/ 1085940 w 1104900"/>
                <a:gd name="connsiteY2" fmla="*/ 0 h 3886200"/>
                <a:gd name="connsiteX3" fmla="*/ 1085940 w 1104900"/>
                <a:gd name="connsiteY3" fmla="*/ 60708 h 3886200"/>
                <a:gd name="connsiteX4" fmla="*/ 1028699 w 1104900"/>
                <a:gd name="connsiteY4" fmla="*/ 117949 h 3886200"/>
                <a:gd name="connsiteX5" fmla="*/ 1028699 w 1104900"/>
                <a:gd name="connsiteY5" fmla="*/ 3752850 h 3886200"/>
                <a:gd name="connsiteX6" fmla="*/ 1038225 w 1104900"/>
                <a:gd name="connsiteY6" fmla="*/ 3752850 h 3886200"/>
                <a:gd name="connsiteX7" fmla="*/ 1104900 w 1104900"/>
                <a:gd name="connsiteY7" fmla="*/ 3819525 h 3886200"/>
                <a:gd name="connsiteX8" fmla="*/ 1104900 w 1104900"/>
                <a:gd name="connsiteY8" fmla="*/ 3886200 h 3886200"/>
                <a:gd name="connsiteX9" fmla="*/ 0 w 1104900"/>
                <a:gd name="connsiteY9" fmla="*/ 3886200 h 3886200"/>
                <a:gd name="connsiteX10" fmla="*/ 0 w 1104900"/>
                <a:gd name="connsiteY10" fmla="*/ 3819525 h 3886200"/>
                <a:gd name="connsiteX11" fmla="*/ 66675 w 1104900"/>
                <a:gd name="connsiteY11" fmla="*/ 3752850 h 3886200"/>
                <a:gd name="connsiteX12" fmla="*/ 76199 w 1104900"/>
                <a:gd name="connsiteY12" fmla="*/ 3752850 h 3886200"/>
                <a:gd name="connsiteX13" fmla="*/ 76199 w 1104900"/>
                <a:gd name="connsiteY13" fmla="*/ 0 h 3886200"/>
                <a:gd name="connsiteX14" fmla="*/ 930889 w 1104900"/>
                <a:gd name="connsiteY14" fmla="*/ 91440 h 3886200"/>
                <a:gd name="connsiteX0" fmla="*/ 839449 w 1104900"/>
                <a:gd name="connsiteY0" fmla="*/ 0 h 3886200"/>
                <a:gd name="connsiteX1" fmla="*/ 1028699 w 1104900"/>
                <a:gd name="connsiteY1" fmla="*/ 0 h 3886200"/>
                <a:gd name="connsiteX2" fmla="*/ 1085940 w 1104900"/>
                <a:gd name="connsiteY2" fmla="*/ 0 h 3886200"/>
                <a:gd name="connsiteX3" fmla="*/ 1085940 w 1104900"/>
                <a:gd name="connsiteY3" fmla="*/ 60708 h 3886200"/>
                <a:gd name="connsiteX4" fmla="*/ 1028699 w 1104900"/>
                <a:gd name="connsiteY4" fmla="*/ 117949 h 3886200"/>
                <a:gd name="connsiteX5" fmla="*/ 1028699 w 1104900"/>
                <a:gd name="connsiteY5" fmla="*/ 3752850 h 3886200"/>
                <a:gd name="connsiteX6" fmla="*/ 1038225 w 1104900"/>
                <a:gd name="connsiteY6" fmla="*/ 3752850 h 3886200"/>
                <a:gd name="connsiteX7" fmla="*/ 1104900 w 1104900"/>
                <a:gd name="connsiteY7" fmla="*/ 3819525 h 3886200"/>
                <a:gd name="connsiteX8" fmla="*/ 1104900 w 1104900"/>
                <a:gd name="connsiteY8" fmla="*/ 3886200 h 3886200"/>
                <a:gd name="connsiteX9" fmla="*/ 0 w 1104900"/>
                <a:gd name="connsiteY9" fmla="*/ 3886200 h 3886200"/>
                <a:gd name="connsiteX10" fmla="*/ 0 w 1104900"/>
                <a:gd name="connsiteY10" fmla="*/ 3819525 h 3886200"/>
                <a:gd name="connsiteX11" fmla="*/ 66675 w 1104900"/>
                <a:gd name="connsiteY11" fmla="*/ 3752850 h 3886200"/>
                <a:gd name="connsiteX12" fmla="*/ 76199 w 1104900"/>
                <a:gd name="connsiteY12" fmla="*/ 3752850 h 3886200"/>
                <a:gd name="connsiteX13" fmla="*/ 76199 w 1104900"/>
                <a:gd name="connsiteY13" fmla="*/ 0 h 3886200"/>
                <a:gd name="connsiteX0" fmla="*/ 1028699 w 1104900"/>
                <a:gd name="connsiteY0" fmla="*/ 0 h 3886200"/>
                <a:gd name="connsiteX1" fmla="*/ 1085940 w 1104900"/>
                <a:gd name="connsiteY1" fmla="*/ 0 h 3886200"/>
                <a:gd name="connsiteX2" fmla="*/ 1085940 w 1104900"/>
                <a:gd name="connsiteY2" fmla="*/ 60708 h 3886200"/>
                <a:gd name="connsiteX3" fmla="*/ 1028699 w 1104900"/>
                <a:gd name="connsiteY3" fmla="*/ 117949 h 3886200"/>
                <a:gd name="connsiteX4" fmla="*/ 1028699 w 1104900"/>
                <a:gd name="connsiteY4" fmla="*/ 3752850 h 3886200"/>
                <a:gd name="connsiteX5" fmla="*/ 1038225 w 1104900"/>
                <a:gd name="connsiteY5" fmla="*/ 3752850 h 3886200"/>
                <a:gd name="connsiteX6" fmla="*/ 1104900 w 1104900"/>
                <a:gd name="connsiteY6" fmla="*/ 3819525 h 3886200"/>
                <a:gd name="connsiteX7" fmla="*/ 1104900 w 1104900"/>
                <a:gd name="connsiteY7" fmla="*/ 3886200 h 3886200"/>
                <a:gd name="connsiteX8" fmla="*/ 0 w 1104900"/>
                <a:gd name="connsiteY8" fmla="*/ 3886200 h 3886200"/>
                <a:gd name="connsiteX9" fmla="*/ 0 w 1104900"/>
                <a:gd name="connsiteY9" fmla="*/ 3819525 h 3886200"/>
                <a:gd name="connsiteX10" fmla="*/ 66675 w 1104900"/>
                <a:gd name="connsiteY10" fmla="*/ 3752850 h 3886200"/>
                <a:gd name="connsiteX11" fmla="*/ 76199 w 1104900"/>
                <a:gd name="connsiteY11" fmla="*/ 3752850 h 3886200"/>
                <a:gd name="connsiteX12" fmla="*/ 76199 w 1104900"/>
                <a:gd name="connsiteY12" fmla="*/ 0 h 3886200"/>
                <a:gd name="connsiteX0" fmla="*/ 1085940 w 1104900"/>
                <a:gd name="connsiteY0" fmla="*/ 0 h 3886200"/>
                <a:gd name="connsiteX1" fmla="*/ 1085940 w 1104900"/>
                <a:gd name="connsiteY1" fmla="*/ 60708 h 3886200"/>
                <a:gd name="connsiteX2" fmla="*/ 1028699 w 1104900"/>
                <a:gd name="connsiteY2" fmla="*/ 117949 h 3886200"/>
                <a:gd name="connsiteX3" fmla="*/ 1028699 w 1104900"/>
                <a:gd name="connsiteY3" fmla="*/ 3752850 h 3886200"/>
                <a:gd name="connsiteX4" fmla="*/ 1038225 w 1104900"/>
                <a:gd name="connsiteY4" fmla="*/ 3752850 h 3886200"/>
                <a:gd name="connsiteX5" fmla="*/ 1104900 w 1104900"/>
                <a:gd name="connsiteY5" fmla="*/ 3819525 h 3886200"/>
                <a:gd name="connsiteX6" fmla="*/ 1104900 w 1104900"/>
                <a:gd name="connsiteY6" fmla="*/ 3886200 h 3886200"/>
                <a:gd name="connsiteX7" fmla="*/ 0 w 1104900"/>
                <a:gd name="connsiteY7" fmla="*/ 3886200 h 3886200"/>
                <a:gd name="connsiteX8" fmla="*/ 0 w 1104900"/>
                <a:gd name="connsiteY8" fmla="*/ 3819525 h 3886200"/>
                <a:gd name="connsiteX9" fmla="*/ 66675 w 1104900"/>
                <a:gd name="connsiteY9" fmla="*/ 3752850 h 3886200"/>
                <a:gd name="connsiteX10" fmla="*/ 76199 w 1104900"/>
                <a:gd name="connsiteY10" fmla="*/ 3752850 h 3886200"/>
                <a:gd name="connsiteX11" fmla="*/ 76199 w 1104900"/>
                <a:gd name="connsiteY11" fmla="*/ 0 h 3886200"/>
                <a:gd name="connsiteX0" fmla="*/ 1085940 w 1104900"/>
                <a:gd name="connsiteY0" fmla="*/ 0 h 3886200"/>
                <a:gd name="connsiteX1" fmla="*/ 1028699 w 1104900"/>
                <a:gd name="connsiteY1" fmla="*/ 117949 h 3886200"/>
                <a:gd name="connsiteX2" fmla="*/ 1028699 w 1104900"/>
                <a:gd name="connsiteY2" fmla="*/ 3752850 h 3886200"/>
                <a:gd name="connsiteX3" fmla="*/ 1038225 w 1104900"/>
                <a:gd name="connsiteY3" fmla="*/ 3752850 h 3886200"/>
                <a:gd name="connsiteX4" fmla="*/ 1104900 w 1104900"/>
                <a:gd name="connsiteY4" fmla="*/ 3819525 h 3886200"/>
                <a:gd name="connsiteX5" fmla="*/ 1104900 w 1104900"/>
                <a:gd name="connsiteY5" fmla="*/ 3886200 h 3886200"/>
                <a:gd name="connsiteX6" fmla="*/ 0 w 1104900"/>
                <a:gd name="connsiteY6" fmla="*/ 3886200 h 3886200"/>
                <a:gd name="connsiteX7" fmla="*/ 0 w 1104900"/>
                <a:gd name="connsiteY7" fmla="*/ 3819525 h 3886200"/>
                <a:gd name="connsiteX8" fmla="*/ 66675 w 1104900"/>
                <a:gd name="connsiteY8" fmla="*/ 3752850 h 3886200"/>
                <a:gd name="connsiteX9" fmla="*/ 76199 w 1104900"/>
                <a:gd name="connsiteY9" fmla="*/ 3752850 h 3886200"/>
                <a:gd name="connsiteX10" fmla="*/ 76199 w 1104900"/>
                <a:gd name="connsiteY10" fmla="*/ 0 h 388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4900" h="3886200">
                  <a:moveTo>
                    <a:pt x="1085940" y="0"/>
                  </a:moveTo>
                  <a:lnTo>
                    <a:pt x="1028699" y="117949"/>
                  </a:lnTo>
                  <a:lnTo>
                    <a:pt x="1028699" y="3752850"/>
                  </a:lnTo>
                  <a:lnTo>
                    <a:pt x="1038225" y="3752850"/>
                  </a:lnTo>
                  <a:lnTo>
                    <a:pt x="1104900" y="3819525"/>
                  </a:lnTo>
                  <a:lnTo>
                    <a:pt x="1104900" y="3886200"/>
                  </a:lnTo>
                  <a:lnTo>
                    <a:pt x="0" y="3886200"/>
                  </a:lnTo>
                  <a:lnTo>
                    <a:pt x="0" y="3819525"/>
                  </a:lnTo>
                  <a:lnTo>
                    <a:pt x="66675" y="3752850"/>
                  </a:lnTo>
                  <a:lnTo>
                    <a:pt x="76199" y="3752850"/>
                  </a:lnTo>
                  <a:lnTo>
                    <a:pt x="76199" y="0"/>
                  </a:lnTo>
                </a:path>
              </a:pathLst>
            </a:custGeom>
            <a:gradFill>
              <a:gsLst>
                <a:gs pos="85000">
                  <a:schemeClr val="bg1"/>
                </a:gs>
                <a:gs pos="85000">
                  <a:schemeClr val="tx2">
                    <a:lumMod val="20000"/>
                    <a:lumOff val="80000"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54FB78D1-7941-44A9-BAC1-FDC22861EF8B}"/>
                </a:ext>
              </a:extLst>
            </p:cNvPr>
            <p:cNvSpPr txBox="1"/>
            <p:nvPr/>
          </p:nvSpPr>
          <p:spPr>
            <a:xfrm>
              <a:off x="4091547" y="5649855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Produkte</a:t>
              </a:r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2F06ADE0-A287-4621-8858-CE83DA1BC15D}"/>
              </a:ext>
            </a:extLst>
          </p:cNvPr>
          <p:cNvGrpSpPr/>
          <p:nvPr/>
        </p:nvGrpSpPr>
        <p:grpSpPr>
          <a:xfrm>
            <a:off x="3115863" y="1635854"/>
            <a:ext cx="168484" cy="3240000"/>
            <a:chOff x="8248722" y="827666"/>
            <a:chExt cx="168484" cy="3240000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CE834015-A0C0-4DA5-A380-475B3731C637}"/>
                </a:ext>
              </a:extLst>
            </p:cNvPr>
            <p:cNvSpPr/>
            <p:nvPr/>
          </p:nvSpPr>
          <p:spPr>
            <a:xfrm>
              <a:off x="8248724" y="3627772"/>
              <a:ext cx="168482" cy="43989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20000"/>
                  <a:lumOff val="8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1" name="Gruppieren 10">
              <a:extLst>
                <a:ext uri="{FF2B5EF4-FFF2-40B4-BE49-F238E27FC236}">
                  <a16:creationId xmlns:a16="http://schemas.microsoft.com/office/drawing/2014/main" id="{CBB8F2DD-6A5E-47E6-829C-8D3F521099BC}"/>
                </a:ext>
              </a:extLst>
            </p:cNvPr>
            <p:cNvGrpSpPr/>
            <p:nvPr/>
          </p:nvGrpSpPr>
          <p:grpSpPr>
            <a:xfrm>
              <a:off x="8248722" y="827666"/>
              <a:ext cx="168484" cy="3240000"/>
              <a:chOff x="1100138" y="983412"/>
              <a:chExt cx="168484" cy="3240000"/>
            </a:xfrm>
          </p:grpSpPr>
          <p:cxnSp>
            <p:nvCxnSpPr>
              <p:cNvPr id="14" name="Gerader Verbinder 13">
                <a:extLst>
                  <a:ext uri="{FF2B5EF4-FFF2-40B4-BE49-F238E27FC236}">
                    <a16:creationId xmlns:a16="http://schemas.microsoft.com/office/drawing/2014/main" id="{6830F249-D830-410D-A983-53601DC81DB5}"/>
                  </a:ext>
                </a:extLst>
              </p:cNvPr>
              <p:cNvCxnSpPr/>
              <p:nvPr/>
            </p:nvCxnSpPr>
            <p:spPr>
              <a:xfrm>
                <a:off x="1268622" y="983412"/>
                <a:ext cx="0" cy="324000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>
                <a:extLst>
                  <a:ext uri="{FF2B5EF4-FFF2-40B4-BE49-F238E27FC236}">
                    <a16:creationId xmlns:a16="http://schemas.microsoft.com/office/drawing/2014/main" id="{466520D3-87AF-47DE-9179-7DE8267A6681}"/>
                  </a:ext>
                </a:extLst>
              </p:cNvPr>
              <p:cNvCxnSpPr/>
              <p:nvPr/>
            </p:nvCxnSpPr>
            <p:spPr>
              <a:xfrm>
                <a:off x="1100138" y="983412"/>
                <a:ext cx="0" cy="324000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6919F8E7-74B4-4895-8E92-B5DD9E57F8E1}"/>
              </a:ext>
            </a:extLst>
          </p:cNvPr>
          <p:cNvCxnSpPr/>
          <p:nvPr/>
        </p:nvCxnSpPr>
        <p:spPr>
          <a:xfrm flipH="1">
            <a:off x="5292466" y="4449894"/>
            <a:ext cx="6223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6F11DE28-B350-45CA-BFED-EF03A35843E9}"/>
              </a:ext>
            </a:extLst>
          </p:cNvPr>
          <p:cNvCxnSpPr/>
          <p:nvPr/>
        </p:nvCxnSpPr>
        <p:spPr>
          <a:xfrm flipH="1">
            <a:off x="5350421" y="4866329"/>
            <a:ext cx="6223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1A773548-4FCB-449F-A877-8D07BBD2B565}"/>
              </a:ext>
            </a:extLst>
          </p:cNvPr>
          <p:cNvSpPr txBox="1"/>
          <p:nvPr/>
        </p:nvSpPr>
        <p:spPr>
          <a:xfrm>
            <a:off x="5621343" y="4508985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h</a:t>
            </a:r>
            <a:r>
              <a:rPr lang="de-DE" sz="1400" baseline="-25000" dirty="0"/>
              <a:t>2</a:t>
            </a:r>
          </a:p>
        </p:txBody>
      </p: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77CDE050-0D86-497E-ACB9-ABA7A9F67D9B}"/>
              </a:ext>
            </a:extLst>
          </p:cNvPr>
          <p:cNvCxnSpPr>
            <a:cxnSpLocks/>
          </p:cNvCxnSpPr>
          <p:nvPr/>
        </p:nvCxnSpPr>
        <p:spPr>
          <a:xfrm>
            <a:off x="5617121" y="4449894"/>
            <a:ext cx="0" cy="42596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Bogen 43">
            <a:extLst>
              <a:ext uri="{FF2B5EF4-FFF2-40B4-BE49-F238E27FC236}">
                <a16:creationId xmlns:a16="http://schemas.microsoft.com/office/drawing/2014/main" id="{A1F08354-57A5-4F54-A47A-67A04B447184}"/>
              </a:ext>
            </a:extLst>
          </p:cNvPr>
          <p:cNvSpPr/>
          <p:nvPr/>
        </p:nvSpPr>
        <p:spPr>
          <a:xfrm rot="16200000">
            <a:off x="1833355" y="923186"/>
            <a:ext cx="1160047" cy="1584000"/>
          </a:xfrm>
          <a:prstGeom prst="arc">
            <a:avLst>
              <a:gd name="adj1" fmla="val 16313284"/>
              <a:gd name="adj2" fmla="val 5351260"/>
            </a:avLst>
          </a:prstGeom>
          <a:ln w="222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AE6955AC-8E4A-4AD0-9442-E2ED7E3BB3D8}"/>
              </a:ext>
            </a:extLst>
          </p:cNvPr>
          <p:cNvSpPr txBox="1"/>
          <p:nvPr/>
        </p:nvSpPr>
        <p:spPr>
          <a:xfrm>
            <a:off x="3290517" y="1308542"/>
            <a:ext cx="360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F</a:t>
            </a:r>
            <a:r>
              <a:rPr lang="de-DE" sz="1400" baseline="-25000" dirty="0"/>
              <a:t>2</a:t>
            </a:r>
          </a:p>
        </p:txBody>
      </p: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22A32DBF-D35C-41A7-90BA-AE279103ACF4}"/>
              </a:ext>
            </a:extLst>
          </p:cNvPr>
          <p:cNvCxnSpPr/>
          <p:nvPr/>
        </p:nvCxnSpPr>
        <p:spPr>
          <a:xfrm flipH="1">
            <a:off x="3284347" y="4435960"/>
            <a:ext cx="6223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7C0BE670-9878-446B-82CE-367D028D4687}"/>
              </a:ext>
            </a:extLst>
          </p:cNvPr>
          <p:cNvCxnSpPr/>
          <p:nvPr/>
        </p:nvCxnSpPr>
        <p:spPr>
          <a:xfrm flipH="1">
            <a:off x="3308052" y="4869548"/>
            <a:ext cx="6223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feld 47">
            <a:extLst>
              <a:ext uri="{FF2B5EF4-FFF2-40B4-BE49-F238E27FC236}">
                <a16:creationId xmlns:a16="http://schemas.microsoft.com/office/drawing/2014/main" id="{E3139F89-AD28-4EB0-A272-4F6D4A747E44}"/>
              </a:ext>
            </a:extLst>
          </p:cNvPr>
          <p:cNvSpPr txBox="1"/>
          <p:nvPr/>
        </p:nvSpPr>
        <p:spPr>
          <a:xfrm>
            <a:off x="3616445" y="4502019"/>
            <a:ext cx="372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V</a:t>
            </a:r>
            <a:r>
              <a:rPr lang="de-DE" sz="1400" baseline="-25000" dirty="0"/>
              <a:t>2</a:t>
            </a:r>
          </a:p>
        </p:txBody>
      </p: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A1FF6588-620A-4B24-86DB-8467190D016D}"/>
              </a:ext>
            </a:extLst>
          </p:cNvPr>
          <p:cNvCxnSpPr>
            <a:cxnSpLocks/>
          </p:cNvCxnSpPr>
          <p:nvPr/>
        </p:nvCxnSpPr>
        <p:spPr>
          <a:xfrm>
            <a:off x="3619202" y="4435960"/>
            <a:ext cx="0" cy="433059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140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17731582-9925-4318-B0AA-38055128DBB6}"/>
              </a:ext>
            </a:extLst>
          </p:cNvPr>
          <p:cNvGrpSpPr/>
          <p:nvPr/>
        </p:nvGrpSpPr>
        <p:grpSpPr>
          <a:xfrm>
            <a:off x="1272133" y="1948977"/>
            <a:ext cx="902811" cy="3289374"/>
            <a:chOff x="2350919" y="2729813"/>
            <a:chExt cx="902811" cy="3289374"/>
          </a:xfrm>
        </p:grpSpPr>
        <p:sp>
          <p:nvSpPr>
            <p:cNvPr id="19" name="Freihandform 85">
              <a:extLst>
                <a:ext uri="{FF2B5EF4-FFF2-40B4-BE49-F238E27FC236}">
                  <a16:creationId xmlns:a16="http://schemas.microsoft.com/office/drawing/2014/main" id="{95C0D6FD-A383-49A2-8142-7B52CCF470B0}"/>
                </a:ext>
              </a:extLst>
            </p:cNvPr>
            <p:cNvSpPr/>
            <p:nvPr/>
          </p:nvSpPr>
          <p:spPr>
            <a:xfrm>
              <a:off x="2387222" y="2729813"/>
              <a:ext cx="830207" cy="2920042"/>
            </a:xfrm>
            <a:custGeom>
              <a:avLst/>
              <a:gdLst>
                <a:gd name="connsiteX0" fmla="*/ 76199 w 1104900"/>
                <a:gd name="connsiteY0" fmla="*/ 0 h 3886200"/>
                <a:gd name="connsiteX1" fmla="*/ 839449 w 1104900"/>
                <a:gd name="connsiteY1" fmla="*/ 0 h 3886200"/>
                <a:gd name="connsiteX2" fmla="*/ 1028699 w 1104900"/>
                <a:gd name="connsiteY2" fmla="*/ 0 h 3886200"/>
                <a:gd name="connsiteX3" fmla="*/ 1085940 w 1104900"/>
                <a:gd name="connsiteY3" fmla="*/ 0 h 3886200"/>
                <a:gd name="connsiteX4" fmla="*/ 1085940 w 1104900"/>
                <a:gd name="connsiteY4" fmla="*/ 60708 h 3886200"/>
                <a:gd name="connsiteX5" fmla="*/ 1028699 w 1104900"/>
                <a:gd name="connsiteY5" fmla="*/ 117949 h 3886200"/>
                <a:gd name="connsiteX6" fmla="*/ 1028699 w 1104900"/>
                <a:gd name="connsiteY6" fmla="*/ 3752850 h 3886200"/>
                <a:gd name="connsiteX7" fmla="*/ 1038225 w 1104900"/>
                <a:gd name="connsiteY7" fmla="*/ 3752850 h 3886200"/>
                <a:gd name="connsiteX8" fmla="*/ 1104900 w 1104900"/>
                <a:gd name="connsiteY8" fmla="*/ 3819525 h 3886200"/>
                <a:gd name="connsiteX9" fmla="*/ 1104900 w 1104900"/>
                <a:gd name="connsiteY9" fmla="*/ 3886200 h 3886200"/>
                <a:gd name="connsiteX10" fmla="*/ 0 w 1104900"/>
                <a:gd name="connsiteY10" fmla="*/ 3886200 h 3886200"/>
                <a:gd name="connsiteX11" fmla="*/ 0 w 1104900"/>
                <a:gd name="connsiteY11" fmla="*/ 3819525 h 3886200"/>
                <a:gd name="connsiteX12" fmla="*/ 66675 w 1104900"/>
                <a:gd name="connsiteY12" fmla="*/ 3752850 h 3886200"/>
                <a:gd name="connsiteX13" fmla="*/ 76199 w 1104900"/>
                <a:gd name="connsiteY13" fmla="*/ 3752850 h 3886200"/>
                <a:gd name="connsiteX0" fmla="*/ 839449 w 1104900"/>
                <a:gd name="connsiteY0" fmla="*/ 0 h 3886200"/>
                <a:gd name="connsiteX1" fmla="*/ 1028699 w 1104900"/>
                <a:gd name="connsiteY1" fmla="*/ 0 h 3886200"/>
                <a:gd name="connsiteX2" fmla="*/ 1085940 w 1104900"/>
                <a:gd name="connsiteY2" fmla="*/ 0 h 3886200"/>
                <a:gd name="connsiteX3" fmla="*/ 1085940 w 1104900"/>
                <a:gd name="connsiteY3" fmla="*/ 60708 h 3886200"/>
                <a:gd name="connsiteX4" fmla="*/ 1028699 w 1104900"/>
                <a:gd name="connsiteY4" fmla="*/ 117949 h 3886200"/>
                <a:gd name="connsiteX5" fmla="*/ 1028699 w 1104900"/>
                <a:gd name="connsiteY5" fmla="*/ 3752850 h 3886200"/>
                <a:gd name="connsiteX6" fmla="*/ 1038225 w 1104900"/>
                <a:gd name="connsiteY6" fmla="*/ 3752850 h 3886200"/>
                <a:gd name="connsiteX7" fmla="*/ 1104900 w 1104900"/>
                <a:gd name="connsiteY7" fmla="*/ 3819525 h 3886200"/>
                <a:gd name="connsiteX8" fmla="*/ 1104900 w 1104900"/>
                <a:gd name="connsiteY8" fmla="*/ 3886200 h 3886200"/>
                <a:gd name="connsiteX9" fmla="*/ 0 w 1104900"/>
                <a:gd name="connsiteY9" fmla="*/ 3886200 h 3886200"/>
                <a:gd name="connsiteX10" fmla="*/ 0 w 1104900"/>
                <a:gd name="connsiteY10" fmla="*/ 3819525 h 3886200"/>
                <a:gd name="connsiteX11" fmla="*/ 66675 w 1104900"/>
                <a:gd name="connsiteY11" fmla="*/ 3752850 h 3886200"/>
                <a:gd name="connsiteX12" fmla="*/ 76199 w 1104900"/>
                <a:gd name="connsiteY12" fmla="*/ 3752850 h 3886200"/>
                <a:gd name="connsiteX13" fmla="*/ 76199 w 1104900"/>
                <a:gd name="connsiteY13" fmla="*/ 0 h 3886200"/>
                <a:gd name="connsiteX14" fmla="*/ 930889 w 1104900"/>
                <a:gd name="connsiteY14" fmla="*/ 91440 h 3886200"/>
                <a:gd name="connsiteX0" fmla="*/ 839449 w 1104900"/>
                <a:gd name="connsiteY0" fmla="*/ 0 h 3886200"/>
                <a:gd name="connsiteX1" fmla="*/ 1028699 w 1104900"/>
                <a:gd name="connsiteY1" fmla="*/ 0 h 3886200"/>
                <a:gd name="connsiteX2" fmla="*/ 1085940 w 1104900"/>
                <a:gd name="connsiteY2" fmla="*/ 0 h 3886200"/>
                <a:gd name="connsiteX3" fmla="*/ 1085940 w 1104900"/>
                <a:gd name="connsiteY3" fmla="*/ 60708 h 3886200"/>
                <a:gd name="connsiteX4" fmla="*/ 1028699 w 1104900"/>
                <a:gd name="connsiteY4" fmla="*/ 117949 h 3886200"/>
                <a:gd name="connsiteX5" fmla="*/ 1028699 w 1104900"/>
                <a:gd name="connsiteY5" fmla="*/ 3752850 h 3886200"/>
                <a:gd name="connsiteX6" fmla="*/ 1038225 w 1104900"/>
                <a:gd name="connsiteY6" fmla="*/ 3752850 h 3886200"/>
                <a:gd name="connsiteX7" fmla="*/ 1104900 w 1104900"/>
                <a:gd name="connsiteY7" fmla="*/ 3819525 h 3886200"/>
                <a:gd name="connsiteX8" fmla="*/ 1104900 w 1104900"/>
                <a:gd name="connsiteY8" fmla="*/ 3886200 h 3886200"/>
                <a:gd name="connsiteX9" fmla="*/ 0 w 1104900"/>
                <a:gd name="connsiteY9" fmla="*/ 3886200 h 3886200"/>
                <a:gd name="connsiteX10" fmla="*/ 0 w 1104900"/>
                <a:gd name="connsiteY10" fmla="*/ 3819525 h 3886200"/>
                <a:gd name="connsiteX11" fmla="*/ 66675 w 1104900"/>
                <a:gd name="connsiteY11" fmla="*/ 3752850 h 3886200"/>
                <a:gd name="connsiteX12" fmla="*/ 76199 w 1104900"/>
                <a:gd name="connsiteY12" fmla="*/ 3752850 h 3886200"/>
                <a:gd name="connsiteX13" fmla="*/ 76199 w 1104900"/>
                <a:gd name="connsiteY13" fmla="*/ 0 h 3886200"/>
                <a:gd name="connsiteX0" fmla="*/ 1028699 w 1104900"/>
                <a:gd name="connsiteY0" fmla="*/ 0 h 3886200"/>
                <a:gd name="connsiteX1" fmla="*/ 1085940 w 1104900"/>
                <a:gd name="connsiteY1" fmla="*/ 0 h 3886200"/>
                <a:gd name="connsiteX2" fmla="*/ 1085940 w 1104900"/>
                <a:gd name="connsiteY2" fmla="*/ 60708 h 3886200"/>
                <a:gd name="connsiteX3" fmla="*/ 1028699 w 1104900"/>
                <a:gd name="connsiteY3" fmla="*/ 117949 h 3886200"/>
                <a:gd name="connsiteX4" fmla="*/ 1028699 w 1104900"/>
                <a:gd name="connsiteY4" fmla="*/ 3752850 h 3886200"/>
                <a:gd name="connsiteX5" fmla="*/ 1038225 w 1104900"/>
                <a:gd name="connsiteY5" fmla="*/ 3752850 h 3886200"/>
                <a:gd name="connsiteX6" fmla="*/ 1104900 w 1104900"/>
                <a:gd name="connsiteY6" fmla="*/ 3819525 h 3886200"/>
                <a:gd name="connsiteX7" fmla="*/ 1104900 w 1104900"/>
                <a:gd name="connsiteY7" fmla="*/ 3886200 h 3886200"/>
                <a:gd name="connsiteX8" fmla="*/ 0 w 1104900"/>
                <a:gd name="connsiteY8" fmla="*/ 3886200 h 3886200"/>
                <a:gd name="connsiteX9" fmla="*/ 0 w 1104900"/>
                <a:gd name="connsiteY9" fmla="*/ 3819525 h 3886200"/>
                <a:gd name="connsiteX10" fmla="*/ 66675 w 1104900"/>
                <a:gd name="connsiteY10" fmla="*/ 3752850 h 3886200"/>
                <a:gd name="connsiteX11" fmla="*/ 76199 w 1104900"/>
                <a:gd name="connsiteY11" fmla="*/ 3752850 h 3886200"/>
                <a:gd name="connsiteX12" fmla="*/ 76199 w 1104900"/>
                <a:gd name="connsiteY12" fmla="*/ 0 h 3886200"/>
                <a:gd name="connsiteX0" fmla="*/ 1085940 w 1104900"/>
                <a:gd name="connsiteY0" fmla="*/ 0 h 3886200"/>
                <a:gd name="connsiteX1" fmla="*/ 1085940 w 1104900"/>
                <a:gd name="connsiteY1" fmla="*/ 60708 h 3886200"/>
                <a:gd name="connsiteX2" fmla="*/ 1028699 w 1104900"/>
                <a:gd name="connsiteY2" fmla="*/ 117949 h 3886200"/>
                <a:gd name="connsiteX3" fmla="*/ 1028699 w 1104900"/>
                <a:gd name="connsiteY3" fmla="*/ 3752850 h 3886200"/>
                <a:gd name="connsiteX4" fmla="*/ 1038225 w 1104900"/>
                <a:gd name="connsiteY4" fmla="*/ 3752850 h 3886200"/>
                <a:gd name="connsiteX5" fmla="*/ 1104900 w 1104900"/>
                <a:gd name="connsiteY5" fmla="*/ 3819525 h 3886200"/>
                <a:gd name="connsiteX6" fmla="*/ 1104900 w 1104900"/>
                <a:gd name="connsiteY6" fmla="*/ 3886200 h 3886200"/>
                <a:gd name="connsiteX7" fmla="*/ 0 w 1104900"/>
                <a:gd name="connsiteY7" fmla="*/ 3886200 h 3886200"/>
                <a:gd name="connsiteX8" fmla="*/ 0 w 1104900"/>
                <a:gd name="connsiteY8" fmla="*/ 3819525 h 3886200"/>
                <a:gd name="connsiteX9" fmla="*/ 66675 w 1104900"/>
                <a:gd name="connsiteY9" fmla="*/ 3752850 h 3886200"/>
                <a:gd name="connsiteX10" fmla="*/ 76199 w 1104900"/>
                <a:gd name="connsiteY10" fmla="*/ 3752850 h 3886200"/>
                <a:gd name="connsiteX11" fmla="*/ 76199 w 1104900"/>
                <a:gd name="connsiteY11" fmla="*/ 0 h 3886200"/>
                <a:gd name="connsiteX0" fmla="*/ 1085940 w 1104900"/>
                <a:gd name="connsiteY0" fmla="*/ 0 h 3886200"/>
                <a:gd name="connsiteX1" fmla="*/ 1028699 w 1104900"/>
                <a:gd name="connsiteY1" fmla="*/ 117949 h 3886200"/>
                <a:gd name="connsiteX2" fmla="*/ 1028699 w 1104900"/>
                <a:gd name="connsiteY2" fmla="*/ 3752850 h 3886200"/>
                <a:gd name="connsiteX3" fmla="*/ 1038225 w 1104900"/>
                <a:gd name="connsiteY3" fmla="*/ 3752850 h 3886200"/>
                <a:gd name="connsiteX4" fmla="*/ 1104900 w 1104900"/>
                <a:gd name="connsiteY4" fmla="*/ 3819525 h 3886200"/>
                <a:gd name="connsiteX5" fmla="*/ 1104900 w 1104900"/>
                <a:gd name="connsiteY5" fmla="*/ 3886200 h 3886200"/>
                <a:gd name="connsiteX6" fmla="*/ 0 w 1104900"/>
                <a:gd name="connsiteY6" fmla="*/ 3886200 h 3886200"/>
                <a:gd name="connsiteX7" fmla="*/ 0 w 1104900"/>
                <a:gd name="connsiteY7" fmla="*/ 3819525 h 3886200"/>
                <a:gd name="connsiteX8" fmla="*/ 66675 w 1104900"/>
                <a:gd name="connsiteY8" fmla="*/ 3752850 h 3886200"/>
                <a:gd name="connsiteX9" fmla="*/ 76199 w 1104900"/>
                <a:gd name="connsiteY9" fmla="*/ 3752850 h 3886200"/>
                <a:gd name="connsiteX10" fmla="*/ 76199 w 1104900"/>
                <a:gd name="connsiteY10" fmla="*/ 0 h 388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4900" h="3886200">
                  <a:moveTo>
                    <a:pt x="1085940" y="0"/>
                  </a:moveTo>
                  <a:lnTo>
                    <a:pt x="1028699" y="117949"/>
                  </a:lnTo>
                  <a:lnTo>
                    <a:pt x="1028699" y="3752850"/>
                  </a:lnTo>
                  <a:lnTo>
                    <a:pt x="1038225" y="3752850"/>
                  </a:lnTo>
                  <a:lnTo>
                    <a:pt x="1104900" y="3819525"/>
                  </a:lnTo>
                  <a:lnTo>
                    <a:pt x="1104900" y="3886200"/>
                  </a:lnTo>
                  <a:lnTo>
                    <a:pt x="0" y="3886200"/>
                  </a:lnTo>
                  <a:lnTo>
                    <a:pt x="0" y="3819525"/>
                  </a:lnTo>
                  <a:lnTo>
                    <a:pt x="66675" y="3752850"/>
                  </a:lnTo>
                  <a:lnTo>
                    <a:pt x="76199" y="3752850"/>
                  </a:lnTo>
                  <a:lnTo>
                    <a:pt x="76199" y="0"/>
                  </a:lnTo>
                </a:path>
              </a:pathLst>
            </a:custGeom>
            <a:gradFill>
              <a:gsLst>
                <a:gs pos="85000">
                  <a:schemeClr val="bg1"/>
                </a:gs>
                <a:gs pos="85000">
                  <a:schemeClr val="tx2">
                    <a:lumMod val="20000"/>
                    <a:lumOff val="80000"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4E1CC5B1-4ED2-4A82-A6ED-125E10A903DA}"/>
                </a:ext>
              </a:extLst>
            </p:cNvPr>
            <p:cNvSpPr txBox="1"/>
            <p:nvPr/>
          </p:nvSpPr>
          <p:spPr>
            <a:xfrm>
              <a:off x="2350919" y="5649855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Edukte</a:t>
              </a:r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F0E71697-C87C-4FE9-9AE0-2C086001A9EF}"/>
              </a:ext>
            </a:extLst>
          </p:cNvPr>
          <p:cNvGrpSpPr/>
          <p:nvPr/>
        </p:nvGrpSpPr>
        <p:grpSpPr>
          <a:xfrm>
            <a:off x="4387038" y="1948977"/>
            <a:ext cx="1107996" cy="3280772"/>
            <a:chOff x="4091547" y="2738415"/>
            <a:chExt cx="1107996" cy="3280772"/>
          </a:xfrm>
        </p:grpSpPr>
        <p:sp>
          <p:nvSpPr>
            <p:cNvPr id="20" name="Freihandform 86">
              <a:extLst>
                <a:ext uri="{FF2B5EF4-FFF2-40B4-BE49-F238E27FC236}">
                  <a16:creationId xmlns:a16="http://schemas.microsoft.com/office/drawing/2014/main" id="{96F04BB0-BBE8-4826-B519-0C294866042E}"/>
                </a:ext>
              </a:extLst>
            </p:cNvPr>
            <p:cNvSpPr/>
            <p:nvPr/>
          </p:nvSpPr>
          <p:spPr>
            <a:xfrm>
              <a:off x="4230442" y="2738415"/>
              <a:ext cx="830207" cy="2920042"/>
            </a:xfrm>
            <a:custGeom>
              <a:avLst/>
              <a:gdLst>
                <a:gd name="connsiteX0" fmla="*/ 76199 w 1104900"/>
                <a:gd name="connsiteY0" fmla="*/ 0 h 3886200"/>
                <a:gd name="connsiteX1" fmla="*/ 839449 w 1104900"/>
                <a:gd name="connsiteY1" fmla="*/ 0 h 3886200"/>
                <a:gd name="connsiteX2" fmla="*/ 1028699 w 1104900"/>
                <a:gd name="connsiteY2" fmla="*/ 0 h 3886200"/>
                <a:gd name="connsiteX3" fmla="*/ 1085940 w 1104900"/>
                <a:gd name="connsiteY3" fmla="*/ 0 h 3886200"/>
                <a:gd name="connsiteX4" fmla="*/ 1085940 w 1104900"/>
                <a:gd name="connsiteY4" fmla="*/ 60708 h 3886200"/>
                <a:gd name="connsiteX5" fmla="*/ 1028699 w 1104900"/>
                <a:gd name="connsiteY5" fmla="*/ 117949 h 3886200"/>
                <a:gd name="connsiteX6" fmla="*/ 1028699 w 1104900"/>
                <a:gd name="connsiteY6" fmla="*/ 3752850 h 3886200"/>
                <a:gd name="connsiteX7" fmla="*/ 1038225 w 1104900"/>
                <a:gd name="connsiteY7" fmla="*/ 3752850 h 3886200"/>
                <a:gd name="connsiteX8" fmla="*/ 1104900 w 1104900"/>
                <a:gd name="connsiteY8" fmla="*/ 3819525 h 3886200"/>
                <a:gd name="connsiteX9" fmla="*/ 1104900 w 1104900"/>
                <a:gd name="connsiteY9" fmla="*/ 3886200 h 3886200"/>
                <a:gd name="connsiteX10" fmla="*/ 0 w 1104900"/>
                <a:gd name="connsiteY10" fmla="*/ 3886200 h 3886200"/>
                <a:gd name="connsiteX11" fmla="*/ 0 w 1104900"/>
                <a:gd name="connsiteY11" fmla="*/ 3819525 h 3886200"/>
                <a:gd name="connsiteX12" fmla="*/ 66675 w 1104900"/>
                <a:gd name="connsiteY12" fmla="*/ 3752850 h 3886200"/>
                <a:gd name="connsiteX13" fmla="*/ 76199 w 1104900"/>
                <a:gd name="connsiteY13" fmla="*/ 3752850 h 3886200"/>
                <a:gd name="connsiteX0" fmla="*/ 839449 w 1104900"/>
                <a:gd name="connsiteY0" fmla="*/ 0 h 3886200"/>
                <a:gd name="connsiteX1" fmla="*/ 1028699 w 1104900"/>
                <a:gd name="connsiteY1" fmla="*/ 0 h 3886200"/>
                <a:gd name="connsiteX2" fmla="*/ 1085940 w 1104900"/>
                <a:gd name="connsiteY2" fmla="*/ 0 h 3886200"/>
                <a:gd name="connsiteX3" fmla="*/ 1085940 w 1104900"/>
                <a:gd name="connsiteY3" fmla="*/ 60708 h 3886200"/>
                <a:gd name="connsiteX4" fmla="*/ 1028699 w 1104900"/>
                <a:gd name="connsiteY4" fmla="*/ 117949 h 3886200"/>
                <a:gd name="connsiteX5" fmla="*/ 1028699 w 1104900"/>
                <a:gd name="connsiteY5" fmla="*/ 3752850 h 3886200"/>
                <a:gd name="connsiteX6" fmla="*/ 1038225 w 1104900"/>
                <a:gd name="connsiteY6" fmla="*/ 3752850 h 3886200"/>
                <a:gd name="connsiteX7" fmla="*/ 1104900 w 1104900"/>
                <a:gd name="connsiteY7" fmla="*/ 3819525 h 3886200"/>
                <a:gd name="connsiteX8" fmla="*/ 1104900 w 1104900"/>
                <a:gd name="connsiteY8" fmla="*/ 3886200 h 3886200"/>
                <a:gd name="connsiteX9" fmla="*/ 0 w 1104900"/>
                <a:gd name="connsiteY9" fmla="*/ 3886200 h 3886200"/>
                <a:gd name="connsiteX10" fmla="*/ 0 w 1104900"/>
                <a:gd name="connsiteY10" fmla="*/ 3819525 h 3886200"/>
                <a:gd name="connsiteX11" fmla="*/ 66675 w 1104900"/>
                <a:gd name="connsiteY11" fmla="*/ 3752850 h 3886200"/>
                <a:gd name="connsiteX12" fmla="*/ 76199 w 1104900"/>
                <a:gd name="connsiteY12" fmla="*/ 3752850 h 3886200"/>
                <a:gd name="connsiteX13" fmla="*/ 76199 w 1104900"/>
                <a:gd name="connsiteY13" fmla="*/ 0 h 3886200"/>
                <a:gd name="connsiteX14" fmla="*/ 930889 w 1104900"/>
                <a:gd name="connsiteY14" fmla="*/ 91440 h 3886200"/>
                <a:gd name="connsiteX0" fmla="*/ 839449 w 1104900"/>
                <a:gd name="connsiteY0" fmla="*/ 0 h 3886200"/>
                <a:gd name="connsiteX1" fmla="*/ 1028699 w 1104900"/>
                <a:gd name="connsiteY1" fmla="*/ 0 h 3886200"/>
                <a:gd name="connsiteX2" fmla="*/ 1085940 w 1104900"/>
                <a:gd name="connsiteY2" fmla="*/ 0 h 3886200"/>
                <a:gd name="connsiteX3" fmla="*/ 1085940 w 1104900"/>
                <a:gd name="connsiteY3" fmla="*/ 60708 h 3886200"/>
                <a:gd name="connsiteX4" fmla="*/ 1028699 w 1104900"/>
                <a:gd name="connsiteY4" fmla="*/ 117949 h 3886200"/>
                <a:gd name="connsiteX5" fmla="*/ 1028699 w 1104900"/>
                <a:gd name="connsiteY5" fmla="*/ 3752850 h 3886200"/>
                <a:gd name="connsiteX6" fmla="*/ 1038225 w 1104900"/>
                <a:gd name="connsiteY6" fmla="*/ 3752850 h 3886200"/>
                <a:gd name="connsiteX7" fmla="*/ 1104900 w 1104900"/>
                <a:gd name="connsiteY7" fmla="*/ 3819525 h 3886200"/>
                <a:gd name="connsiteX8" fmla="*/ 1104900 w 1104900"/>
                <a:gd name="connsiteY8" fmla="*/ 3886200 h 3886200"/>
                <a:gd name="connsiteX9" fmla="*/ 0 w 1104900"/>
                <a:gd name="connsiteY9" fmla="*/ 3886200 h 3886200"/>
                <a:gd name="connsiteX10" fmla="*/ 0 w 1104900"/>
                <a:gd name="connsiteY10" fmla="*/ 3819525 h 3886200"/>
                <a:gd name="connsiteX11" fmla="*/ 66675 w 1104900"/>
                <a:gd name="connsiteY11" fmla="*/ 3752850 h 3886200"/>
                <a:gd name="connsiteX12" fmla="*/ 76199 w 1104900"/>
                <a:gd name="connsiteY12" fmla="*/ 3752850 h 3886200"/>
                <a:gd name="connsiteX13" fmla="*/ 76199 w 1104900"/>
                <a:gd name="connsiteY13" fmla="*/ 0 h 3886200"/>
                <a:gd name="connsiteX0" fmla="*/ 1028699 w 1104900"/>
                <a:gd name="connsiteY0" fmla="*/ 0 h 3886200"/>
                <a:gd name="connsiteX1" fmla="*/ 1085940 w 1104900"/>
                <a:gd name="connsiteY1" fmla="*/ 0 h 3886200"/>
                <a:gd name="connsiteX2" fmla="*/ 1085940 w 1104900"/>
                <a:gd name="connsiteY2" fmla="*/ 60708 h 3886200"/>
                <a:gd name="connsiteX3" fmla="*/ 1028699 w 1104900"/>
                <a:gd name="connsiteY3" fmla="*/ 117949 h 3886200"/>
                <a:gd name="connsiteX4" fmla="*/ 1028699 w 1104900"/>
                <a:gd name="connsiteY4" fmla="*/ 3752850 h 3886200"/>
                <a:gd name="connsiteX5" fmla="*/ 1038225 w 1104900"/>
                <a:gd name="connsiteY5" fmla="*/ 3752850 h 3886200"/>
                <a:gd name="connsiteX6" fmla="*/ 1104900 w 1104900"/>
                <a:gd name="connsiteY6" fmla="*/ 3819525 h 3886200"/>
                <a:gd name="connsiteX7" fmla="*/ 1104900 w 1104900"/>
                <a:gd name="connsiteY7" fmla="*/ 3886200 h 3886200"/>
                <a:gd name="connsiteX8" fmla="*/ 0 w 1104900"/>
                <a:gd name="connsiteY8" fmla="*/ 3886200 h 3886200"/>
                <a:gd name="connsiteX9" fmla="*/ 0 w 1104900"/>
                <a:gd name="connsiteY9" fmla="*/ 3819525 h 3886200"/>
                <a:gd name="connsiteX10" fmla="*/ 66675 w 1104900"/>
                <a:gd name="connsiteY10" fmla="*/ 3752850 h 3886200"/>
                <a:gd name="connsiteX11" fmla="*/ 76199 w 1104900"/>
                <a:gd name="connsiteY11" fmla="*/ 3752850 h 3886200"/>
                <a:gd name="connsiteX12" fmla="*/ 76199 w 1104900"/>
                <a:gd name="connsiteY12" fmla="*/ 0 h 3886200"/>
                <a:gd name="connsiteX0" fmla="*/ 1085940 w 1104900"/>
                <a:gd name="connsiteY0" fmla="*/ 0 h 3886200"/>
                <a:gd name="connsiteX1" fmla="*/ 1085940 w 1104900"/>
                <a:gd name="connsiteY1" fmla="*/ 60708 h 3886200"/>
                <a:gd name="connsiteX2" fmla="*/ 1028699 w 1104900"/>
                <a:gd name="connsiteY2" fmla="*/ 117949 h 3886200"/>
                <a:gd name="connsiteX3" fmla="*/ 1028699 w 1104900"/>
                <a:gd name="connsiteY3" fmla="*/ 3752850 h 3886200"/>
                <a:gd name="connsiteX4" fmla="*/ 1038225 w 1104900"/>
                <a:gd name="connsiteY4" fmla="*/ 3752850 h 3886200"/>
                <a:gd name="connsiteX5" fmla="*/ 1104900 w 1104900"/>
                <a:gd name="connsiteY5" fmla="*/ 3819525 h 3886200"/>
                <a:gd name="connsiteX6" fmla="*/ 1104900 w 1104900"/>
                <a:gd name="connsiteY6" fmla="*/ 3886200 h 3886200"/>
                <a:gd name="connsiteX7" fmla="*/ 0 w 1104900"/>
                <a:gd name="connsiteY7" fmla="*/ 3886200 h 3886200"/>
                <a:gd name="connsiteX8" fmla="*/ 0 w 1104900"/>
                <a:gd name="connsiteY8" fmla="*/ 3819525 h 3886200"/>
                <a:gd name="connsiteX9" fmla="*/ 66675 w 1104900"/>
                <a:gd name="connsiteY9" fmla="*/ 3752850 h 3886200"/>
                <a:gd name="connsiteX10" fmla="*/ 76199 w 1104900"/>
                <a:gd name="connsiteY10" fmla="*/ 3752850 h 3886200"/>
                <a:gd name="connsiteX11" fmla="*/ 76199 w 1104900"/>
                <a:gd name="connsiteY11" fmla="*/ 0 h 3886200"/>
                <a:gd name="connsiteX0" fmla="*/ 1085940 w 1104900"/>
                <a:gd name="connsiteY0" fmla="*/ 0 h 3886200"/>
                <a:gd name="connsiteX1" fmla="*/ 1028699 w 1104900"/>
                <a:gd name="connsiteY1" fmla="*/ 117949 h 3886200"/>
                <a:gd name="connsiteX2" fmla="*/ 1028699 w 1104900"/>
                <a:gd name="connsiteY2" fmla="*/ 3752850 h 3886200"/>
                <a:gd name="connsiteX3" fmla="*/ 1038225 w 1104900"/>
                <a:gd name="connsiteY3" fmla="*/ 3752850 h 3886200"/>
                <a:gd name="connsiteX4" fmla="*/ 1104900 w 1104900"/>
                <a:gd name="connsiteY4" fmla="*/ 3819525 h 3886200"/>
                <a:gd name="connsiteX5" fmla="*/ 1104900 w 1104900"/>
                <a:gd name="connsiteY5" fmla="*/ 3886200 h 3886200"/>
                <a:gd name="connsiteX6" fmla="*/ 0 w 1104900"/>
                <a:gd name="connsiteY6" fmla="*/ 3886200 h 3886200"/>
                <a:gd name="connsiteX7" fmla="*/ 0 w 1104900"/>
                <a:gd name="connsiteY7" fmla="*/ 3819525 h 3886200"/>
                <a:gd name="connsiteX8" fmla="*/ 66675 w 1104900"/>
                <a:gd name="connsiteY8" fmla="*/ 3752850 h 3886200"/>
                <a:gd name="connsiteX9" fmla="*/ 76199 w 1104900"/>
                <a:gd name="connsiteY9" fmla="*/ 3752850 h 3886200"/>
                <a:gd name="connsiteX10" fmla="*/ 76199 w 1104900"/>
                <a:gd name="connsiteY10" fmla="*/ 0 h 388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4900" h="3886200">
                  <a:moveTo>
                    <a:pt x="1085940" y="0"/>
                  </a:moveTo>
                  <a:lnTo>
                    <a:pt x="1028699" y="117949"/>
                  </a:lnTo>
                  <a:lnTo>
                    <a:pt x="1028699" y="3752850"/>
                  </a:lnTo>
                  <a:lnTo>
                    <a:pt x="1038225" y="3752850"/>
                  </a:lnTo>
                  <a:lnTo>
                    <a:pt x="1104900" y="3819525"/>
                  </a:lnTo>
                  <a:lnTo>
                    <a:pt x="1104900" y="3886200"/>
                  </a:lnTo>
                  <a:lnTo>
                    <a:pt x="0" y="3886200"/>
                  </a:lnTo>
                  <a:lnTo>
                    <a:pt x="0" y="3819525"/>
                  </a:lnTo>
                  <a:lnTo>
                    <a:pt x="66675" y="3752850"/>
                  </a:lnTo>
                  <a:lnTo>
                    <a:pt x="76199" y="3752850"/>
                  </a:lnTo>
                  <a:lnTo>
                    <a:pt x="76199" y="0"/>
                  </a:lnTo>
                </a:path>
              </a:pathLst>
            </a:custGeom>
            <a:gradFill>
              <a:gsLst>
                <a:gs pos="60000">
                  <a:schemeClr val="bg1"/>
                </a:gs>
                <a:gs pos="60000">
                  <a:schemeClr val="tx2">
                    <a:lumMod val="20000"/>
                    <a:lumOff val="80000"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54FB78D1-7941-44A9-BAC1-FDC22861EF8B}"/>
                </a:ext>
              </a:extLst>
            </p:cNvPr>
            <p:cNvSpPr txBox="1"/>
            <p:nvPr/>
          </p:nvSpPr>
          <p:spPr>
            <a:xfrm>
              <a:off x="4091547" y="5649855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Produkte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2888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cken des Rechtecks auf der gleichen Seite abrunden 157">
            <a:extLst>
              <a:ext uri="{FF2B5EF4-FFF2-40B4-BE49-F238E27FC236}">
                <a16:creationId xmlns:a16="http://schemas.microsoft.com/office/drawing/2014/main" id="{1AD45A24-70BB-4A91-8289-EA66C9604894}"/>
              </a:ext>
            </a:extLst>
          </p:cNvPr>
          <p:cNvSpPr>
            <a:spLocks noChangeAspect="1"/>
          </p:cNvSpPr>
          <p:nvPr/>
        </p:nvSpPr>
        <p:spPr>
          <a:xfrm flipV="1">
            <a:off x="1348327" y="1985126"/>
            <a:ext cx="320000" cy="1800000"/>
          </a:xfrm>
          <a:custGeom>
            <a:avLst/>
            <a:gdLst>
              <a:gd name="connsiteX0" fmla="*/ 288000 w 576000"/>
              <a:gd name="connsiteY0" fmla="*/ 0 h 3240000"/>
              <a:gd name="connsiteX1" fmla="*/ 288000 w 576000"/>
              <a:gd name="connsiteY1" fmla="*/ 0 h 3240000"/>
              <a:gd name="connsiteX2" fmla="*/ 576000 w 576000"/>
              <a:gd name="connsiteY2" fmla="*/ 288000 h 3240000"/>
              <a:gd name="connsiteX3" fmla="*/ 576000 w 576000"/>
              <a:gd name="connsiteY3" fmla="*/ 3240000 h 3240000"/>
              <a:gd name="connsiteX4" fmla="*/ 576000 w 576000"/>
              <a:gd name="connsiteY4" fmla="*/ 3240000 h 3240000"/>
              <a:gd name="connsiteX5" fmla="*/ 0 w 576000"/>
              <a:gd name="connsiteY5" fmla="*/ 3240000 h 3240000"/>
              <a:gd name="connsiteX6" fmla="*/ 0 w 576000"/>
              <a:gd name="connsiteY6" fmla="*/ 3240000 h 3240000"/>
              <a:gd name="connsiteX7" fmla="*/ 0 w 576000"/>
              <a:gd name="connsiteY7" fmla="*/ 288000 h 3240000"/>
              <a:gd name="connsiteX8" fmla="*/ 288000 w 576000"/>
              <a:gd name="connsiteY8" fmla="*/ 0 h 3240000"/>
              <a:gd name="connsiteX0" fmla="*/ 0 w 667440"/>
              <a:gd name="connsiteY0" fmla="*/ 3240000 h 3331440"/>
              <a:gd name="connsiteX1" fmla="*/ 0 w 667440"/>
              <a:gd name="connsiteY1" fmla="*/ 3240000 h 3331440"/>
              <a:gd name="connsiteX2" fmla="*/ 0 w 667440"/>
              <a:gd name="connsiteY2" fmla="*/ 288000 h 3331440"/>
              <a:gd name="connsiteX3" fmla="*/ 288000 w 667440"/>
              <a:gd name="connsiteY3" fmla="*/ 0 h 3331440"/>
              <a:gd name="connsiteX4" fmla="*/ 288000 w 667440"/>
              <a:gd name="connsiteY4" fmla="*/ 0 h 3331440"/>
              <a:gd name="connsiteX5" fmla="*/ 576000 w 667440"/>
              <a:gd name="connsiteY5" fmla="*/ 288000 h 3331440"/>
              <a:gd name="connsiteX6" fmla="*/ 576000 w 667440"/>
              <a:gd name="connsiteY6" fmla="*/ 3240000 h 3331440"/>
              <a:gd name="connsiteX7" fmla="*/ 667440 w 667440"/>
              <a:gd name="connsiteY7" fmla="*/ 3331440 h 3331440"/>
              <a:gd name="connsiteX0" fmla="*/ 0 w 576000"/>
              <a:gd name="connsiteY0" fmla="*/ 3240000 h 3240000"/>
              <a:gd name="connsiteX1" fmla="*/ 0 w 576000"/>
              <a:gd name="connsiteY1" fmla="*/ 3240000 h 3240000"/>
              <a:gd name="connsiteX2" fmla="*/ 0 w 576000"/>
              <a:gd name="connsiteY2" fmla="*/ 288000 h 3240000"/>
              <a:gd name="connsiteX3" fmla="*/ 288000 w 576000"/>
              <a:gd name="connsiteY3" fmla="*/ 0 h 3240000"/>
              <a:gd name="connsiteX4" fmla="*/ 288000 w 576000"/>
              <a:gd name="connsiteY4" fmla="*/ 0 h 3240000"/>
              <a:gd name="connsiteX5" fmla="*/ 576000 w 576000"/>
              <a:gd name="connsiteY5" fmla="*/ 288000 h 3240000"/>
              <a:gd name="connsiteX6" fmla="*/ 576000 w 576000"/>
              <a:gd name="connsiteY6" fmla="*/ 3240000 h 32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000" h="3240000">
                <a:moveTo>
                  <a:pt x="0" y="3240000"/>
                </a:moveTo>
                <a:lnTo>
                  <a:pt x="0" y="3240000"/>
                </a:lnTo>
                <a:lnTo>
                  <a:pt x="0" y="288000"/>
                </a:lnTo>
                <a:cubicBezTo>
                  <a:pt x="0" y="128942"/>
                  <a:pt x="128942" y="0"/>
                  <a:pt x="288000" y="0"/>
                </a:cubicBezTo>
                <a:lnTo>
                  <a:pt x="288000" y="0"/>
                </a:lnTo>
                <a:cubicBezTo>
                  <a:pt x="447058" y="0"/>
                  <a:pt x="576000" y="128942"/>
                  <a:pt x="576000" y="288000"/>
                </a:cubicBezTo>
                <a:lnTo>
                  <a:pt x="576000" y="3240000"/>
                </a:lnTo>
              </a:path>
            </a:pathLst>
          </a:custGeom>
          <a:gradFill flip="none" rotWithShape="1">
            <a:gsLst>
              <a:gs pos="50000">
                <a:schemeClr val="accent2"/>
              </a:gs>
              <a:gs pos="50000">
                <a:schemeClr val="bg1"/>
              </a:gs>
            </a:gsLst>
            <a:lin ang="5400000" scaled="1"/>
            <a:tileRect/>
          </a:gradFill>
          <a:ln w="12700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Ecken des Rechtecks auf der gleichen Seite abrunden 157">
            <a:extLst>
              <a:ext uri="{FF2B5EF4-FFF2-40B4-BE49-F238E27FC236}">
                <a16:creationId xmlns:a16="http://schemas.microsoft.com/office/drawing/2014/main" id="{8848C99D-438F-4210-892B-68B77D61469F}"/>
              </a:ext>
            </a:extLst>
          </p:cNvPr>
          <p:cNvSpPr>
            <a:spLocks noChangeAspect="1"/>
          </p:cNvSpPr>
          <p:nvPr/>
        </p:nvSpPr>
        <p:spPr>
          <a:xfrm flipV="1">
            <a:off x="2281777" y="1985126"/>
            <a:ext cx="320000" cy="1800000"/>
          </a:xfrm>
          <a:custGeom>
            <a:avLst/>
            <a:gdLst>
              <a:gd name="connsiteX0" fmla="*/ 288000 w 576000"/>
              <a:gd name="connsiteY0" fmla="*/ 0 h 3240000"/>
              <a:gd name="connsiteX1" fmla="*/ 288000 w 576000"/>
              <a:gd name="connsiteY1" fmla="*/ 0 h 3240000"/>
              <a:gd name="connsiteX2" fmla="*/ 576000 w 576000"/>
              <a:gd name="connsiteY2" fmla="*/ 288000 h 3240000"/>
              <a:gd name="connsiteX3" fmla="*/ 576000 w 576000"/>
              <a:gd name="connsiteY3" fmla="*/ 3240000 h 3240000"/>
              <a:gd name="connsiteX4" fmla="*/ 576000 w 576000"/>
              <a:gd name="connsiteY4" fmla="*/ 3240000 h 3240000"/>
              <a:gd name="connsiteX5" fmla="*/ 0 w 576000"/>
              <a:gd name="connsiteY5" fmla="*/ 3240000 h 3240000"/>
              <a:gd name="connsiteX6" fmla="*/ 0 w 576000"/>
              <a:gd name="connsiteY6" fmla="*/ 3240000 h 3240000"/>
              <a:gd name="connsiteX7" fmla="*/ 0 w 576000"/>
              <a:gd name="connsiteY7" fmla="*/ 288000 h 3240000"/>
              <a:gd name="connsiteX8" fmla="*/ 288000 w 576000"/>
              <a:gd name="connsiteY8" fmla="*/ 0 h 3240000"/>
              <a:gd name="connsiteX0" fmla="*/ 0 w 667440"/>
              <a:gd name="connsiteY0" fmla="*/ 3240000 h 3331440"/>
              <a:gd name="connsiteX1" fmla="*/ 0 w 667440"/>
              <a:gd name="connsiteY1" fmla="*/ 3240000 h 3331440"/>
              <a:gd name="connsiteX2" fmla="*/ 0 w 667440"/>
              <a:gd name="connsiteY2" fmla="*/ 288000 h 3331440"/>
              <a:gd name="connsiteX3" fmla="*/ 288000 w 667440"/>
              <a:gd name="connsiteY3" fmla="*/ 0 h 3331440"/>
              <a:gd name="connsiteX4" fmla="*/ 288000 w 667440"/>
              <a:gd name="connsiteY4" fmla="*/ 0 h 3331440"/>
              <a:gd name="connsiteX5" fmla="*/ 576000 w 667440"/>
              <a:gd name="connsiteY5" fmla="*/ 288000 h 3331440"/>
              <a:gd name="connsiteX6" fmla="*/ 576000 w 667440"/>
              <a:gd name="connsiteY6" fmla="*/ 3240000 h 3331440"/>
              <a:gd name="connsiteX7" fmla="*/ 667440 w 667440"/>
              <a:gd name="connsiteY7" fmla="*/ 3331440 h 3331440"/>
              <a:gd name="connsiteX0" fmla="*/ 0 w 576000"/>
              <a:gd name="connsiteY0" fmla="*/ 3240000 h 3240000"/>
              <a:gd name="connsiteX1" fmla="*/ 0 w 576000"/>
              <a:gd name="connsiteY1" fmla="*/ 3240000 h 3240000"/>
              <a:gd name="connsiteX2" fmla="*/ 0 w 576000"/>
              <a:gd name="connsiteY2" fmla="*/ 288000 h 3240000"/>
              <a:gd name="connsiteX3" fmla="*/ 288000 w 576000"/>
              <a:gd name="connsiteY3" fmla="*/ 0 h 3240000"/>
              <a:gd name="connsiteX4" fmla="*/ 288000 w 576000"/>
              <a:gd name="connsiteY4" fmla="*/ 0 h 3240000"/>
              <a:gd name="connsiteX5" fmla="*/ 576000 w 576000"/>
              <a:gd name="connsiteY5" fmla="*/ 288000 h 3240000"/>
              <a:gd name="connsiteX6" fmla="*/ 576000 w 576000"/>
              <a:gd name="connsiteY6" fmla="*/ 3240000 h 32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000" h="3240000">
                <a:moveTo>
                  <a:pt x="0" y="3240000"/>
                </a:moveTo>
                <a:lnTo>
                  <a:pt x="0" y="3240000"/>
                </a:lnTo>
                <a:lnTo>
                  <a:pt x="0" y="288000"/>
                </a:lnTo>
                <a:cubicBezTo>
                  <a:pt x="0" y="128942"/>
                  <a:pt x="128942" y="0"/>
                  <a:pt x="288000" y="0"/>
                </a:cubicBezTo>
                <a:lnTo>
                  <a:pt x="288000" y="0"/>
                </a:lnTo>
                <a:cubicBezTo>
                  <a:pt x="447058" y="0"/>
                  <a:pt x="576000" y="128942"/>
                  <a:pt x="576000" y="288000"/>
                </a:cubicBezTo>
                <a:lnTo>
                  <a:pt x="576000" y="3240000"/>
                </a:lnTo>
              </a:path>
            </a:pathLst>
          </a:custGeom>
          <a:gradFill flip="none" rotWithShape="1">
            <a:gsLst>
              <a:gs pos="50000">
                <a:srgbClr val="FF9B00"/>
              </a:gs>
              <a:gs pos="50000">
                <a:schemeClr val="bg1"/>
              </a:gs>
            </a:gsLst>
            <a:lin ang="5400000" scaled="1"/>
            <a:tileRect/>
          </a:gradFill>
          <a:ln w="12700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Ecken des Rechtecks auf der gleichen Seite abrunden 157">
            <a:extLst>
              <a:ext uri="{FF2B5EF4-FFF2-40B4-BE49-F238E27FC236}">
                <a16:creationId xmlns:a16="http://schemas.microsoft.com/office/drawing/2014/main" id="{5D465E47-E9AB-42A0-823F-44AD0CEC59E7}"/>
              </a:ext>
            </a:extLst>
          </p:cNvPr>
          <p:cNvSpPr>
            <a:spLocks noChangeAspect="1"/>
          </p:cNvSpPr>
          <p:nvPr/>
        </p:nvSpPr>
        <p:spPr>
          <a:xfrm flipV="1">
            <a:off x="3215227" y="1994651"/>
            <a:ext cx="320000" cy="1800000"/>
          </a:xfrm>
          <a:custGeom>
            <a:avLst/>
            <a:gdLst>
              <a:gd name="connsiteX0" fmla="*/ 288000 w 576000"/>
              <a:gd name="connsiteY0" fmla="*/ 0 h 3240000"/>
              <a:gd name="connsiteX1" fmla="*/ 288000 w 576000"/>
              <a:gd name="connsiteY1" fmla="*/ 0 h 3240000"/>
              <a:gd name="connsiteX2" fmla="*/ 576000 w 576000"/>
              <a:gd name="connsiteY2" fmla="*/ 288000 h 3240000"/>
              <a:gd name="connsiteX3" fmla="*/ 576000 w 576000"/>
              <a:gd name="connsiteY3" fmla="*/ 3240000 h 3240000"/>
              <a:gd name="connsiteX4" fmla="*/ 576000 w 576000"/>
              <a:gd name="connsiteY4" fmla="*/ 3240000 h 3240000"/>
              <a:gd name="connsiteX5" fmla="*/ 0 w 576000"/>
              <a:gd name="connsiteY5" fmla="*/ 3240000 h 3240000"/>
              <a:gd name="connsiteX6" fmla="*/ 0 w 576000"/>
              <a:gd name="connsiteY6" fmla="*/ 3240000 h 3240000"/>
              <a:gd name="connsiteX7" fmla="*/ 0 w 576000"/>
              <a:gd name="connsiteY7" fmla="*/ 288000 h 3240000"/>
              <a:gd name="connsiteX8" fmla="*/ 288000 w 576000"/>
              <a:gd name="connsiteY8" fmla="*/ 0 h 3240000"/>
              <a:gd name="connsiteX0" fmla="*/ 0 w 667440"/>
              <a:gd name="connsiteY0" fmla="*/ 3240000 h 3331440"/>
              <a:gd name="connsiteX1" fmla="*/ 0 w 667440"/>
              <a:gd name="connsiteY1" fmla="*/ 3240000 h 3331440"/>
              <a:gd name="connsiteX2" fmla="*/ 0 w 667440"/>
              <a:gd name="connsiteY2" fmla="*/ 288000 h 3331440"/>
              <a:gd name="connsiteX3" fmla="*/ 288000 w 667440"/>
              <a:gd name="connsiteY3" fmla="*/ 0 h 3331440"/>
              <a:gd name="connsiteX4" fmla="*/ 288000 w 667440"/>
              <a:gd name="connsiteY4" fmla="*/ 0 h 3331440"/>
              <a:gd name="connsiteX5" fmla="*/ 576000 w 667440"/>
              <a:gd name="connsiteY5" fmla="*/ 288000 h 3331440"/>
              <a:gd name="connsiteX6" fmla="*/ 576000 w 667440"/>
              <a:gd name="connsiteY6" fmla="*/ 3240000 h 3331440"/>
              <a:gd name="connsiteX7" fmla="*/ 667440 w 667440"/>
              <a:gd name="connsiteY7" fmla="*/ 3331440 h 3331440"/>
              <a:gd name="connsiteX0" fmla="*/ 0 w 576000"/>
              <a:gd name="connsiteY0" fmla="*/ 3240000 h 3240000"/>
              <a:gd name="connsiteX1" fmla="*/ 0 w 576000"/>
              <a:gd name="connsiteY1" fmla="*/ 3240000 h 3240000"/>
              <a:gd name="connsiteX2" fmla="*/ 0 w 576000"/>
              <a:gd name="connsiteY2" fmla="*/ 288000 h 3240000"/>
              <a:gd name="connsiteX3" fmla="*/ 288000 w 576000"/>
              <a:gd name="connsiteY3" fmla="*/ 0 h 3240000"/>
              <a:gd name="connsiteX4" fmla="*/ 288000 w 576000"/>
              <a:gd name="connsiteY4" fmla="*/ 0 h 3240000"/>
              <a:gd name="connsiteX5" fmla="*/ 576000 w 576000"/>
              <a:gd name="connsiteY5" fmla="*/ 288000 h 3240000"/>
              <a:gd name="connsiteX6" fmla="*/ 576000 w 576000"/>
              <a:gd name="connsiteY6" fmla="*/ 3240000 h 32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000" h="3240000">
                <a:moveTo>
                  <a:pt x="0" y="3240000"/>
                </a:moveTo>
                <a:lnTo>
                  <a:pt x="0" y="3240000"/>
                </a:lnTo>
                <a:lnTo>
                  <a:pt x="0" y="288000"/>
                </a:lnTo>
                <a:cubicBezTo>
                  <a:pt x="0" y="128942"/>
                  <a:pt x="128942" y="0"/>
                  <a:pt x="288000" y="0"/>
                </a:cubicBezTo>
                <a:lnTo>
                  <a:pt x="288000" y="0"/>
                </a:lnTo>
                <a:cubicBezTo>
                  <a:pt x="447058" y="0"/>
                  <a:pt x="576000" y="128942"/>
                  <a:pt x="576000" y="288000"/>
                </a:cubicBezTo>
                <a:lnTo>
                  <a:pt x="576000" y="3240000"/>
                </a:lnTo>
              </a:path>
            </a:pathLst>
          </a:custGeom>
          <a:gradFill flip="none" rotWithShape="1">
            <a:gsLst>
              <a:gs pos="50000">
                <a:schemeClr val="accent2">
                  <a:alpha val="60000"/>
                </a:schemeClr>
              </a:gs>
              <a:gs pos="50000">
                <a:schemeClr val="bg1"/>
              </a:gs>
            </a:gsLst>
            <a:lin ang="5400000" scaled="1"/>
            <a:tileRect/>
          </a:gradFill>
          <a:ln w="12700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161674C8-57A7-4E36-8702-2C844C2DA722}"/>
              </a:ext>
            </a:extLst>
          </p:cNvPr>
          <p:cNvCxnSpPr/>
          <p:nvPr/>
        </p:nvCxnSpPr>
        <p:spPr>
          <a:xfrm flipH="1">
            <a:off x="1668327" y="3152775"/>
            <a:ext cx="613450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E80CF486-C241-490D-A0B5-3B70F15673F1}"/>
              </a:ext>
            </a:extLst>
          </p:cNvPr>
          <p:cNvCxnSpPr/>
          <p:nvPr/>
        </p:nvCxnSpPr>
        <p:spPr>
          <a:xfrm>
            <a:off x="2601777" y="3152775"/>
            <a:ext cx="613450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259EAA86-D154-4C66-AA4C-89BE5E127716}"/>
              </a:ext>
            </a:extLst>
          </p:cNvPr>
          <p:cNvSpPr txBox="1"/>
          <p:nvPr/>
        </p:nvSpPr>
        <p:spPr>
          <a:xfrm>
            <a:off x="2562463" y="2843509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+SCN</a:t>
            </a:r>
            <a:r>
              <a:rPr lang="de-DE" sz="1400" baseline="30000" dirty="0"/>
              <a:t>-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4D4635B-2C4F-4454-8B7C-2F2E2BF885DD}"/>
              </a:ext>
            </a:extLst>
          </p:cNvPr>
          <p:cNvSpPr txBox="1"/>
          <p:nvPr/>
        </p:nvSpPr>
        <p:spPr>
          <a:xfrm>
            <a:off x="1670772" y="2843509"/>
            <a:ext cx="635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+Fe</a:t>
            </a:r>
            <a:r>
              <a:rPr lang="de-DE" sz="1400" baseline="30000" dirty="0"/>
              <a:t>3+</a:t>
            </a:r>
          </a:p>
        </p:txBody>
      </p:sp>
    </p:spTree>
    <p:extLst>
      <p:ext uri="{BB962C8B-B14F-4D97-AF65-F5344CB8AC3E}">
        <p14:creationId xmlns:p14="http://schemas.microsoft.com/office/powerpoint/2010/main" val="3182543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</Words>
  <Application>Microsoft Office PowerPoint</Application>
  <PresentationFormat>A4-Papier (210 x 297 mm)</PresentationFormat>
  <Paragraphs>15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7" baseType="lpstr"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13</cp:revision>
  <dcterms:created xsi:type="dcterms:W3CDTF">2020-05-18T07:49:30Z</dcterms:created>
  <dcterms:modified xsi:type="dcterms:W3CDTF">2020-07-09T08:54:27Z</dcterms:modified>
</cp:coreProperties>
</file>