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3" r:id="rId5"/>
    <p:sldId id="262" r:id="rId6"/>
    <p:sldId id="261" r:id="rId7"/>
    <p:sldId id="268" r:id="rId8"/>
    <p:sldId id="260" r:id="rId9"/>
    <p:sldId id="269" r:id="rId10"/>
    <p:sldId id="259" r:id="rId11"/>
    <p:sldId id="264" r:id="rId12"/>
    <p:sldId id="265" r:id="rId13"/>
    <p:sldId id="271" r:id="rId14"/>
    <p:sldId id="267" r:id="rId15"/>
  </p:sldIdLst>
  <p:sldSz cx="12192000" cy="6858000"/>
  <p:notesSz cx="6858000" cy="9144000"/>
  <p:defaultTextStyle>
    <a:defPPr>
      <a:defRPr lang="de-DE"/>
    </a:defPPr>
    <a:lvl1pPr marL="0" algn="l" defTabSz="91408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39" algn="l" defTabSz="91408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083" algn="l" defTabSz="91408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21" algn="l" defTabSz="91408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160" algn="l" defTabSz="91408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198" algn="l" defTabSz="91408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243" algn="l" defTabSz="91408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281" algn="l" defTabSz="91408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320" algn="l" defTabSz="91408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>
          <m:brkBin m:val="before"/>
          <m:brkBinSub m:val="--"/>
        </m:mathPr>
      </a14:m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19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91D2-CF70-463B-A223-AE100EE9F913}" type="datetimeFigureOut">
              <a:rPr lang="de-DE" smtClean="0"/>
              <a:t>03.07.2014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3A4F-0AA7-4730-9470-06BC462B5E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546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91D2-CF70-463B-A223-AE100EE9F913}" type="datetimeFigureOut">
              <a:rPr lang="de-DE" smtClean="0"/>
              <a:t>03.07.2014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3A4F-0AA7-4730-9470-06BC462B5E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7978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91D2-CF70-463B-A223-AE100EE9F913}" type="datetimeFigureOut">
              <a:rPr lang="de-DE" smtClean="0"/>
              <a:t>03.07.2014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3A4F-0AA7-4730-9470-06BC462B5E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689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91D2-CF70-463B-A223-AE100EE9F913}" type="datetimeFigureOut">
              <a:rPr lang="de-DE" smtClean="0"/>
              <a:t>03.07.2014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3A4F-0AA7-4730-9470-06BC462B5E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9047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91D2-CF70-463B-A223-AE100EE9F913}" type="datetimeFigureOut">
              <a:rPr lang="de-DE" smtClean="0"/>
              <a:t>03.07.2014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3A4F-0AA7-4730-9470-06BC462B5E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1486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91D2-CF70-463B-A223-AE100EE9F913}" type="datetimeFigureOut">
              <a:rPr lang="de-DE" smtClean="0"/>
              <a:t>03.07.2014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3A4F-0AA7-4730-9470-06BC462B5E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8462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91D2-CF70-463B-A223-AE100EE9F913}" type="datetimeFigureOut">
              <a:rPr lang="de-DE" smtClean="0"/>
              <a:t>03.07.2014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3A4F-0AA7-4730-9470-06BC462B5E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2266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91D2-CF70-463B-A223-AE100EE9F913}" type="datetimeFigureOut">
              <a:rPr lang="de-DE" smtClean="0"/>
              <a:t>03.07.2014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3A4F-0AA7-4730-9470-06BC462B5E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887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91D2-CF70-463B-A223-AE100EE9F913}" type="datetimeFigureOut">
              <a:rPr lang="de-DE" smtClean="0"/>
              <a:t>03.07.2014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3A4F-0AA7-4730-9470-06BC462B5E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2446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91D2-CF70-463B-A223-AE100EE9F913}" type="datetimeFigureOut">
              <a:rPr lang="de-DE" smtClean="0"/>
              <a:t>03.07.2014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3A4F-0AA7-4730-9470-06BC462B5E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9694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91D2-CF70-463B-A223-AE100EE9F913}" type="datetimeFigureOut">
              <a:rPr lang="de-DE" smtClean="0"/>
              <a:t>03.07.2014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3A4F-0AA7-4730-9470-06BC462B5E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7411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091D2-CF70-463B-A223-AE100EE9F913}" type="datetimeFigureOut">
              <a:rPr lang="de-DE" smtClean="0"/>
              <a:t>03.07.2014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33A4F-0AA7-4730-9470-06BC462B5E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268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feld 3"/>
              <p:cNvSpPr txBox="1"/>
              <p:nvPr/>
            </p:nvSpPr>
            <p:spPr>
              <a:xfrm>
                <a:off x="1489165" y="2612572"/>
                <a:ext cx="9666514" cy="2996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I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nor/>
                        </m:rPr>
                        <a:rPr lang="de-DE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nor/>
                        </m:rPr>
                        <a:rPr lang="de-DE" b="0" i="0" smtClean="0"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⇌2</m:t>
                      </m:r>
                      <m:r>
                        <m:rPr>
                          <m:nor/>
                        </m:rPr>
                        <a:rPr lang="de-DE" b="0" i="0" smtClean="0"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HI</m:t>
                      </m:r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9165" y="2612572"/>
                <a:ext cx="9666514" cy="299634"/>
              </a:xfrm>
              <a:prstGeom prst="rect">
                <a:avLst/>
              </a:prstGeom>
              <a:blipFill rotWithShape="0">
                <a:blip r:embed="rId2"/>
                <a:stretch>
                  <a:fillRect b="-285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743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/>
              <p:cNvSpPr/>
              <p:nvPr/>
            </p:nvSpPr>
            <p:spPr>
              <a:xfrm>
                <a:off x="4409871" y="2467094"/>
                <a:ext cx="8418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k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∗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</m:t>
                      </m:r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9871" y="2467094"/>
                <a:ext cx="841897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908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eck 3"/>
              <p:cNvSpPr/>
              <p:nvPr/>
            </p:nvSpPr>
            <p:spPr>
              <a:xfrm>
                <a:off x="3038577" y="2457380"/>
                <a:ext cx="1684820" cy="3940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k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A</m:t>
                          </m:r>
                        </m:sub>
                      </m:sSub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&lt;</m:t>
                      </m:r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k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J</m:t>
                          </m:r>
                        </m:sub>
                      </m:sSub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, </m:t>
                      </m:r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A</m:t>
                          </m:r>
                        </m:sub>
                      </m:sSub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&gt;</m:t>
                      </m:r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J</m:t>
                          </m:r>
                        </m:sub>
                      </m:sSub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8577" y="2457380"/>
                <a:ext cx="1684820" cy="394082"/>
              </a:xfrm>
              <a:prstGeom prst="rect">
                <a:avLst/>
              </a:prstGeom>
              <a:blipFill rotWithShape="0">
                <a:blip r:embed="rId2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337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/>
              <p:cNvSpPr/>
              <p:nvPr/>
            </p:nvSpPr>
            <p:spPr>
              <a:xfrm>
                <a:off x="4325834" y="2480240"/>
                <a:ext cx="902683" cy="3940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v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A</m:t>
                          </m:r>
                        </m:sub>
                      </m:sSub>
                      <m:r>
                        <m:rPr>
                          <m:nor/>
                        </m:rPr>
                        <a:rPr lang="de-DE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v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J</m:t>
                          </m:r>
                        </m:sub>
                      </m:sSub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834" y="2480240"/>
                <a:ext cx="902683" cy="394082"/>
              </a:xfrm>
              <a:prstGeom prst="rect">
                <a:avLst/>
              </a:prstGeom>
              <a:blipFill rotWithShape="0">
                <a:blip r:embed="rId2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924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feld 3"/>
              <p:cNvSpPr txBox="1"/>
              <p:nvPr/>
            </p:nvSpPr>
            <p:spPr>
              <a:xfrm>
                <a:off x="811283" y="1837763"/>
                <a:ext cx="2644570" cy="6209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k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A</m:t>
                          </m:r>
                        </m:sub>
                      </m:sSub>
                      <m:r>
                        <m:rPr>
                          <m:nor/>
                        </m:rPr>
                        <a:rPr lang="de-DE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∗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A</m:t>
                          </m:r>
                        </m:sub>
                      </m:sSub>
                      <m:r>
                        <m:rPr>
                          <m:nor/>
                        </m:rPr>
                        <a:rPr lang="de-DE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k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J</m:t>
                          </m:r>
                        </m:sub>
                      </m:sSub>
                      <m:r>
                        <m:rPr>
                          <m:nor/>
                        </m:rPr>
                        <a:rPr lang="de-DE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∗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J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J</m:t>
                              </m:r>
                            </m:sub>
                          </m:sSub>
                        </m:den>
                      </m:f>
                      <m:r>
                        <m:rPr>
                          <m:nor/>
                        </m:rPr>
                        <a:rPr lang="de-DE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k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J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k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sub>
                          </m:sSub>
                        </m:den>
                      </m:f>
                      <m:r>
                        <m:rPr>
                          <m:nor/>
                        </m:rPr>
                        <a:rPr lang="de-DE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de-DE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K</m:t>
                      </m:r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283" y="1837763"/>
                <a:ext cx="2644570" cy="62093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99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/>
              <p:cNvSpPr/>
              <p:nvPr/>
            </p:nvSpPr>
            <p:spPr>
              <a:xfrm>
                <a:off x="3018435" y="1839910"/>
                <a:ext cx="1345112" cy="7076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K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k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k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</m:den>
                      </m:f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8435" y="1839910"/>
                <a:ext cx="1345112" cy="70763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571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feld 1"/>
              <p:cNvSpPr txBox="1"/>
              <p:nvPr/>
            </p:nvSpPr>
            <p:spPr>
              <a:xfrm>
                <a:off x="0" y="2361112"/>
                <a:ext cx="1219200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v</m:t>
                      </m:r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Edukte</m:t>
                          </m:r>
                        </m:e>
                      </m:d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k</m:t>
                      </m:r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Edukte</m:t>
                          </m:r>
                        </m:e>
                      </m:d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∗ 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</m:t>
                      </m:r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i="0" baseline="-2500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∗ 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</m:t>
                      </m:r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I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i="0" baseline="-2500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61112"/>
                <a:ext cx="12192000" cy="276999"/>
              </a:xfrm>
              <a:prstGeom prst="rect">
                <a:avLst/>
              </a:prstGeom>
              <a:blipFill rotWithShape="0">
                <a:blip r:embed="rId2"/>
                <a:stretch>
                  <a:fillRect b="-3478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826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/>
              <p:cNvSpPr/>
              <p:nvPr/>
            </p:nvSpPr>
            <p:spPr>
              <a:xfrm>
                <a:off x="708660" y="2992874"/>
                <a:ext cx="3744871" cy="4001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de-DE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de-DE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Produkte</m:t>
                      </m:r>
                      <m:r>
                        <m:rPr>
                          <m:nor/>
                        </m:rPr>
                        <a:rPr lang="de-DE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) = </m:t>
                      </m:r>
                      <m:r>
                        <m:rPr>
                          <m:nor/>
                        </m:rPr>
                        <a:rPr lang="de-DE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k</m:t>
                      </m:r>
                      <m:r>
                        <m:rPr>
                          <m:nor/>
                        </m:rPr>
                        <a:rPr lang="de-DE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de-DE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Produkte</m:t>
                      </m:r>
                      <m:r>
                        <m:rPr>
                          <m:nor/>
                        </m:rPr>
                        <a:rPr lang="de-DE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) ∗ </m:t>
                      </m:r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de-DE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de-DE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de-DE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HI</m:t>
                          </m:r>
                          <m:r>
                            <m:rPr>
                              <m:nor/>
                            </m:rPr>
                            <a:rPr lang="de-DE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" y="2992874"/>
                <a:ext cx="3744871" cy="400174"/>
              </a:xfrm>
              <a:prstGeom prst="rect">
                <a:avLst/>
              </a:prstGeom>
              <a:blipFill rotWithShape="0">
                <a:blip r:embed="rId2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429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/>
              <p:cNvSpPr/>
              <p:nvPr/>
            </p:nvSpPr>
            <p:spPr>
              <a:xfrm>
                <a:off x="1645845" y="2878574"/>
                <a:ext cx="263892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v</m:t>
                      </m:r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Edukte</m:t>
                          </m:r>
                        </m:e>
                      </m:d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v</m:t>
                      </m:r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Produkte</m:t>
                          </m:r>
                        </m:e>
                      </m:d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845" y="2878574"/>
                <a:ext cx="2638928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249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/>
              <p:cNvSpPr/>
              <p:nvPr/>
            </p:nvSpPr>
            <p:spPr>
              <a:xfrm>
                <a:off x="205740" y="2809994"/>
                <a:ext cx="4803174" cy="4568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k</m:t>
                      </m:r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Edukte</m:t>
                          </m:r>
                        </m:e>
                      </m:d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∗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</m:t>
                      </m:r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∗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</m:t>
                      </m:r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I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k</m:t>
                      </m:r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Produkte</m:t>
                          </m:r>
                        </m:e>
                      </m:d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∗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</m:t>
                      </m:r>
                      <m:sSup>
                        <m:sSup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HI</m:t>
                              </m:r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" y="2809994"/>
                <a:ext cx="4803174" cy="456856"/>
              </a:xfrm>
              <a:prstGeom prst="rect">
                <a:avLst/>
              </a:prstGeom>
              <a:blipFill rotWithShape="0">
                <a:blip r:embed="rId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28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/>
              <p:cNvSpPr/>
              <p:nvPr/>
            </p:nvSpPr>
            <p:spPr>
              <a:xfrm>
                <a:off x="1447849" y="2464153"/>
                <a:ext cx="3236335" cy="7301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K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"/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k</m:t>
                              </m:r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Edukte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"/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k</m:t>
                              </m:r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Produkte</m:t>
                              </m:r>
                            </m:e>
                          </m:d>
                        </m:den>
                      </m:f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HI</m:t>
                          </m:r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)²</m:t>
                          </m:r>
                        </m:num>
                        <m:den>
                          <m:d>
                            <m:dPr>
                              <m:begChr m:val=""/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  <m:d>
                                <m:d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de-DE" i="0"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m:t>H</m:t>
                                      </m:r>
                                    </m:e>
                                    <m:sub>
                                      <m:r>
                                        <m:rPr>
                                          <m:nor/>
                                        </m:rPr>
                                        <a:rPr lang="de-DE" i="0"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de-DE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I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de-DE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49" y="2464153"/>
                <a:ext cx="3236335" cy="73013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91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/>
              <p:cNvSpPr/>
              <p:nvPr/>
            </p:nvSpPr>
            <p:spPr>
              <a:xfrm>
                <a:off x="2126016" y="2947154"/>
                <a:ext cx="18533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aA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bB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⇌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cC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dD</m:t>
                      </m:r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6016" y="2947154"/>
                <a:ext cx="1853392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337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/>
              <p:cNvSpPr/>
              <p:nvPr/>
            </p:nvSpPr>
            <p:spPr>
              <a:xfrm>
                <a:off x="2178689" y="1843021"/>
                <a:ext cx="1860509" cy="8046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K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"/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de-DE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c</m:t>
                                  </m:r>
                                  <m:r>
                                    <m:rPr>
                                      <m:nor/>
                                    </m:rPr>
                                    <a:rPr lang="de-DE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(</m:t>
                                  </m:r>
                                  <m:r>
                                    <m:rPr>
                                      <m:nor/>
                                    </m:rPr>
                                    <a:rPr lang="de-DE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C</m:t>
                                  </m:r>
                                </m:e>
                              </m:d>
                            </m:e>
                            <m:sup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∗</m:t>
                          </m:r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"/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de-DE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c</m:t>
                                  </m:r>
                                  <m:r>
                                    <m:rPr>
                                      <m:nor/>
                                    </m:rPr>
                                    <a:rPr lang="de-DE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(</m:t>
                                  </m:r>
                                  <m:r>
                                    <m:rPr>
                                      <m:nor/>
                                    </m:rPr>
                                    <a:rPr lang="de-DE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D</m:t>
                                  </m:r>
                                </m:e>
                              </m:d>
                            </m:e>
                            <m:sup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d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"/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de-DE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c</m:t>
                                  </m:r>
                                  <m:r>
                                    <m:rPr>
                                      <m:nor/>
                                    </m:rPr>
                                    <a:rPr lang="de-DE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(</m:t>
                                  </m:r>
                                  <m:r>
                                    <m:rPr>
                                      <m:nor/>
                                    </m:rPr>
                                    <a:rPr lang="de-DE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A</m:t>
                                  </m:r>
                                </m:e>
                              </m:d>
                            </m:e>
                            <m:sup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∗</m:t>
                          </m:r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"/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de-DE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c</m:t>
                                  </m:r>
                                  <m:r>
                                    <m:rPr>
                                      <m:nor/>
                                    </m:rPr>
                                    <a:rPr lang="de-DE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(</m:t>
                                  </m:r>
                                  <m:r>
                                    <m:rPr>
                                      <m:nor/>
                                    </m:rPr>
                                    <a:rPr lang="de-DE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B</m:t>
                                  </m:r>
                                </m:e>
                              </m:d>
                            </m:e>
                            <m:sup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689" y="1843021"/>
                <a:ext cx="1860509" cy="8046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219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/>
              <p:cNvSpPr/>
              <p:nvPr/>
            </p:nvSpPr>
            <p:spPr>
              <a:xfrm>
                <a:off x="84968" y="2535674"/>
                <a:ext cx="3165546" cy="411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N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O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farblos</m:t>
                          </m:r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)⇌</m:t>
                          </m:r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N</m:t>
                          </m:r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O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braun</m:t>
                          </m:r>
                        </m:e>
                      </m:d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68" y="2535674"/>
                <a:ext cx="3165546" cy="411716"/>
              </a:xfrm>
              <a:prstGeom prst="rect">
                <a:avLst/>
              </a:prstGeom>
              <a:blipFill rotWithShape="0">
                <a:blip r:embed="rId2"/>
                <a:stretch>
                  <a:fillRect t="-153731" r="-19653" b="-22835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058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</Words>
  <Application>Microsoft Office PowerPoint</Application>
  <PresentationFormat>Breitbild</PresentationFormat>
  <Paragraphs>14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Johannes Schönberger</dc:creator>
  <cp:lastModifiedBy>Johannes Schönberger</cp:lastModifiedBy>
  <cp:revision>9</cp:revision>
  <dcterms:created xsi:type="dcterms:W3CDTF">2014-07-02T15:40:02Z</dcterms:created>
  <dcterms:modified xsi:type="dcterms:W3CDTF">2014-07-03T07:18:30Z</dcterms:modified>
</cp:coreProperties>
</file>