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79725" cy="1800225"/>
  <p:notesSz cx="6858000" cy="9144000"/>
  <p:defaultTextStyle>
    <a:defPPr>
      <a:defRPr lang="de-DE"/>
    </a:defPPr>
    <a:lvl1pPr marL="0" algn="l" defTabSz="224577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1pPr>
    <a:lvl2pPr marL="112288" algn="l" defTabSz="224577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2pPr>
    <a:lvl3pPr marL="224577" algn="l" defTabSz="224577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3pPr>
    <a:lvl4pPr marL="336865" algn="l" defTabSz="224577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4pPr>
    <a:lvl5pPr marL="449153" algn="l" defTabSz="224577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5pPr>
    <a:lvl6pPr marL="561442" algn="l" defTabSz="224577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6pPr>
    <a:lvl7pPr marL="673730" algn="l" defTabSz="224577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7pPr>
    <a:lvl8pPr marL="786018" algn="l" defTabSz="224577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8pPr>
    <a:lvl9pPr marL="898307" algn="l" defTabSz="224577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6" autoAdjust="0"/>
    <p:restoredTop sz="94660"/>
  </p:normalViewPr>
  <p:slideViewPr>
    <p:cSldViewPr snapToGrid="0">
      <p:cViewPr varScale="1">
        <p:scale>
          <a:sx n="335" d="100"/>
          <a:sy n="335" d="100"/>
        </p:scale>
        <p:origin x="27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66" y="294620"/>
            <a:ext cx="2159794" cy="626745"/>
          </a:xfrm>
        </p:spPr>
        <p:txBody>
          <a:bodyPr anchor="b"/>
          <a:lstStyle>
            <a:lvl1pPr algn="ctr">
              <a:defRPr sz="1417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966" y="945535"/>
            <a:ext cx="2159794" cy="434638"/>
          </a:xfrm>
        </p:spPr>
        <p:txBody>
          <a:bodyPr/>
          <a:lstStyle>
            <a:lvl1pPr marL="0" indent="0" algn="ctr">
              <a:buNone/>
              <a:defRPr sz="567"/>
            </a:lvl1pPr>
            <a:lvl2pPr marL="107991" indent="0" algn="ctr">
              <a:buNone/>
              <a:defRPr sz="472"/>
            </a:lvl2pPr>
            <a:lvl3pPr marL="215981" indent="0" algn="ctr">
              <a:buNone/>
              <a:defRPr sz="425"/>
            </a:lvl3pPr>
            <a:lvl4pPr marL="323972" indent="0" algn="ctr">
              <a:buNone/>
              <a:defRPr sz="378"/>
            </a:lvl4pPr>
            <a:lvl5pPr marL="431963" indent="0" algn="ctr">
              <a:buNone/>
              <a:defRPr sz="378"/>
            </a:lvl5pPr>
            <a:lvl6pPr marL="539953" indent="0" algn="ctr">
              <a:buNone/>
              <a:defRPr sz="378"/>
            </a:lvl6pPr>
            <a:lvl7pPr marL="647944" indent="0" algn="ctr">
              <a:buNone/>
              <a:defRPr sz="378"/>
            </a:lvl7pPr>
            <a:lvl8pPr marL="755934" indent="0" algn="ctr">
              <a:buNone/>
              <a:defRPr sz="378"/>
            </a:lvl8pPr>
            <a:lvl9pPr marL="863925" indent="0" algn="ctr">
              <a:buNone/>
              <a:defRPr sz="378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C62B-F3A1-42F5-9DEE-81B68FADE480}" type="datetimeFigureOut">
              <a:rPr lang="de-DE" smtClean="0"/>
              <a:t>04.10.2013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B389-3FC3-4FC0-BA55-903EF37FB7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84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C62B-F3A1-42F5-9DEE-81B68FADE480}" type="datetimeFigureOut">
              <a:rPr lang="de-DE" smtClean="0"/>
              <a:t>04.10.2013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B389-3FC3-4FC0-BA55-903EF37FB7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20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0803" y="95846"/>
            <a:ext cx="620941" cy="152560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81" y="95846"/>
            <a:ext cx="1826826" cy="152560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C62B-F3A1-42F5-9DEE-81B68FADE480}" type="datetimeFigureOut">
              <a:rPr lang="de-DE" smtClean="0"/>
              <a:t>04.10.2013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B389-3FC3-4FC0-BA55-903EF37FB7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47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C62B-F3A1-42F5-9DEE-81B68FADE480}" type="datetimeFigureOut">
              <a:rPr lang="de-DE" smtClean="0"/>
              <a:t>04.10.2013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B389-3FC3-4FC0-BA55-903EF37FB7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59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81" y="448807"/>
            <a:ext cx="2483763" cy="748843"/>
          </a:xfrm>
        </p:spPr>
        <p:txBody>
          <a:bodyPr anchor="b"/>
          <a:lstStyle>
            <a:lvl1pPr>
              <a:defRPr sz="1417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481" y="1204734"/>
            <a:ext cx="2483763" cy="393799"/>
          </a:xfrm>
        </p:spPr>
        <p:txBody>
          <a:bodyPr/>
          <a:lstStyle>
            <a:lvl1pPr marL="0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1pPr>
            <a:lvl2pPr marL="107991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2pPr>
            <a:lvl3pPr marL="215981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3pPr>
            <a:lvl4pPr marL="323972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4pPr>
            <a:lvl5pPr marL="431963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5pPr>
            <a:lvl6pPr marL="539953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6pPr>
            <a:lvl7pPr marL="647944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7pPr>
            <a:lvl8pPr marL="755934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8pPr>
            <a:lvl9pPr marL="863925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C62B-F3A1-42F5-9DEE-81B68FADE480}" type="datetimeFigureOut">
              <a:rPr lang="de-DE" smtClean="0"/>
              <a:t>04.10.2013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B389-3FC3-4FC0-BA55-903EF37FB7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8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81" y="479227"/>
            <a:ext cx="1223883" cy="114222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861" y="479227"/>
            <a:ext cx="1223883" cy="114222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C62B-F3A1-42F5-9DEE-81B68FADE480}" type="datetimeFigureOut">
              <a:rPr lang="de-DE" smtClean="0"/>
              <a:t>04.10.2013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B389-3FC3-4FC0-BA55-903EF37FB7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51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" y="95846"/>
            <a:ext cx="2483763" cy="34796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56" y="441305"/>
            <a:ext cx="1218259" cy="216277"/>
          </a:xfrm>
        </p:spPr>
        <p:txBody>
          <a:bodyPr anchor="b"/>
          <a:lstStyle>
            <a:lvl1pPr marL="0" indent="0">
              <a:buNone/>
              <a:defRPr sz="567" b="1"/>
            </a:lvl1pPr>
            <a:lvl2pPr marL="107991" indent="0">
              <a:buNone/>
              <a:defRPr sz="472" b="1"/>
            </a:lvl2pPr>
            <a:lvl3pPr marL="215981" indent="0">
              <a:buNone/>
              <a:defRPr sz="425" b="1"/>
            </a:lvl3pPr>
            <a:lvl4pPr marL="323972" indent="0">
              <a:buNone/>
              <a:defRPr sz="378" b="1"/>
            </a:lvl4pPr>
            <a:lvl5pPr marL="431963" indent="0">
              <a:buNone/>
              <a:defRPr sz="378" b="1"/>
            </a:lvl5pPr>
            <a:lvl6pPr marL="539953" indent="0">
              <a:buNone/>
              <a:defRPr sz="378" b="1"/>
            </a:lvl6pPr>
            <a:lvl7pPr marL="647944" indent="0">
              <a:buNone/>
              <a:defRPr sz="378" b="1"/>
            </a:lvl7pPr>
            <a:lvl8pPr marL="755934" indent="0">
              <a:buNone/>
              <a:defRPr sz="378" b="1"/>
            </a:lvl8pPr>
            <a:lvl9pPr marL="863925" indent="0">
              <a:buNone/>
              <a:defRPr sz="378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56" y="657582"/>
            <a:ext cx="1218259" cy="96720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7861" y="441305"/>
            <a:ext cx="1224258" cy="216277"/>
          </a:xfrm>
        </p:spPr>
        <p:txBody>
          <a:bodyPr anchor="b"/>
          <a:lstStyle>
            <a:lvl1pPr marL="0" indent="0">
              <a:buNone/>
              <a:defRPr sz="567" b="1"/>
            </a:lvl1pPr>
            <a:lvl2pPr marL="107991" indent="0">
              <a:buNone/>
              <a:defRPr sz="472" b="1"/>
            </a:lvl2pPr>
            <a:lvl3pPr marL="215981" indent="0">
              <a:buNone/>
              <a:defRPr sz="425" b="1"/>
            </a:lvl3pPr>
            <a:lvl4pPr marL="323972" indent="0">
              <a:buNone/>
              <a:defRPr sz="378" b="1"/>
            </a:lvl4pPr>
            <a:lvl5pPr marL="431963" indent="0">
              <a:buNone/>
              <a:defRPr sz="378" b="1"/>
            </a:lvl5pPr>
            <a:lvl6pPr marL="539953" indent="0">
              <a:buNone/>
              <a:defRPr sz="378" b="1"/>
            </a:lvl6pPr>
            <a:lvl7pPr marL="647944" indent="0">
              <a:buNone/>
              <a:defRPr sz="378" b="1"/>
            </a:lvl7pPr>
            <a:lvl8pPr marL="755934" indent="0">
              <a:buNone/>
              <a:defRPr sz="378" b="1"/>
            </a:lvl8pPr>
            <a:lvl9pPr marL="863925" indent="0">
              <a:buNone/>
              <a:defRPr sz="378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7861" y="657582"/>
            <a:ext cx="1224258" cy="96720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C62B-F3A1-42F5-9DEE-81B68FADE480}" type="datetimeFigureOut">
              <a:rPr lang="de-DE" smtClean="0"/>
              <a:t>04.10.2013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B389-3FC3-4FC0-BA55-903EF37FB7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24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C62B-F3A1-42F5-9DEE-81B68FADE480}" type="datetimeFigureOut">
              <a:rPr lang="de-DE" smtClean="0"/>
              <a:t>04.10.2013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B389-3FC3-4FC0-BA55-903EF37FB7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10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C62B-F3A1-42F5-9DEE-81B68FADE480}" type="datetimeFigureOut">
              <a:rPr lang="de-DE" smtClean="0"/>
              <a:t>04.10.2013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B389-3FC3-4FC0-BA55-903EF37FB7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45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" y="120015"/>
            <a:ext cx="928786" cy="420053"/>
          </a:xfrm>
        </p:spPr>
        <p:txBody>
          <a:bodyPr anchor="b"/>
          <a:lstStyle>
            <a:lvl1pPr>
              <a:defRPr sz="756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258" y="259199"/>
            <a:ext cx="1457861" cy="1279327"/>
          </a:xfrm>
        </p:spPr>
        <p:txBody>
          <a:bodyPr/>
          <a:lstStyle>
            <a:lvl1pPr>
              <a:defRPr sz="756"/>
            </a:lvl1pPr>
            <a:lvl2pPr>
              <a:defRPr sz="661"/>
            </a:lvl2pPr>
            <a:lvl3pPr>
              <a:defRPr sz="567"/>
            </a:lvl3pPr>
            <a:lvl4pPr>
              <a:defRPr sz="472"/>
            </a:lvl4pPr>
            <a:lvl5pPr>
              <a:defRPr sz="472"/>
            </a:lvl5pPr>
            <a:lvl6pPr>
              <a:defRPr sz="472"/>
            </a:lvl6pPr>
            <a:lvl7pPr>
              <a:defRPr sz="472"/>
            </a:lvl7pPr>
            <a:lvl8pPr>
              <a:defRPr sz="472"/>
            </a:lvl8pPr>
            <a:lvl9pPr>
              <a:defRPr sz="472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56" y="540067"/>
            <a:ext cx="928786" cy="1000542"/>
          </a:xfrm>
        </p:spPr>
        <p:txBody>
          <a:bodyPr/>
          <a:lstStyle>
            <a:lvl1pPr marL="0" indent="0">
              <a:buNone/>
              <a:defRPr sz="378"/>
            </a:lvl1pPr>
            <a:lvl2pPr marL="107991" indent="0">
              <a:buNone/>
              <a:defRPr sz="331"/>
            </a:lvl2pPr>
            <a:lvl3pPr marL="215981" indent="0">
              <a:buNone/>
              <a:defRPr sz="283"/>
            </a:lvl3pPr>
            <a:lvl4pPr marL="323972" indent="0">
              <a:buNone/>
              <a:defRPr sz="236"/>
            </a:lvl4pPr>
            <a:lvl5pPr marL="431963" indent="0">
              <a:buNone/>
              <a:defRPr sz="236"/>
            </a:lvl5pPr>
            <a:lvl6pPr marL="539953" indent="0">
              <a:buNone/>
              <a:defRPr sz="236"/>
            </a:lvl6pPr>
            <a:lvl7pPr marL="647944" indent="0">
              <a:buNone/>
              <a:defRPr sz="236"/>
            </a:lvl7pPr>
            <a:lvl8pPr marL="755934" indent="0">
              <a:buNone/>
              <a:defRPr sz="236"/>
            </a:lvl8pPr>
            <a:lvl9pPr marL="863925" indent="0">
              <a:buNone/>
              <a:defRPr sz="236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C62B-F3A1-42F5-9DEE-81B68FADE480}" type="datetimeFigureOut">
              <a:rPr lang="de-DE" smtClean="0"/>
              <a:t>04.10.2013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B389-3FC3-4FC0-BA55-903EF37FB7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191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" y="120015"/>
            <a:ext cx="928786" cy="420053"/>
          </a:xfrm>
        </p:spPr>
        <p:txBody>
          <a:bodyPr anchor="b"/>
          <a:lstStyle>
            <a:lvl1pPr>
              <a:defRPr sz="756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258" y="259199"/>
            <a:ext cx="1457861" cy="1279327"/>
          </a:xfrm>
        </p:spPr>
        <p:txBody>
          <a:bodyPr anchor="t"/>
          <a:lstStyle>
            <a:lvl1pPr marL="0" indent="0">
              <a:buNone/>
              <a:defRPr sz="756"/>
            </a:lvl1pPr>
            <a:lvl2pPr marL="107991" indent="0">
              <a:buNone/>
              <a:defRPr sz="661"/>
            </a:lvl2pPr>
            <a:lvl3pPr marL="215981" indent="0">
              <a:buNone/>
              <a:defRPr sz="567"/>
            </a:lvl3pPr>
            <a:lvl4pPr marL="323972" indent="0">
              <a:buNone/>
              <a:defRPr sz="472"/>
            </a:lvl4pPr>
            <a:lvl5pPr marL="431963" indent="0">
              <a:buNone/>
              <a:defRPr sz="472"/>
            </a:lvl5pPr>
            <a:lvl6pPr marL="539953" indent="0">
              <a:buNone/>
              <a:defRPr sz="472"/>
            </a:lvl6pPr>
            <a:lvl7pPr marL="647944" indent="0">
              <a:buNone/>
              <a:defRPr sz="472"/>
            </a:lvl7pPr>
            <a:lvl8pPr marL="755934" indent="0">
              <a:buNone/>
              <a:defRPr sz="472"/>
            </a:lvl8pPr>
            <a:lvl9pPr marL="863925" indent="0">
              <a:buNone/>
              <a:defRPr sz="472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56" y="540067"/>
            <a:ext cx="928786" cy="1000542"/>
          </a:xfrm>
        </p:spPr>
        <p:txBody>
          <a:bodyPr/>
          <a:lstStyle>
            <a:lvl1pPr marL="0" indent="0">
              <a:buNone/>
              <a:defRPr sz="378"/>
            </a:lvl1pPr>
            <a:lvl2pPr marL="107991" indent="0">
              <a:buNone/>
              <a:defRPr sz="331"/>
            </a:lvl2pPr>
            <a:lvl3pPr marL="215981" indent="0">
              <a:buNone/>
              <a:defRPr sz="283"/>
            </a:lvl3pPr>
            <a:lvl4pPr marL="323972" indent="0">
              <a:buNone/>
              <a:defRPr sz="236"/>
            </a:lvl4pPr>
            <a:lvl5pPr marL="431963" indent="0">
              <a:buNone/>
              <a:defRPr sz="236"/>
            </a:lvl5pPr>
            <a:lvl6pPr marL="539953" indent="0">
              <a:buNone/>
              <a:defRPr sz="236"/>
            </a:lvl6pPr>
            <a:lvl7pPr marL="647944" indent="0">
              <a:buNone/>
              <a:defRPr sz="236"/>
            </a:lvl7pPr>
            <a:lvl8pPr marL="755934" indent="0">
              <a:buNone/>
              <a:defRPr sz="236"/>
            </a:lvl8pPr>
            <a:lvl9pPr marL="863925" indent="0">
              <a:buNone/>
              <a:defRPr sz="236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C62B-F3A1-42F5-9DEE-81B68FADE480}" type="datetimeFigureOut">
              <a:rPr lang="de-DE" smtClean="0"/>
              <a:t>04.10.2013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B389-3FC3-4FC0-BA55-903EF37FB7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68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81" y="95846"/>
            <a:ext cx="2483763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81" y="479227"/>
            <a:ext cx="2483763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7981" y="1668542"/>
            <a:ext cx="647938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C62B-F3A1-42F5-9DEE-81B68FADE480}" type="datetimeFigureOut">
              <a:rPr lang="de-DE" smtClean="0"/>
              <a:t>04.10.2013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3909" y="1668542"/>
            <a:ext cx="971907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3806" y="1668542"/>
            <a:ext cx="647938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7B389-3FC3-4FC0-BA55-903EF37FB7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62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81" rtl="0" eaLnBrk="1" latinLnBrk="0" hangingPunct="1">
        <a:lnSpc>
          <a:spcPct val="90000"/>
        </a:lnSpc>
        <a:spcBef>
          <a:spcPct val="0"/>
        </a:spcBef>
        <a:buNone/>
        <a:defRPr sz="10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5" indent="-53995" algn="l" defTabSz="215981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1pPr>
      <a:lvl2pPr marL="161986" indent="-53995" algn="l" defTabSz="215981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2pPr>
      <a:lvl3pPr marL="269977" indent="-53995" algn="l" defTabSz="215981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77967" indent="-53995" algn="l" defTabSz="215981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4pPr>
      <a:lvl5pPr marL="485958" indent="-53995" algn="l" defTabSz="215981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5pPr>
      <a:lvl6pPr marL="593949" indent="-53995" algn="l" defTabSz="215981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6pPr>
      <a:lvl7pPr marL="701939" indent="-53995" algn="l" defTabSz="215981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7pPr>
      <a:lvl8pPr marL="809930" indent="-53995" algn="l" defTabSz="215981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8pPr>
      <a:lvl9pPr marL="917920" indent="-53995" algn="l" defTabSz="215981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81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1pPr>
      <a:lvl2pPr marL="107991" algn="l" defTabSz="215981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2pPr>
      <a:lvl3pPr marL="215981" algn="l" defTabSz="215981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23972" algn="l" defTabSz="215981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4pPr>
      <a:lvl5pPr marL="431963" algn="l" defTabSz="215981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5pPr>
      <a:lvl6pPr marL="539953" algn="l" defTabSz="215981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6pPr>
      <a:lvl7pPr marL="647944" algn="l" defTabSz="215981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7pPr>
      <a:lvl8pPr marL="755934" algn="l" defTabSz="215981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8pPr>
      <a:lvl9pPr marL="863925" algn="l" defTabSz="215981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26" y="190204"/>
            <a:ext cx="2864121" cy="1276825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526706" y="0"/>
            <a:ext cx="7008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Thymin</a:t>
            </a:r>
            <a:endParaRPr lang="de-DE" sz="105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603765" y="227575"/>
            <a:ext cx="1213499" cy="1262241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4242" y="922946"/>
            <a:ext cx="868824" cy="524142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5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-64238" y="1418603"/>
            <a:ext cx="10669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Azidogruppe</a:t>
            </a:r>
            <a:endParaRPr lang="de-DE" sz="105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89065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</Words>
  <Application>Microsoft Office PowerPoint</Application>
  <PresentationFormat>Benutzerdefiniert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Larissa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Kleinfeldt</dc:creator>
  <cp:lastModifiedBy>Julia Kleinfeldt</cp:lastModifiedBy>
  <cp:revision>2</cp:revision>
  <dcterms:created xsi:type="dcterms:W3CDTF">2013-10-04T12:04:35Z</dcterms:created>
  <dcterms:modified xsi:type="dcterms:W3CDTF">2013-10-04T12:14:28Z</dcterms:modified>
</cp:coreProperties>
</file>