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879725" cy="1800225"/>
  <p:notesSz cx="6858000" cy="9144000"/>
  <p:defaultTextStyle>
    <a:defPPr>
      <a:defRPr lang="de-DE"/>
    </a:defPPr>
    <a:lvl1pPr marL="0" algn="l" defTabSz="224577" rtl="0" eaLnBrk="1" latinLnBrk="0" hangingPunct="1">
      <a:defRPr sz="442" kern="1200">
        <a:solidFill>
          <a:schemeClr val="tx1"/>
        </a:solidFill>
        <a:latin typeface="+mn-lt"/>
        <a:ea typeface="+mn-ea"/>
        <a:cs typeface="+mn-cs"/>
      </a:defRPr>
    </a:lvl1pPr>
    <a:lvl2pPr marL="112288" algn="l" defTabSz="224577" rtl="0" eaLnBrk="1" latinLnBrk="0" hangingPunct="1">
      <a:defRPr sz="442" kern="1200">
        <a:solidFill>
          <a:schemeClr val="tx1"/>
        </a:solidFill>
        <a:latin typeface="+mn-lt"/>
        <a:ea typeface="+mn-ea"/>
        <a:cs typeface="+mn-cs"/>
      </a:defRPr>
    </a:lvl2pPr>
    <a:lvl3pPr marL="224577" algn="l" defTabSz="224577" rtl="0" eaLnBrk="1" latinLnBrk="0" hangingPunct="1">
      <a:defRPr sz="442" kern="1200">
        <a:solidFill>
          <a:schemeClr val="tx1"/>
        </a:solidFill>
        <a:latin typeface="+mn-lt"/>
        <a:ea typeface="+mn-ea"/>
        <a:cs typeface="+mn-cs"/>
      </a:defRPr>
    </a:lvl3pPr>
    <a:lvl4pPr marL="336865" algn="l" defTabSz="224577" rtl="0" eaLnBrk="1" latinLnBrk="0" hangingPunct="1">
      <a:defRPr sz="442" kern="1200">
        <a:solidFill>
          <a:schemeClr val="tx1"/>
        </a:solidFill>
        <a:latin typeface="+mn-lt"/>
        <a:ea typeface="+mn-ea"/>
        <a:cs typeface="+mn-cs"/>
      </a:defRPr>
    </a:lvl4pPr>
    <a:lvl5pPr marL="449153" algn="l" defTabSz="224577" rtl="0" eaLnBrk="1" latinLnBrk="0" hangingPunct="1">
      <a:defRPr sz="442" kern="1200">
        <a:solidFill>
          <a:schemeClr val="tx1"/>
        </a:solidFill>
        <a:latin typeface="+mn-lt"/>
        <a:ea typeface="+mn-ea"/>
        <a:cs typeface="+mn-cs"/>
      </a:defRPr>
    </a:lvl5pPr>
    <a:lvl6pPr marL="561442" algn="l" defTabSz="224577" rtl="0" eaLnBrk="1" latinLnBrk="0" hangingPunct="1">
      <a:defRPr sz="442" kern="1200">
        <a:solidFill>
          <a:schemeClr val="tx1"/>
        </a:solidFill>
        <a:latin typeface="+mn-lt"/>
        <a:ea typeface="+mn-ea"/>
        <a:cs typeface="+mn-cs"/>
      </a:defRPr>
    </a:lvl6pPr>
    <a:lvl7pPr marL="673730" algn="l" defTabSz="224577" rtl="0" eaLnBrk="1" latinLnBrk="0" hangingPunct="1">
      <a:defRPr sz="442" kern="1200">
        <a:solidFill>
          <a:schemeClr val="tx1"/>
        </a:solidFill>
        <a:latin typeface="+mn-lt"/>
        <a:ea typeface="+mn-ea"/>
        <a:cs typeface="+mn-cs"/>
      </a:defRPr>
    </a:lvl7pPr>
    <a:lvl8pPr marL="786018" algn="l" defTabSz="224577" rtl="0" eaLnBrk="1" latinLnBrk="0" hangingPunct="1">
      <a:defRPr sz="442" kern="1200">
        <a:solidFill>
          <a:schemeClr val="tx1"/>
        </a:solidFill>
        <a:latin typeface="+mn-lt"/>
        <a:ea typeface="+mn-ea"/>
        <a:cs typeface="+mn-cs"/>
      </a:defRPr>
    </a:lvl8pPr>
    <a:lvl9pPr marL="898307" algn="l" defTabSz="224577" rtl="0" eaLnBrk="1" latinLnBrk="0" hangingPunct="1">
      <a:defRPr sz="442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716" autoAdjust="0"/>
    <p:restoredTop sz="94660"/>
  </p:normalViewPr>
  <p:slideViewPr>
    <p:cSldViewPr snapToGrid="0">
      <p:cViewPr varScale="1">
        <p:scale>
          <a:sx n="335" d="100"/>
          <a:sy n="335" d="100"/>
        </p:scale>
        <p:origin x="270" y="4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9966" y="294620"/>
            <a:ext cx="2159794" cy="626745"/>
          </a:xfrm>
        </p:spPr>
        <p:txBody>
          <a:bodyPr anchor="b"/>
          <a:lstStyle>
            <a:lvl1pPr algn="ctr">
              <a:defRPr sz="1417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9966" y="945535"/>
            <a:ext cx="2159794" cy="434638"/>
          </a:xfrm>
        </p:spPr>
        <p:txBody>
          <a:bodyPr/>
          <a:lstStyle>
            <a:lvl1pPr marL="0" indent="0" algn="ctr">
              <a:buNone/>
              <a:defRPr sz="567"/>
            </a:lvl1pPr>
            <a:lvl2pPr marL="107991" indent="0" algn="ctr">
              <a:buNone/>
              <a:defRPr sz="472"/>
            </a:lvl2pPr>
            <a:lvl3pPr marL="215981" indent="0" algn="ctr">
              <a:buNone/>
              <a:defRPr sz="425"/>
            </a:lvl3pPr>
            <a:lvl4pPr marL="323972" indent="0" algn="ctr">
              <a:buNone/>
              <a:defRPr sz="378"/>
            </a:lvl4pPr>
            <a:lvl5pPr marL="431963" indent="0" algn="ctr">
              <a:buNone/>
              <a:defRPr sz="378"/>
            </a:lvl5pPr>
            <a:lvl6pPr marL="539953" indent="0" algn="ctr">
              <a:buNone/>
              <a:defRPr sz="378"/>
            </a:lvl6pPr>
            <a:lvl7pPr marL="647944" indent="0" algn="ctr">
              <a:buNone/>
              <a:defRPr sz="378"/>
            </a:lvl7pPr>
            <a:lvl8pPr marL="755934" indent="0" algn="ctr">
              <a:buNone/>
              <a:defRPr sz="378"/>
            </a:lvl8pPr>
            <a:lvl9pPr marL="863925" indent="0" algn="ctr">
              <a:buNone/>
              <a:defRPr sz="378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7C62B-F3A1-42F5-9DEE-81B68FADE480}" type="datetimeFigureOut">
              <a:rPr lang="de-DE" smtClean="0"/>
              <a:t>04.10.2013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7B389-3FC3-4FC0-BA55-903EF37FB71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63848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7C62B-F3A1-42F5-9DEE-81B68FADE480}" type="datetimeFigureOut">
              <a:rPr lang="de-DE" smtClean="0"/>
              <a:t>04.10.2013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7B389-3FC3-4FC0-BA55-903EF37FB71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7201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60803" y="95846"/>
            <a:ext cx="620941" cy="1525607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7981" y="95846"/>
            <a:ext cx="1826826" cy="1525607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7C62B-F3A1-42F5-9DEE-81B68FADE480}" type="datetimeFigureOut">
              <a:rPr lang="de-DE" smtClean="0"/>
              <a:t>04.10.2013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7B389-3FC3-4FC0-BA55-903EF37FB71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6474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7C62B-F3A1-42F5-9DEE-81B68FADE480}" type="datetimeFigureOut">
              <a:rPr lang="de-DE" smtClean="0"/>
              <a:t>04.10.2013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7B389-3FC3-4FC0-BA55-903EF37FB71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4595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481" y="448807"/>
            <a:ext cx="2483763" cy="748843"/>
          </a:xfrm>
        </p:spPr>
        <p:txBody>
          <a:bodyPr anchor="b"/>
          <a:lstStyle>
            <a:lvl1pPr>
              <a:defRPr sz="1417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6481" y="1204734"/>
            <a:ext cx="2483763" cy="393799"/>
          </a:xfrm>
        </p:spPr>
        <p:txBody>
          <a:bodyPr/>
          <a:lstStyle>
            <a:lvl1pPr marL="0" indent="0">
              <a:buNone/>
              <a:defRPr sz="567">
                <a:solidFill>
                  <a:schemeClr val="tx1">
                    <a:tint val="75000"/>
                  </a:schemeClr>
                </a:solidFill>
              </a:defRPr>
            </a:lvl1pPr>
            <a:lvl2pPr marL="107991" indent="0">
              <a:buNone/>
              <a:defRPr sz="472">
                <a:solidFill>
                  <a:schemeClr val="tx1">
                    <a:tint val="75000"/>
                  </a:schemeClr>
                </a:solidFill>
              </a:defRPr>
            </a:lvl2pPr>
            <a:lvl3pPr marL="215981" indent="0">
              <a:buNone/>
              <a:defRPr sz="425">
                <a:solidFill>
                  <a:schemeClr val="tx1">
                    <a:tint val="75000"/>
                  </a:schemeClr>
                </a:solidFill>
              </a:defRPr>
            </a:lvl3pPr>
            <a:lvl4pPr marL="323972" indent="0">
              <a:buNone/>
              <a:defRPr sz="378">
                <a:solidFill>
                  <a:schemeClr val="tx1">
                    <a:tint val="75000"/>
                  </a:schemeClr>
                </a:solidFill>
              </a:defRPr>
            </a:lvl4pPr>
            <a:lvl5pPr marL="431963" indent="0">
              <a:buNone/>
              <a:defRPr sz="378">
                <a:solidFill>
                  <a:schemeClr val="tx1">
                    <a:tint val="75000"/>
                  </a:schemeClr>
                </a:solidFill>
              </a:defRPr>
            </a:lvl5pPr>
            <a:lvl6pPr marL="539953" indent="0">
              <a:buNone/>
              <a:defRPr sz="378">
                <a:solidFill>
                  <a:schemeClr val="tx1">
                    <a:tint val="75000"/>
                  </a:schemeClr>
                </a:solidFill>
              </a:defRPr>
            </a:lvl6pPr>
            <a:lvl7pPr marL="647944" indent="0">
              <a:buNone/>
              <a:defRPr sz="378">
                <a:solidFill>
                  <a:schemeClr val="tx1">
                    <a:tint val="75000"/>
                  </a:schemeClr>
                </a:solidFill>
              </a:defRPr>
            </a:lvl7pPr>
            <a:lvl8pPr marL="755934" indent="0">
              <a:buNone/>
              <a:defRPr sz="378">
                <a:solidFill>
                  <a:schemeClr val="tx1">
                    <a:tint val="75000"/>
                  </a:schemeClr>
                </a:solidFill>
              </a:defRPr>
            </a:lvl8pPr>
            <a:lvl9pPr marL="863925" indent="0">
              <a:buNone/>
              <a:defRPr sz="37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7C62B-F3A1-42F5-9DEE-81B68FADE480}" type="datetimeFigureOut">
              <a:rPr lang="de-DE" smtClean="0"/>
              <a:t>04.10.2013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7B389-3FC3-4FC0-BA55-903EF37FB71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7786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7981" y="479227"/>
            <a:ext cx="1223883" cy="1142226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57861" y="479227"/>
            <a:ext cx="1223883" cy="1142226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7C62B-F3A1-42F5-9DEE-81B68FADE480}" type="datetimeFigureOut">
              <a:rPr lang="de-DE" smtClean="0"/>
              <a:t>04.10.2013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7B389-3FC3-4FC0-BA55-903EF37FB71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8516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56" y="95846"/>
            <a:ext cx="2483763" cy="34796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356" y="441305"/>
            <a:ext cx="1218259" cy="216277"/>
          </a:xfrm>
        </p:spPr>
        <p:txBody>
          <a:bodyPr anchor="b"/>
          <a:lstStyle>
            <a:lvl1pPr marL="0" indent="0">
              <a:buNone/>
              <a:defRPr sz="567" b="1"/>
            </a:lvl1pPr>
            <a:lvl2pPr marL="107991" indent="0">
              <a:buNone/>
              <a:defRPr sz="472" b="1"/>
            </a:lvl2pPr>
            <a:lvl3pPr marL="215981" indent="0">
              <a:buNone/>
              <a:defRPr sz="425" b="1"/>
            </a:lvl3pPr>
            <a:lvl4pPr marL="323972" indent="0">
              <a:buNone/>
              <a:defRPr sz="378" b="1"/>
            </a:lvl4pPr>
            <a:lvl5pPr marL="431963" indent="0">
              <a:buNone/>
              <a:defRPr sz="378" b="1"/>
            </a:lvl5pPr>
            <a:lvl6pPr marL="539953" indent="0">
              <a:buNone/>
              <a:defRPr sz="378" b="1"/>
            </a:lvl6pPr>
            <a:lvl7pPr marL="647944" indent="0">
              <a:buNone/>
              <a:defRPr sz="378" b="1"/>
            </a:lvl7pPr>
            <a:lvl8pPr marL="755934" indent="0">
              <a:buNone/>
              <a:defRPr sz="378" b="1"/>
            </a:lvl8pPr>
            <a:lvl9pPr marL="863925" indent="0">
              <a:buNone/>
              <a:defRPr sz="378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8356" y="657582"/>
            <a:ext cx="1218259" cy="967204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57861" y="441305"/>
            <a:ext cx="1224258" cy="216277"/>
          </a:xfrm>
        </p:spPr>
        <p:txBody>
          <a:bodyPr anchor="b"/>
          <a:lstStyle>
            <a:lvl1pPr marL="0" indent="0">
              <a:buNone/>
              <a:defRPr sz="567" b="1"/>
            </a:lvl1pPr>
            <a:lvl2pPr marL="107991" indent="0">
              <a:buNone/>
              <a:defRPr sz="472" b="1"/>
            </a:lvl2pPr>
            <a:lvl3pPr marL="215981" indent="0">
              <a:buNone/>
              <a:defRPr sz="425" b="1"/>
            </a:lvl3pPr>
            <a:lvl4pPr marL="323972" indent="0">
              <a:buNone/>
              <a:defRPr sz="378" b="1"/>
            </a:lvl4pPr>
            <a:lvl5pPr marL="431963" indent="0">
              <a:buNone/>
              <a:defRPr sz="378" b="1"/>
            </a:lvl5pPr>
            <a:lvl6pPr marL="539953" indent="0">
              <a:buNone/>
              <a:defRPr sz="378" b="1"/>
            </a:lvl6pPr>
            <a:lvl7pPr marL="647944" indent="0">
              <a:buNone/>
              <a:defRPr sz="378" b="1"/>
            </a:lvl7pPr>
            <a:lvl8pPr marL="755934" indent="0">
              <a:buNone/>
              <a:defRPr sz="378" b="1"/>
            </a:lvl8pPr>
            <a:lvl9pPr marL="863925" indent="0">
              <a:buNone/>
              <a:defRPr sz="378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57861" y="657582"/>
            <a:ext cx="1224258" cy="967204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7C62B-F3A1-42F5-9DEE-81B68FADE480}" type="datetimeFigureOut">
              <a:rPr lang="de-DE" smtClean="0"/>
              <a:t>04.10.2013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7B389-3FC3-4FC0-BA55-903EF37FB71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1246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7C62B-F3A1-42F5-9DEE-81B68FADE480}" type="datetimeFigureOut">
              <a:rPr lang="de-DE" smtClean="0"/>
              <a:t>04.10.2013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7B389-3FC3-4FC0-BA55-903EF37FB71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73104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7C62B-F3A1-42F5-9DEE-81B68FADE480}" type="datetimeFigureOut">
              <a:rPr lang="de-DE" smtClean="0"/>
              <a:t>04.10.2013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7B389-3FC3-4FC0-BA55-903EF37FB71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21455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56" y="120015"/>
            <a:ext cx="928786" cy="420053"/>
          </a:xfrm>
        </p:spPr>
        <p:txBody>
          <a:bodyPr anchor="b"/>
          <a:lstStyle>
            <a:lvl1pPr>
              <a:defRPr sz="756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4258" y="259199"/>
            <a:ext cx="1457861" cy="1279327"/>
          </a:xfrm>
        </p:spPr>
        <p:txBody>
          <a:bodyPr/>
          <a:lstStyle>
            <a:lvl1pPr>
              <a:defRPr sz="756"/>
            </a:lvl1pPr>
            <a:lvl2pPr>
              <a:defRPr sz="661"/>
            </a:lvl2pPr>
            <a:lvl3pPr>
              <a:defRPr sz="567"/>
            </a:lvl3pPr>
            <a:lvl4pPr>
              <a:defRPr sz="472"/>
            </a:lvl4pPr>
            <a:lvl5pPr>
              <a:defRPr sz="472"/>
            </a:lvl5pPr>
            <a:lvl6pPr>
              <a:defRPr sz="472"/>
            </a:lvl6pPr>
            <a:lvl7pPr>
              <a:defRPr sz="472"/>
            </a:lvl7pPr>
            <a:lvl8pPr>
              <a:defRPr sz="472"/>
            </a:lvl8pPr>
            <a:lvl9pPr>
              <a:defRPr sz="472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56" y="540067"/>
            <a:ext cx="928786" cy="1000542"/>
          </a:xfrm>
        </p:spPr>
        <p:txBody>
          <a:bodyPr/>
          <a:lstStyle>
            <a:lvl1pPr marL="0" indent="0">
              <a:buNone/>
              <a:defRPr sz="378"/>
            </a:lvl1pPr>
            <a:lvl2pPr marL="107991" indent="0">
              <a:buNone/>
              <a:defRPr sz="331"/>
            </a:lvl2pPr>
            <a:lvl3pPr marL="215981" indent="0">
              <a:buNone/>
              <a:defRPr sz="283"/>
            </a:lvl3pPr>
            <a:lvl4pPr marL="323972" indent="0">
              <a:buNone/>
              <a:defRPr sz="236"/>
            </a:lvl4pPr>
            <a:lvl5pPr marL="431963" indent="0">
              <a:buNone/>
              <a:defRPr sz="236"/>
            </a:lvl5pPr>
            <a:lvl6pPr marL="539953" indent="0">
              <a:buNone/>
              <a:defRPr sz="236"/>
            </a:lvl6pPr>
            <a:lvl7pPr marL="647944" indent="0">
              <a:buNone/>
              <a:defRPr sz="236"/>
            </a:lvl7pPr>
            <a:lvl8pPr marL="755934" indent="0">
              <a:buNone/>
              <a:defRPr sz="236"/>
            </a:lvl8pPr>
            <a:lvl9pPr marL="863925" indent="0">
              <a:buNone/>
              <a:defRPr sz="236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7C62B-F3A1-42F5-9DEE-81B68FADE480}" type="datetimeFigureOut">
              <a:rPr lang="de-DE" smtClean="0"/>
              <a:t>04.10.2013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7B389-3FC3-4FC0-BA55-903EF37FB71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1918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56" y="120015"/>
            <a:ext cx="928786" cy="420053"/>
          </a:xfrm>
        </p:spPr>
        <p:txBody>
          <a:bodyPr anchor="b"/>
          <a:lstStyle>
            <a:lvl1pPr>
              <a:defRPr sz="756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24258" y="259199"/>
            <a:ext cx="1457861" cy="1279327"/>
          </a:xfrm>
        </p:spPr>
        <p:txBody>
          <a:bodyPr anchor="t"/>
          <a:lstStyle>
            <a:lvl1pPr marL="0" indent="0">
              <a:buNone/>
              <a:defRPr sz="756"/>
            </a:lvl1pPr>
            <a:lvl2pPr marL="107991" indent="0">
              <a:buNone/>
              <a:defRPr sz="661"/>
            </a:lvl2pPr>
            <a:lvl3pPr marL="215981" indent="0">
              <a:buNone/>
              <a:defRPr sz="567"/>
            </a:lvl3pPr>
            <a:lvl4pPr marL="323972" indent="0">
              <a:buNone/>
              <a:defRPr sz="472"/>
            </a:lvl4pPr>
            <a:lvl5pPr marL="431963" indent="0">
              <a:buNone/>
              <a:defRPr sz="472"/>
            </a:lvl5pPr>
            <a:lvl6pPr marL="539953" indent="0">
              <a:buNone/>
              <a:defRPr sz="472"/>
            </a:lvl6pPr>
            <a:lvl7pPr marL="647944" indent="0">
              <a:buNone/>
              <a:defRPr sz="472"/>
            </a:lvl7pPr>
            <a:lvl8pPr marL="755934" indent="0">
              <a:buNone/>
              <a:defRPr sz="472"/>
            </a:lvl8pPr>
            <a:lvl9pPr marL="863925" indent="0">
              <a:buNone/>
              <a:defRPr sz="472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56" y="540067"/>
            <a:ext cx="928786" cy="1000542"/>
          </a:xfrm>
        </p:spPr>
        <p:txBody>
          <a:bodyPr/>
          <a:lstStyle>
            <a:lvl1pPr marL="0" indent="0">
              <a:buNone/>
              <a:defRPr sz="378"/>
            </a:lvl1pPr>
            <a:lvl2pPr marL="107991" indent="0">
              <a:buNone/>
              <a:defRPr sz="331"/>
            </a:lvl2pPr>
            <a:lvl3pPr marL="215981" indent="0">
              <a:buNone/>
              <a:defRPr sz="283"/>
            </a:lvl3pPr>
            <a:lvl4pPr marL="323972" indent="0">
              <a:buNone/>
              <a:defRPr sz="236"/>
            </a:lvl4pPr>
            <a:lvl5pPr marL="431963" indent="0">
              <a:buNone/>
              <a:defRPr sz="236"/>
            </a:lvl5pPr>
            <a:lvl6pPr marL="539953" indent="0">
              <a:buNone/>
              <a:defRPr sz="236"/>
            </a:lvl6pPr>
            <a:lvl7pPr marL="647944" indent="0">
              <a:buNone/>
              <a:defRPr sz="236"/>
            </a:lvl7pPr>
            <a:lvl8pPr marL="755934" indent="0">
              <a:buNone/>
              <a:defRPr sz="236"/>
            </a:lvl8pPr>
            <a:lvl9pPr marL="863925" indent="0">
              <a:buNone/>
              <a:defRPr sz="236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7C62B-F3A1-42F5-9DEE-81B68FADE480}" type="datetimeFigureOut">
              <a:rPr lang="de-DE" smtClean="0"/>
              <a:t>04.10.2013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7B389-3FC3-4FC0-BA55-903EF37FB71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30680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7981" y="95846"/>
            <a:ext cx="2483763" cy="3479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7981" y="479227"/>
            <a:ext cx="2483763" cy="11422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7981" y="1668542"/>
            <a:ext cx="647938" cy="958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97C62B-F3A1-42F5-9DEE-81B68FADE480}" type="datetimeFigureOut">
              <a:rPr lang="de-DE" smtClean="0"/>
              <a:t>04.10.2013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53909" y="1668542"/>
            <a:ext cx="971907" cy="958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33806" y="1668542"/>
            <a:ext cx="647938" cy="958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B7B389-3FC3-4FC0-BA55-903EF37FB71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4629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5981" rtl="0" eaLnBrk="1" latinLnBrk="0" hangingPunct="1">
        <a:lnSpc>
          <a:spcPct val="90000"/>
        </a:lnSpc>
        <a:spcBef>
          <a:spcPct val="0"/>
        </a:spcBef>
        <a:buNone/>
        <a:defRPr sz="103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995" indent="-53995" algn="l" defTabSz="215981" rtl="0" eaLnBrk="1" latinLnBrk="0" hangingPunct="1">
        <a:lnSpc>
          <a:spcPct val="90000"/>
        </a:lnSpc>
        <a:spcBef>
          <a:spcPts val="236"/>
        </a:spcBef>
        <a:buFont typeface="Arial" panose="020B0604020202020204" pitchFamily="34" charset="0"/>
        <a:buChar char="•"/>
        <a:defRPr sz="661" kern="1200">
          <a:solidFill>
            <a:schemeClr val="tx1"/>
          </a:solidFill>
          <a:latin typeface="+mn-lt"/>
          <a:ea typeface="+mn-ea"/>
          <a:cs typeface="+mn-cs"/>
        </a:defRPr>
      </a:lvl1pPr>
      <a:lvl2pPr marL="161986" indent="-53995" algn="l" defTabSz="215981" rtl="0" eaLnBrk="1" latinLnBrk="0" hangingPunct="1">
        <a:lnSpc>
          <a:spcPct val="90000"/>
        </a:lnSpc>
        <a:spcBef>
          <a:spcPts val="118"/>
        </a:spcBef>
        <a:buFont typeface="Arial" panose="020B0604020202020204" pitchFamily="34" charset="0"/>
        <a:buChar char="•"/>
        <a:defRPr sz="567" kern="1200">
          <a:solidFill>
            <a:schemeClr val="tx1"/>
          </a:solidFill>
          <a:latin typeface="+mn-lt"/>
          <a:ea typeface="+mn-ea"/>
          <a:cs typeface="+mn-cs"/>
        </a:defRPr>
      </a:lvl2pPr>
      <a:lvl3pPr marL="269977" indent="-53995" algn="l" defTabSz="215981" rtl="0" eaLnBrk="1" latinLnBrk="0" hangingPunct="1">
        <a:lnSpc>
          <a:spcPct val="90000"/>
        </a:lnSpc>
        <a:spcBef>
          <a:spcPts val="118"/>
        </a:spcBef>
        <a:buFont typeface="Arial" panose="020B0604020202020204" pitchFamily="34" charset="0"/>
        <a:buChar char="•"/>
        <a:defRPr sz="472" kern="1200">
          <a:solidFill>
            <a:schemeClr val="tx1"/>
          </a:solidFill>
          <a:latin typeface="+mn-lt"/>
          <a:ea typeface="+mn-ea"/>
          <a:cs typeface="+mn-cs"/>
        </a:defRPr>
      </a:lvl3pPr>
      <a:lvl4pPr marL="377967" indent="-53995" algn="l" defTabSz="215981" rtl="0" eaLnBrk="1" latinLnBrk="0" hangingPunct="1">
        <a:lnSpc>
          <a:spcPct val="90000"/>
        </a:lnSpc>
        <a:spcBef>
          <a:spcPts val="118"/>
        </a:spcBef>
        <a:buFont typeface="Arial" panose="020B0604020202020204" pitchFamily="34" charset="0"/>
        <a:buChar char="•"/>
        <a:defRPr sz="425" kern="1200">
          <a:solidFill>
            <a:schemeClr val="tx1"/>
          </a:solidFill>
          <a:latin typeface="+mn-lt"/>
          <a:ea typeface="+mn-ea"/>
          <a:cs typeface="+mn-cs"/>
        </a:defRPr>
      </a:lvl4pPr>
      <a:lvl5pPr marL="485958" indent="-53995" algn="l" defTabSz="215981" rtl="0" eaLnBrk="1" latinLnBrk="0" hangingPunct="1">
        <a:lnSpc>
          <a:spcPct val="90000"/>
        </a:lnSpc>
        <a:spcBef>
          <a:spcPts val="118"/>
        </a:spcBef>
        <a:buFont typeface="Arial" panose="020B0604020202020204" pitchFamily="34" charset="0"/>
        <a:buChar char="•"/>
        <a:defRPr sz="425" kern="1200">
          <a:solidFill>
            <a:schemeClr val="tx1"/>
          </a:solidFill>
          <a:latin typeface="+mn-lt"/>
          <a:ea typeface="+mn-ea"/>
          <a:cs typeface="+mn-cs"/>
        </a:defRPr>
      </a:lvl5pPr>
      <a:lvl6pPr marL="593949" indent="-53995" algn="l" defTabSz="215981" rtl="0" eaLnBrk="1" latinLnBrk="0" hangingPunct="1">
        <a:lnSpc>
          <a:spcPct val="90000"/>
        </a:lnSpc>
        <a:spcBef>
          <a:spcPts val="118"/>
        </a:spcBef>
        <a:buFont typeface="Arial" panose="020B0604020202020204" pitchFamily="34" charset="0"/>
        <a:buChar char="•"/>
        <a:defRPr sz="425" kern="1200">
          <a:solidFill>
            <a:schemeClr val="tx1"/>
          </a:solidFill>
          <a:latin typeface="+mn-lt"/>
          <a:ea typeface="+mn-ea"/>
          <a:cs typeface="+mn-cs"/>
        </a:defRPr>
      </a:lvl6pPr>
      <a:lvl7pPr marL="701939" indent="-53995" algn="l" defTabSz="215981" rtl="0" eaLnBrk="1" latinLnBrk="0" hangingPunct="1">
        <a:lnSpc>
          <a:spcPct val="90000"/>
        </a:lnSpc>
        <a:spcBef>
          <a:spcPts val="118"/>
        </a:spcBef>
        <a:buFont typeface="Arial" panose="020B0604020202020204" pitchFamily="34" charset="0"/>
        <a:buChar char="•"/>
        <a:defRPr sz="425" kern="1200">
          <a:solidFill>
            <a:schemeClr val="tx1"/>
          </a:solidFill>
          <a:latin typeface="+mn-lt"/>
          <a:ea typeface="+mn-ea"/>
          <a:cs typeface="+mn-cs"/>
        </a:defRPr>
      </a:lvl7pPr>
      <a:lvl8pPr marL="809930" indent="-53995" algn="l" defTabSz="215981" rtl="0" eaLnBrk="1" latinLnBrk="0" hangingPunct="1">
        <a:lnSpc>
          <a:spcPct val="90000"/>
        </a:lnSpc>
        <a:spcBef>
          <a:spcPts val="118"/>
        </a:spcBef>
        <a:buFont typeface="Arial" panose="020B0604020202020204" pitchFamily="34" charset="0"/>
        <a:buChar char="•"/>
        <a:defRPr sz="425" kern="1200">
          <a:solidFill>
            <a:schemeClr val="tx1"/>
          </a:solidFill>
          <a:latin typeface="+mn-lt"/>
          <a:ea typeface="+mn-ea"/>
          <a:cs typeface="+mn-cs"/>
        </a:defRPr>
      </a:lvl8pPr>
      <a:lvl9pPr marL="917920" indent="-53995" algn="l" defTabSz="215981" rtl="0" eaLnBrk="1" latinLnBrk="0" hangingPunct="1">
        <a:lnSpc>
          <a:spcPct val="90000"/>
        </a:lnSpc>
        <a:spcBef>
          <a:spcPts val="118"/>
        </a:spcBef>
        <a:buFont typeface="Arial" panose="020B0604020202020204" pitchFamily="34" charset="0"/>
        <a:buChar char="•"/>
        <a:defRPr sz="4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5981" rtl="0" eaLnBrk="1" latinLnBrk="0" hangingPunct="1">
        <a:defRPr sz="425" kern="1200">
          <a:solidFill>
            <a:schemeClr val="tx1"/>
          </a:solidFill>
          <a:latin typeface="+mn-lt"/>
          <a:ea typeface="+mn-ea"/>
          <a:cs typeface="+mn-cs"/>
        </a:defRPr>
      </a:lvl1pPr>
      <a:lvl2pPr marL="107991" algn="l" defTabSz="215981" rtl="0" eaLnBrk="1" latinLnBrk="0" hangingPunct="1">
        <a:defRPr sz="425" kern="1200">
          <a:solidFill>
            <a:schemeClr val="tx1"/>
          </a:solidFill>
          <a:latin typeface="+mn-lt"/>
          <a:ea typeface="+mn-ea"/>
          <a:cs typeface="+mn-cs"/>
        </a:defRPr>
      </a:lvl2pPr>
      <a:lvl3pPr marL="215981" algn="l" defTabSz="215981" rtl="0" eaLnBrk="1" latinLnBrk="0" hangingPunct="1">
        <a:defRPr sz="425" kern="1200">
          <a:solidFill>
            <a:schemeClr val="tx1"/>
          </a:solidFill>
          <a:latin typeface="+mn-lt"/>
          <a:ea typeface="+mn-ea"/>
          <a:cs typeface="+mn-cs"/>
        </a:defRPr>
      </a:lvl3pPr>
      <a:lvl4pPr marL="323972" algn="l" defTabSz="215981" rtl="0" eaLnBrk="1" latinLnBrk="0" hangingPunct="1">
        <a:defRPr sz="425" kern="1200">
          <a:solidFill>
            <a:schemeClr val="tx1"/>
          </a:solidFill>
          <a:latin typeface="+mn-lt"/>
          <a:ea typeface="+mn-ea"/>
          <a:cs typeface="+mn-cs"/>
        </a:defRPr>
      </a:lvl4pPr>
      <a:lvl5pPr marL="431963" algn="l" defTabSz="215981" rtl="0" eaLnBrk="1" latinLnBrk="0" hangingPunct="1">
        <a:defRPr sz="425" kern="1200">
          <a:solidFill>
            <a:schemeClr val="tx1"/>
          </a:solidFill>
          <a:latin typeface="+mn-lt"/>
          <a:ea typeface="+mn-ea"/>
          <a:cs typeface="+mn-cs"/>
        </a:defRPr>
      </a:lvl5pPr>
      <a:lvl6pPr marL="539953" algn="l" defTabSz="215981" rtl="0" eaLnBrk="1" latinLnBrk="0" hangingPunct="1">
        <a:defRPr sz="425" kern="1200">
          <a:solidFill>
            <a:schemeClr val="tx1"/>
          </a:solidFill>
          <a:latin typeface="+mn-lt"/>
          <a:ea typeface="+mn-ea"/>
          <a:cs typeface="+mn-cs"/>
        </a:defRPr>
      </a:lvl6pPr>
      <a:lvl7pPr marL="647944" algn="l" defTabSz="215981" rtl="0" eaLnBrk="1" latinLnBrk="0" hangingPunct="1">
        <a:defRPr sz="425" kern="1200">
          <a:solidFill>
            <a:schemeClr val="tx1"/>
          </a:solidFill>
          <a:latin typeface="+mn-lt"/>
          <a:ea typeface="+mn-ea"/>
          <a:cs typeface="+mn-cs"/>
        </a:defRPr>
      </a:lvl7pPr>
      <a:lvl8pPr marL="755934" algn="l" defTabSz="215981" rtl="0" eaLnBrk="1" latinLnBrk="0" hangingPunct="1">
        <a:defRPr sz="425" kern="1200">
          <a:solidFill>
            <a:schemeClr val="tx1"/>
          </a:solidFill>
          <a:latin typeface="+mn-lt"/>
          <a:ea typeface="+mn-ea"/>
          <a:cs typeface="+mn-cs"/>
        </a:defRPr>
      </a:lvl8pPr>
      <a:lvl9pPr marL="863925" algn="l" defTabSz="215981" rtl="0" eaLnBrk="1" latinLnBrk="0" hangingPunct="1">
        <a:defRPr sz="42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9826" y="190204"/>
            <a:ext cx="2864121" cy="1276825"/>
          </a:xfrm>
          <a:prstGeom prst="rect">
            <a:avLst/>
          </a:prstGeom>
        </p:spPr>
      </p:pic>
      <p:sp>
        <p:nvSpPr>
          <p:cNvPr id="6" name="Textfeld 5"/>
          <p:cNvSpPr txBox="1"/>
          <p:nvPr/>
        </p:nvSpPr>
        <p:spPr>
          <a:xfrm>
            <a:off x="1526706" y="0"/>
            <a:ext cx="70089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b="1" dirty="0" err="1" smtClean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Thymin</a:t>
            </a:r>
            <a:endParaRPr lang="de-DE" sz="1050" b="1" dirty="0">
              <a:solidFill>
                <a:schemeClr val="accent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1603765" y="227575"/>
            <a:ext cx="1213499" cy="1262241"/>
          </a:xfrm>
          <a:prstGeom prst="rect">
            <a:avLst/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14242" y="922946"/>
            <a:ext cx="868824" cy="524142"/>
          </a:xfrm>
          <a:prstGeom prst="rect">
            <a:avLst/>
          </a:prstGeom>
          <a:noFill/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accent5"/>
              </a:solidFill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-64238" y="1418603"/>
            <a:ext cx="106694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b="1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Azidogruppe</a:t>
            </a:r>
            <a:endParaRPr lang="de-DE" sz="105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5890653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Lariss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</Words>
  <Application>Microsoft Office PowerPoint</Application>
  <PresentationFormat>Benutzerdefiniert</PresentationFormat>
  <Paragraphs>2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Larissa</vt:lpstr>
      <vt:lpstr>PowerPoint-Präsentation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Julia Kleinfeldt</dc:creator>
  <cp:lastModifiedBy>Julia Kleinfeldt</cp:lastModifiedBy>
  <cp:revision>2</cp:revision>
  <dcterms:created xsi:type="dcterms:W3CDTF">2013-10-04T12:04:35Z</dcterms:created>
  <dcterms:modified xsi:type="dcterms:W3CDTF">2013-10-04T12:14:28Z</dcterms:modified>
</cp:coreProperties>
</file>