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61" r:id="rId4"/>
    <p:sldId id="270" r:id="rId5"/>
    <p:sldId id="267" r:id="rId6"/>
    <p:sldId id="268" r:id="rId7"/>
    <p:sldId id="259" r:id="rId8"/>
    <p:sldId id="263" r:id="rId9"/>
  </p:sldIdLst>
  <p:sldSz cx="9144000" cy="6858000" type="screen4x3"/>
  <p:notesSz cx="6864350" cy="99964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97FF"/>
    <a:srgbClr val="0000FF"/>
    <a:srgbClr val="FFFF00"/>
    <a:srgbClr val="FF00FF"/>
    <a:srgbClr val="FFFF99"/>
    <a:srgbClr val="FF7C80"/>
    <a:srgbClr val="6D6DFF"/>
    <a:srgbClr val="0066FF"/>
    <a:srgbClr val="99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73" autoAdjust="0"/>
    <p:restoredTop sz="94103" autoAdjust="0"/>
  </p:normalViewPr>
  <p:slideViewPr>
    <p:cSldViewPr>
      <p:cViewPr varScale="1">
        <p:scale>
          <a:sx n="106" d="100"/>
          <a:sy n="106" d="100"/>
        </p:scale>
        <p:origin x="10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8147-9BD5-4EDB-AB88-A26526A2D6FE}" type="datetimeFigureOut">
              <a:rPr lang="de-DE" smtClean="0"/>
              <a:pPr/>
              <a:t>13.07.2018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57DF-DC08-4E55-A324-9323C48E51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8147-9BD5-4EDB-AB88-A26526A2D6FE}" type="datetimeFigureOut">
              <a:rPr lang="de-DE" smtClean="0"/>
              <a:pPr/>
              <a:t>13.07.2018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57DF-DC08-4E55-A324-9323C48E51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8147-9BD5-4EDB-AB88-A26526A2D6FE}" type="datetimeFigureOut">
              <a:rPr lang="de-DE" smtClean="0"/>
              <a:pPr/>
              <a:t>13.07.2018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57DF-DC08-4E55-A324-9323C48E51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8147-9BD5-4EDB-AB88-A26526A2D6FE}" type="datetimeFigureOut">
              <a:rPr lang="de-DE" smtClean="0"/>
              <a:pPr/>
              <a:t>13.07.2018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57DF-DC08-4E55-A324-9323C48E51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8147-9BD5-4EDB-AB88-A26526A2D6FE}" type="datetimeFigureOut">
              <a:rPr lang="de-DE" smtClean="0"/>
              <a:pPr/>
              <a:t>13.07.2018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57DF-DC08-4E55-A324-9323C48E51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8147-9BD5-4EDB-AB88-A26526A2D6FE}" type="datetimeFigureOut">
              <a:rPr lang="de-DE" smtClean="0"/>
              <a:pPr/>
              <a:t>13.07.2018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57DF-DC08-4E55-A324-9323C48E51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8147-9BD5-4EDB-AB88-A26526A2D6FE}" type="datetimeFigureOut">
              <a:rPr lang="de-DE" smtClean="0"/>
              <a:pPr/>
              <a:t>13.07.2018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57DF-DC08-4E55-A324-9323C48E51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8147-9BD5-4EDB-AB88-A26526A2D6FE}" type="datetimeFigureOut">
              <a:rPr lang="de-DE" smtClean="0"/>
              <a:pPr/>
              <a:t>13.07.2018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57DF-DC08-4E55-A324-9323C48E51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8147-9BD5-4EDB-AB88-A26526A2D6FE}" type="datetimeFigureOut">
              <a:rPr lang="de-DE" smtClean="0"/>
              <a:pPr/>
              <a:t>13.07.2018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57DF-DC08-4E55-A324-9323C48E51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8147-9BD5-4EDB-AB88-A26526A2D6FE}" type="datetimeFigureOut">
              <a:rPr lang="de-DE" smtClean="0"/>
              <a:pPr/>
              <a:t>13.07.2018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57DF-DC08-4E55-A324-9323C48E51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8147-9BD5-4EDB-AB88-A26526A2D6FE}" type="datetimeFigureOut">
              <a:rPr lang="de-DE" smtClean="0"/>
              <a:pPr/>
              <a:t>13.07.2018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57DF-DC08-4E55-A324-9323C48E51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18147-9BD5-4EDB-AB88-A26526A2D6FE}" type="datetimeFigureOut">
              <a:rPr lang="de-DE" smtClean="0"/>
              <a:pPr/>
              <a:t>13.07.2018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D57DF-DC08-4E55-A324-9323C48E51C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3563888" y="764704"/>
            <a:ext cx="1872208" cy="5329917"/>
            <a:chOff x="4236817" y="548680"/>
            <a:chExt cx="1872208" cy="5329917"/>
          </a:xfrm>
        </p:grpSpPr>
        <p:sp>
          <p:nvSpPr>
            <p:cNvPr id="7" name="Abgerundetes Rechteck 6"/>
            <p:cNvSpPr/>
            <p:nvPr/>
          </p:nvSpPr>
          <p:spPr>
            <a:xfrm>
              <a:off x="4644008" y="2132856"/>
              <a:ext cx="1057826" cy="3745741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4236817" y="548680"/>
              <a:ext cx="1872208" cy="1657396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5" name="Group 6"/>
            <p:cNvGrpSpPr>
              <a:grpSpLocks noChangeAspect="1"/>
            </p:cNvGrpSpPr>
            <p:nvPr/>
          </p:nvGrpSpPr>
          <p:grpSpPr bwMode="auto">
            <a:xfrm>
              <a:off x="4554538" y="1296988"/>
              <a:ext cx="939800" cy="4389437"/>
              <a:chOff x="2869" y="817"/>
              <a:chExt cx="592" cy="2765"/>
            </a:xfrm>
          </p:grpSpPr>
          <p:sp>
            <p:nvSpPr>
              <p:cNvPr id="6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869" y="817"/>
                <a:ext cx="592" cy="27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3373" y="1107"/>
                <a:ext cx="138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</a:t>
                </a:r>
                <a:endParaRPr kumimoji="0" lang="de-DE" alt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2869" y="1120"/>
                <a:ext cx="138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</a:t>
                </a:r>
                <a:endParaRPr kumimoji="0" lang="de-DE" alt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2955" y="1120"/>
                <a:ext cx="132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3126" y="940"/>
                <a:ext cx="138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</a:t>
                </a:r>
                <a:endParaRPr kumimoji="0" lang="de-DE" alt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3212" y="940"/>
                <a:ext cx="132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</a:t>
                </a:r>
                <a:endParaRPr kumimoji="0" lang="de-DE" alt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3142" y="1243"/>
                <a:ext cx="138" cy="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</a:t>
                </a:r>
                <a:endParaRPr kumimoji="0" lang="de-DE" alt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 flipH="1">
                <a:off x="2913" y="827"/>
                <a:ext cx="255" cy="180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 flipH="1" flipV="1">
                <a:off x="3168" y="827"/>
                <a:ext cx="249" cy="188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>
                <a:off x="3417" y="1015"/>
                <a:ext cx="0" cy="97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/>
            </p:nvSpPr>
            <p:spPr bwMode="auto">
              <a:xfrm flipV="1">
                <a:off x="2913" y="1007"/>
                <a:ext cx="0" cy="118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 flipH="1" flipV="1">
                <a:off x="3168" y="827"/>
                <a:ext cx="2" cy="118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 flipV="1">
                <a:off x="3331" y="1223"/>
                <a:ext cx="49" cy="79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H="1" flipV="1">
                <a:off x="3331" y="1302"/>
                <a:ext cx="78" cy="134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/>
            </p:nvSpPr>
            <p:spPr bwMode="auto">
              <a:xfrm flipV="1">
                <a:off x="3334" y="1436"/>
                <a:ext cx="75" cy="133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/>
            </p:nvSpPr>
            <p:spPr bwMode="auto">
              <a:xfrm flipH="1" flipV="1">
                <a:off x="3334" y="1569"/>
                <a:ext cx="78" cy="134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/>
            </p:nvSpPr>
            <p:spPr bwMode="auto">
              <a:xfrm flipV="1">
                <a:off x="3336" y="1703"/>
                <a:ext cx="76" cy="133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/>
            </p:nvSpPr>
            <p:spPr bwMode="auto">
              <a:xfrm flipH="1" flipV="1">
                <a:off x="3336" y="1836"/>
                <a:ext cx="78" cy="134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/>
            </p:nvSpPr>
            <p:spPr bwMode="auto">
              <a:xfrm flipV="1">
                <a:off x="3339" y="1970"/>
                <a:ext cx="75" cy="133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 flipH="1" flipV="1">
                <a:off x="3339" y="2103"/>
                <a:ext cx="78" cy="13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/>
            </p:nvSpPr>
            <p:spPr bwMode="auto">
              <a:xfrm flipV="1">
                <a:off x="3341" y="2234"/>
                <a:ext cx="76" cy="136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/>
            </p:nvSpPr>
            <p:spPr bwMode="auto">
              <a:xfrm flipH="1" flipV="1">
                <a:off x="3341" y="2370"/>
                <a:ext cx="78" cy="13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/>
            </p:nvSpPr>
            <p:spPr bwMode="auto">
              <a:xfrm flipV="1">
                <a:off x="3344" y="2501"/>
                <a:ext cx="75" cy="136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/>
            </p:nvSpPr>
            <p:spPr bwMode="auto">
              <a:xfrm flipH="1" flipV="1">
                <a:off x="3344" y="2637"/>
                <a:ext cx="78" cy="13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24" name="Line 30"/>
              <p:cNvSpPr>
                <a:spLocks noChangeShapeType="1"/>
              </p:cNvSpPr>
              <p:nvPr/>
            </p:nvSpPr>
            <p:spPr bwMode="auto">
              <a:xfrm flipV="1">
                <a:off x="3347" y="2768"/>
                <a:ext cx="75" cy="136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25" name="Line 31"/>
              <p:cNvSpPr>
                <a:spLocks noChangeShapeType="1"/>
              </p:cNvSpPr>
              <p:nvPr/>
            </p:nvSpPr>
            <p:spPr bwMode="auto">
              <a:xfrm flipH="1" flipV="1">
                <a:off x="3347" y="2904"/>
                <a:ext cx="78" cy="131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26" name="Line 32"/>
              <p:cNvSpPr>
                <a:spLocks noChangeShapeType="1"/>
              </p:cNvSpPr>
              <p:nvPr/>
            </p:nvSpPr>
            <p:spPr bwMode="auto">
              <a:xfrm flipV="1">
                <a:off x="3349" y="3035"/>
                <a:ext cx="76" cy="134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28" name="Line 33"/>
              <p:cNvSpPr>
                <a:spLocks noChangeShapeType="1"/>
              </p:cNvSpPr>
              <p:nvPr/>
            </p:nvSpPr>
            <p:spPr bwMode="auto">
              <a:xfrm flipH="1" flipV="1">
                <a:off x="3349" y="3169"/>
                <a:ext cx="78" cy="133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29" name="Line 34"/>
              <p:cNvSpPr>
                <a:spLocks noChangeShapeType="1"/>
              </p:cNvSpPr>
              <p:nvPr/>
            </p:nvSpPr>
            <p:spPr bwMode="auto">
              <a:xfrm flipV="1">
                <a:off x="3352" y="3302"/>
                <a:ext cx="75" cy="134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30" name="Line 35"/>
              <p:cNvSpPr>
                <a:spLocks noChangeShapeType="1"/>
              </p:cNvSpPr>
              <p:nvPr/>
            </p:nvSpPr>
            <p:spPr bwMode="auto">
              <a:xfrm flipH="1" flipV="1">
                <a:off x="3352" y="3436"/>
                <a:ext cx="78" cy="133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31" name="Line 36"/>
              <p:cNvSpPr>
                <a:spLocks noChangeShapeType="1"/>
              </p:cNvSpPr>
              <p:nvPr/>
            </p:nvSpPr>
            <p:spPr bwMode="auto">
              <a:xfrm flipH="1">
                <a:off x="3238" y="1289"/>
                <a:ext cx="93" cy="0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32" name="Line 37"/>
              <p:cNvSpPr>
                <a:spLocks noChangeShapeType="1"/>
              </p:cNvSpPr>
              <p:nvPr/>
            </p:nvSpPr>
            <p:spPr bwMode="auto">
              <a:xfrm flipH="1">
                <a:off x="3238" y="1318"/>
                <a:ext cx="93" cy="0"/>
              </a:xfrm>
              <a:prstGeom prst="line">
                <a:avLst/>
              </a:prstGeom>
              <a:noFill/>
              <a:ln w="206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ruppieren 165"/>
          <p:cNvGrpSpPr/>
          <p:nvPr/>
        </p:nvGrpSpPr>
        <p:grpSpPr>
          <a:xfrm>
            <a:off x="5364088" y="1556792"/>
            <a:ext cx="2786082" cy="4214842"/>
            <a:chOff x="5364088" y="1556792"/>
            <a:chExt cx="2786082" cy="4214842"/>
          </a:xfrm>
        </p:grpSpPr>
        <p:sp>
          <p:nvSpPr>
            <p:cNvPr id="3" name="Rechteck 2"/>
            <p:cNvSpPr/>
            <p:nvPr/>
          </p:nvSpPr>
          <p:spPr>
            <a:xfrm>
              <a:off x="5364088" y="1556792"/>
              <a:ext cx="2786082" cy="4214842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28" name="Gruppieren 127"/>
            <p:cNvGrpSpPr/>
            <p:nvPr/>
          </p:nvGrpSpPr>
          <p:grpSpPr>
            <a:xfrm>
              <a:off x="5649840" y="1985420"/>
              <a:ext cx="1428760" cy="1368152"/>
              <a:chOff x="5649840" y="1985420"/>
              <a:chExt cx="1428760" cy="1368152"/>
            </a:xfrm>
          </p:grpSpPr>
          <p:sp>
            <p:nvSpPr>
              <p:cNvPr id="68" name="Ellipse 67"/>
              <p:cNvSpPr/>
              <p:nvPr/>
            </p:nvSpPr>
            <p:spPr>
              <a:xfrm>
                <a:off x="5864154" y="2199734"/>
                <a:ext cx="928694" cy="92869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80" name="Gruppieren 79"/>
              <p:cNvGrpSpPr/>
              <p:nvPr/>
            </p:nvGrpSpPr>
            <p:grpSpPr>
              <a:xfrm>
                <a:off x="6149906" y="2342610"/>
                <a:ext cx="571504" cy="714380"/>
                <a:chOff x="5786446" y="2143116"/>
                <a:chExt cx="571504" cy="714380"/>
              </a:xfrm>
              <a:solidFill>
                <a:srgbClr val="FFFF99"/>
              </a:solidFill>
            </p:grpSpPr>
            <p:sp>
              <p:nvSpPr>
                <p:cNvPr id="73" name="Abgerundetes Rechteck 72"/>
                <p:cNvSpPr/>
                <p:nvPr/>
              </p:nvSpPr>
              <p:spPr>
                <a:xfrm>
                  <a:off x="5929322" y="214311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4" name="Abgerundetes Rechteck 73"/>
                <p:cNvSpPr/>
                <p:nvPr/>
              </p:nvSpPr>
              <p:spPr>
                <a:xfrm rot="5400000">
                  <a:off x="6000760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5" name="Abgerundetes Rechteck 74"/>
                <p:cNvSpPr/>
                <p:nvPr/>
              </p:nvSpPr>
              <p:spPr>
                <a:xfrm rot="5400000">
                  <a:off x="614363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6" name="Abgerundetes Rechteck 75"/>
                <p:cNvSpPr/>
                <p:nvPr/>
              </p:nvSpPr>
              <p:spPr>
                <a:xfrm>
                  <a:off x="6072198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9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7" name="Abgerundetes Rechteck 76"/>
                <p:cNvSpPr/>
                <p:nvPr/>
              </p:nvSpPr>
              <p:spPr>
                <a:xfrm>
                  <a:off x="5786446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3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8" name="Abgerundetes Rechteck 77"/>
                <p:cNvSpPr/>
                <p:nvPr/>
              </p:nvSpPr>
              <p:spPr>
                <a:xfrm>
                  <a:off x="578644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74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79" name="Abgerundetes Rechteck 78"/>
                <p:cNvSpPr/>
                <p:nvPr/>
              </p:nvSpPr>
              <p:spPr>
                <a:xfrm>
                  <a:off x="5857884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203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72" name="Gruppieren 71"/>
              <p:cNvGrpSpPr/>
              <p:nvPr/>
            </p:nvGrpSpPr>
            <p:grpSpPr>
              <a:xfrm>
                <a:off x="5649840" y="1985420"/>
                <a:ext cx="1428760" cy="1368152"/>
                <a:chOff x="5286380" y="1785926"/>
                <a:chExt cx="1428760" cy="1368152"/>
              </a:xfrm>
              <a:solidFill>
                <a:srgbClr val="0066FF"/>
              </a:solidFill>
            </p:grpSpPr>
            <p:sp>
              <p:nvSpPr>
                <p:cNvPr id="29" name="Ellipse 28"/>
                <p:cNvSpPr/>
                <p:nvPr/>
              </p:nvSpPr>
              <p:spPr>
                <a:xfrm>
                  <a:off x="5357818" y="200024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0" name="Ellipse 29"/>
                <p:cNvSpPr/>
                <p:nvPr/>
              </p:nvSpPr>
              <p:spPr>
                <a:xfrm>
                  <a:off x="5580112" y="272545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1" name="Ellipse 30"/>
                <p:cNvSpPr/>
                <p:nvPr/>
              </p:nvSpPr>
              <p:spPr>
                <a:xfrm>
                  <a:off x="5286380" y="2428868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2" name="Ellipse 31"/>
                <p:cNvSpPr/>
                <p:nvPr/>
              </p:nvSpPr>
              <p:spPr>
                <a:xfrm>
                  <a:off x="5715008" y="1785926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3" name="Ellipse 32"/>
                <p:cNvSpPr/>
                <p:nvPr/>
              </p:nvSpPr>
              <p:spPr>
                <a:xfrm>
                  <a:off x="6143636" y="1928802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4" name="Ellipse 33"/>
                <p:cNvSpPr/>
                <p:nvPr/>
              </p:nvSpPr>
              <p:spPr>
                <a:xfrm>
                  <a:off x="6286512" y="235743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5" name="Ellipse 34"/>
                <p:cNvSpPr/>
                <p:nvPr/>
              </p:nvSpPr>
              <p:spPr>
                <a:xfrm>
                  <a:off x="6012160" y="271462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sp>
          <p:nvSpPr>
            <p:cNvPr id="109" name="Ellipse 108"/>
            <p:cNvSpPr/>
            <p:nvPr/>
          </p:nvSpPr>
          <p:spPr>
            <a:xfrm>
              <a:off x="6586514" y="4003354"/>
              <a:ext cx="928694" cy="928694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10" name="Gruppieren 79"/>
            <p:cNvGrpSpPr/>
            <p:nvPr/>
          </p:nvGrpSpPr>
          <p:grpSpPr>
            <a:xfrm>
              <a:off x="6872266" y="4146230"/>
              <a:ext cx="571504" cy="714380"/>
              <a:chOff x="5786446" y="2143116"/>
              <a:chExt cx="571504" cy="714380"/>
            </a:xfrm>
            <a:solidFill>
              <a:srgbClr val="FFFF99"/>
            </a:solidFill>
          </p:grpSpPr>
          <p:sp>
            <p:nvSpPr>
              <p:cNvPr id="119" name="Abgerundetes Rechteck 118"/>
              <p:cNvSpPr/>
              <p:nvPr/>
            </p:nvSpPr>
            <p:spPr>
              <a:xfrm>
                <a:off x="5929322" y="2143116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0" name="Abgerundetes Rechteck 119"/>
              <p:cNvSpPr/>
              <p:nvPr/>
            </p:nvSpPr>
            <p:spPr>
              <a:xfrm rot="5400000">
                <a:off x="6000760" y="2500306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186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1" name="Abgerundetes Rechteck 120"/>
              <p:cNvSpPr/>
              <p:nvPr/>
            </p:nvSpPr>
            <p:spPr>
              <a:xfrm rot="5400000">
                <a:off x="6143636" y="2357430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2" name="Abgerundetes Rechteck 121"/>
              <p:cNvSpPr/>
              <p:nvPr/>
            </p:nvSpPr>
            <p:spPr>
              <a:xfrm>
                <a:off x="6072198" y="2214554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189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3" name="Abgerundetes Rechteck 122"/>
              <p:cNvSpPr/>
              <p:nvPr/>
            </p:nvSpPr>
            <p:spPr>
              <a:xfrm>
                <a:off x="5786446" y="2214554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36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4" name="Abgerundetes Rechteck 123"/>
              <p:cNvSpPr/>
              <p:nvPr/>
            </p:nvSpPr>
            <p:spPr>
              <a:xfrm>
                <a:off x="5786446" y="2357430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174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5" name="Abgerundetes Rechteck 124"/>
              <p:cNvSpPr/>
              <p:nvPr/>
            </p:nvSpPr>
            <p:spPr>
              <a:xfrm>
                <a:off x="5857884" y="2500306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203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11" name="Gruppieren 71"/>
            <p:cNvGrpSpPr/>
            <p:nvPr/>
          </p:nvGrpSpPr>
          <p:grpSpPr>
            <a:xfrm>
              <a:off x="6372200" y="3789040"/>
              <a:ext cx="1428760" cy="1364732"/>
              <a:chOff x="5286380" y="1785926"/>
              <a:chExt cx="1428760" cy="1364732"/>
            </a:xfrm>
            <a:solidFill>
              <a:srgbClr val="0066FF"/>
            </a:solidFill>
          </p:grpSpPr>
          <p:sp>
            <p:nvSpPr>
              <p:cNvPr id="112" name="Ellipse 111"/>
              <p:cNvSpPr/>
              <p:nvPr/>
            </p:nvSpPr>
            <p:spPr>
              <a:xfrm>
                <a:off x="5357818" y="2000240"/>
                <a:ext cx="428628" cy="42862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3" name="Ellipse 112"/>
              <p:cNvSpPr/>
              <p:nvPr/>
            </p:nvSpPr>
            <p:spPr>
              <a:xfrm>
                <a:off x="5572132" y="2722030"/>
                <a:ext cx="428628" cy="42862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4" name="Ellipse 113"/>
              <p:cNvSpPr/>
              <p:nvPr/>
            </p:nvSpPr>
            <p:spPr>
              <a:xfrm>
                <a:off x="5286380" y="2428868"/>
                <a:ext cx="428628" cy="42862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5" name="Ellipse 114"/>
              <p:cNvSpPr/>
              <p:nvPr/>
            </p:nvSpPr>
            <p:spPr>
              <a:xfrm>
                <a:off x="5715008" y="1785926"/>
                <a:ext cx="428628" cy="42862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6" name="Ellipse 115"/>
              <p:cNvSpPr/>
              <p:nvPr/>
            </p:nvSpPr>
            <p:spPr>
              <a:xfrm>
                <a:off x="6143636" y="1928802"/>
                <a:ext cx="428628" cy="42862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7" name="Ellipse 116"/>
              <p:cNvSpPr/>
              <p:nvPr/>
            </p:nvSpPr>
            <p:spPr>
              <a:xfrm>
                <a:off x="6286512" y="2357430"/>
                <a:ext cx="428628" cy="42862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8" name="Ellipse 117"/>
              <p:cNvSpPr/>
              <p:nvPr/>
            </p:nvSpPr>
            <p:spPr>
              <a:xfrm>
                <a:off x="6009880" y="2714620"/>
                <a:ext cx="428628" cy="42862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182" name="Gruppieren 181"/>
          <p:cNvGrpSpPr/>
          <p:nvPr/>
        </p:nvGrpSpPr>
        <p:grpSpPr>
          <a:xfrm>
            <a:off x="1331640" y="1412776"/>
            <a:ext cx="2786082" cy="4214842"/>
            <a:chOff x="1331640" y="1412776"/>
            <a:chExt cx="2786082" cy="4214842"/>
          </a:xfrm>
        </p:grpSpPr>
        <p:sp>
          <p:nvSpPr>
            <p:cNvPr id="70" name="Ellipse 69"/>
            <p:cNvSpPr/>
            <p:nvPr/>
          </p:nvSpPr>
          <p:spPr>
            <a:xfrm>
              <a:off x="2071670" y="2285992"/>
              <a:ext cx="285752" cy="285752"/>
            </a:xfrm>
            <a:prstGeom prst="ellipse">
              <a:avLst/>
            </a:prstGeom>
            <a:solidFill>
              <a:srgbClr val="99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Ellipse 70"/>
            <p:cNvSpPr/>
            <p:nvPr/>
          </p:nvSpPr>
          <p:spPr>
            <a:xfrm>
              <a:off x="2786050" y="4143380"/>
              <a:ext cx="285752" cy="285752"/>
            </a:xfrm>
            <a:prstGeom prst="ellipse">
              <a:avLst/>
            </a:prstGeom>
            <a:solidFill>
              <a:srgbClr val="99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" name="Rechteck 1"/>
            <p:cNvSpPr/>
            <p:nvPr/>
          </p:nvSpPr>
          <p:spPr>
            <a:xfrm>
              <a:off x="1331640" y="1412776"/>
              <a:ext cx="2786082" cy="421484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1" name="Abgerundetes Rechteck 90"/>
            <p:cNvSpPr/>
            <p:nvPr/>
          </p:nvSpPr>
          <p:spPr>
            <a:xfrm>
              <a:off x="3000364" y="3571876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20999999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3" name="Abgerundetes Rechteck 92"/>
            <p:cNvSpPr/>
            <p:nvPr/>
          </p:nvSpPr>
          <p:spPr>
            <a:xfrm>
              <a:off x="2928926" y="4500570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6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4" name="Abgerundetes Rechteck 93"/>
            <p:cNvSpPr/>
            <p:nvPr/>
          </p:nvSpPr>
          <p:spPr>
            <a:xfrm>
              <a:off x="3357554" y="4071942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5" name="Abgerundetes Rechteck 94"/>
            <p:cNvSpPr/>
            <p:nvPr/>
          </p:nvSpPr>
          <p:spPr>
            <a:xfrm>
              <a:off x="2500298" y="3714752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30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6" name="Abgerundetes Rechteck 95"/>
            <p:cNvSpPr/>
            <p:nvPr/>
          </p:nvSpPr>
          <p:spPr>
            <a:xfrm>
              <a:off x="2428860" y="4286256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180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Ellipse 81"/>
            <p:cNvSpPr/>
            <p:nvPr/>
          </p:nvSpPr>
          <p:spPr>
            <a:xfrm>
              <a:off x="2771800" y="4149080"/>
              <a:ext cx="285752" cy="28575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67" name="Gruppieren 166"/>
            <p:cNvGrpSpPr/>
            <p:nvPr/>
          </p:nvGrpSpPr>
          <p:grpSpPr>
            <a:xfrm>
              <a:off x="1714480" y="1714488"/>
              <a:ext cx="1071570" cy="1500198"/>
              <a:chOff x="1714480" y="1714488"/>
              <a:chExt cx="1071570" cy="1500198"/>
            </a:xfrm>
          </p:grpSpPr>
          <p:grpSp>
            <p:nvGrpSpPr>
              <p:cNvPr id="102" name="Gruppieren 101"/>
              <p:cNvGrpSpPr/>
              <p:nvPr/>
            </p:nvGrpSpPr>
            <p:grpSpPr>
              <a:xfrm>
                <a:off x="1714480" y="1714488"/>
                <a:ext cx="1071570" cy="1500198"/>
                <a:chOff x="2428860" y="3571876"/>
                <a:chExt cx="1071570" cy="1500198"/>
              </a:xfrm>
              <a:solidFill>
                <a:srgbClr val="FFFF99"/>
              </a:solidFill>
            </p:grpSpPr>
            <p:sp>
              <p:nvSpPr>
                <p:cNvPr id="103" name="Abgerundetes Rechteck 102"/>
                <p:cNvSpPr/>
                <p:nvPr/>
              </p:nvSpPr>
              <p:spPr>
                <a:xfrm>
                  <a:off x="3000364" y="357187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209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04" name="Abgerundetes Rechteck 103"/>
                <p:cNvSpPr/>
                <p:nvPr/>
              </p:nvSpPr>
              <p:spPr>
                <a:xfrm>
                  <a:off x="2928926" y="4500570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05" name="Abgerundetes Rechteck 104"/>
                <p:cNvSpPr/>
                <p:nvPr/>
              </p:nvSpPr>
              <p:spPr>
                <a:xfrm>
                  <a:off x="3357554" y="4071942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62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06" name="Abgerundetes Rechteck 105"/>
                <p:cNvSpPr/>
                <p:nvPr/>
              </p:nvSpPr>
              <p:spPr>
                <a:xfrm>
                  <a:off x="2500298" y="3714752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3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07" name="Abgerundetes Rechteck 106"/>
                <p:cNvSpPr/>
                <p:nvPr/>
              </p:nvSpPr>
              <p:spPr>
                <a:xfrm>
                  <a:off x="2428860" y="428625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69" name="Ellipse 68"/>
              <p:cNvSpPr/>
              <p:nvPr/>
            </p:nvSpPr>
            <p:spPr>
              <a:xfrm>
                <a:off x="2051720" y="2348880"/>
                <a:ext cx="285752" cy="285752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98" name="Gruppieren 97"/>
              <p:cNvGrpSpPr/>
              <p:nvPr/>
            </p:nvGrpSpPr>
            <p:grpSpPr>
              <a:xfrm>
                <a:off x="2000232" y="2214554"/>
                <a:ext cx="500066" cy="500066"/>
                <a:chOff x="2000232" y="2214554"/>
                <a:chExt cx="500066" cy="500066"/>
              </a:xfrm>
              <a:solidFill>
                <a:srgbClr val="0066FF"/>
              </a:solidFill>
            </p:grpSpPr>
            <p:sp>
              <p:nvSpPr>
                <p:cNvPr id="11" name="Ellipse 10"/>
                <p:cNvSpPr/>
                <p:nvPr/>
              </p:nvSpPr>
              <p:spPr>
                <a:xfrm>
                  <a:off x="2143108" y="2214554"/>
                  <a:ext cx="214314" cy="214314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2" name="Ellipse 11"/>
                <p:cNvSpPr/>
                <p:nvPr/>
              </p:nvSpPr>
              <p:spPr>
                <a:xfrm>
                  <a:off x="2000232" y="2214554"/>
                  <a:ext cx="214314" cy="214314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4" name="Ellipse 13"/>
                <p:cNvSpPr/>
                <p:nvPr/>
              </p:nvSpPr>
              <p:spPr>
                <a:xfrm>
                  <a:off x="2143108" y="2500306"/>
                  <a:ext cx="214314" cy="214314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0" name="Ellipse 49"/>
                <p:cNvSpPr/>
                <p:nvPr/>
              </p:nvSpPr>
              <p:spPr>
                <a:xfrm>
                  <a:off x="2285984" y="2357430"/>
                  <a:ext cx="214314" cy="214314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1" name="Ellipse 50"/>
                <p:cNvSpPr/>
                <p:nvPr/>
              </p:nvSpPr>
              <p:spPr>
                <a:xfrm>
                  <a:off x="2000232" y="2428868"/>
                  <a:ext cx="214314" cy="214314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sp>
          <p:nvSpPr>
            <p:cNvPr id="63" name="Ellipse 62"/>
            <p:cNvSpPr/>
            <p:nvPr/>
          </p:nvSpPr>
          <p:spPr>
            <a:xfrm>
              <a:off x="2857488" y="4071942"/>
              <a:ext cx="214314" cy="21431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9797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Ellipse 63"/>
            <p:cNvSpPr/>
            <p:nvPr/>
          </p:nvSpPr>
          <p:spPr>
            <a:xfrm>
              <a:off x="2714612" y="4071942"/>
              <a:ext cx="214314" cy="21431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9797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Ellipse 64"/>
            <p:cNvSpPr/>
            <p:nvPr/>
          </p:nvSpPr>
          <p:spPr>
            <a:xfrm>
              <a:off x="2857488" y="4357694"/>
              <a:ext cx="214314" cy="21431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9797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" name="Ellipse 65"/>
            <p:cNvSpPr/>
            <p:nvPr/>
          </p:nvSpPr>
          <p:spPr>
            <a:xfrm>
              <a:off x="3000364" y="4214818"/>
              <a:ext cx="214314" cy="21431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9797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7" name="Ellipse 66"/>
            <p:cNvSpPr/>
            <p:nvPr/>
          </p:nvSpPr>
          <p:spPr>
            <a:xfrm>
              <a:off x="2714612" y="4286256"/>
              <a:ext cx="214314" cy="21431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9797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3131840" y="1857364"/>
            <a:ext cx="2786082" cy="3214710"/>
            <a:chOff x="1285852" y="2357430"/>
            <a:chExt cx="2786082" cy="3214710"/>
          </a:xfrm>
        </p:grpSpPr>
        <p:sp>
          <p:nvSpPr>
            <p:cNvPr id="78" name="Flussdiagramm: Verzögerung 77"/>
            <p:cNvSpPr/>
            <p:nvPr/>
          </p:nvSpPr>
          <p:spPr>
            <a:xfrm rot="16200000">
              <a:off x="1393009" y="2393149"/>
              <a:ext cx="2571768" cy="2500330"/>
            </a:xfrm>
            <a:prstGeom prst="flowChartDelay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0" name="Ellipse 69"/>
            <p:cNvSpPr/>
            <p:nvPr/>
          </p:nvSpPr>
          <p:spPr>
            <a:xfrm>
              <a:off x="1857356" y="2857496"/>
              <a:ext cx="1071570" cy="114300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Ellipse 74"/>
            <p:cNvSpPr/>
            <p:nvPr/>
          </p:nvSpPr>
          <p:spPr>
            <a:xfrm>
              <a:off x="2571736" y="4143380"/>
              <a:ext cx="1071570" cy="114300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Ellipse 78"/>
            <p:cNvSpPr/>
            <p:nvPr/>
          </p:nvSpPr>
          <p:spPr>
            <a:xfrm>
              <a:off x="2285984" y="3000372"/>
              <a:ext cx="285752" cy="28575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Ellipse 79"/>
            <p:cNvSpPr/>
            <p:nvPr/>
          </p:nvSpPr>
          <p:spPr>
            <a:xfrm>
              <a:off x="2428860" y="3429000"/>
              <a:ext cx="285752" cy="28575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Ellipse 80"/>
            <p:cNvSpPr/>
            <p:nvPr/>
          </p:nvSpPr>
          <p:spPr>
            <a:xfrm>
              <a:off x="2000232" y="3286124"/>
              <a:ext cx="285752" cy="28575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Ellipse 81"/>
            <p:cNvSpPr/>
            <p:nvPr/>
          </p:nvSpPr>
          <p:spPr>
            <a:xfrm>
              <a:off x="2786050" y="4357694"/>
              <a:ext cx="285752" cy="28575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Ellipse 82"/>
            <p:cNvSpPr/>
            <p:nvPr/>
          </p:nvSpPr>
          <p:spPr>
            <a:xfrm>
              <a:off x="3143240" y="4714884"/>
              <a:ext cx="285752" cy="28575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" name="Rechteck 65"/>
            <p:cNvSpPr/>
            <p:nvPr/>
          </p:nvSpPr>
          <p:spPr>
            <a:xfrm>
              <a:off x="1285852" y="4929198"/>
              <a:ext cx="2786082" cy="642942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86" name="Rechteck 85"/>
          <p:cNvSpPr/>
          <p:nvPr/>
        </p:nvSpPr>
        <p:spPr>
          <a:xfrm>
            <a:off x="1285852" y="1357298"/>
            <a:ext cx="2786082" cy="42148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3059832" y="1916832"/>
            <a:ext cx="2714644" cy="2857520"/>
            <a:chOff x="5292080" y="2132856"/>
            <a:chExt cx="2714644" cy="2857520"/>
          </a:xfrm>
        </p:grpSpPr>
        <p:sp>
          <p:nvSpPr>
            <p:cNvPr id="3" name="Abgerundetes Rechteck 5"/>
            <p:cNvSpPr/>
            <p:nvPr/>
          </p:nvSpPr>
          <p:spPr>
            <a:xfrm>
              <a:off x="7363782" y="3990244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24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>
              <a:off x="5935022" y="2847236"/>
              <a:ext cx="1357322" cy="135732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9797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>
              <a:off x="6292212" y="3204426"/>
              <a:ext cx="650086" cy="60365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6506526" y="2132856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Abgerundetes Rechteck 5"/>
            <p:cNvSpPr/>
            <p:nvPr/>
          </p:nvSpPr>
          <p:spPr>
            <a:xfrm>
              <a:off x="6577964" y="4418872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Abgerundetes Rechteck 5"/>
            <p:cNvSpPr/>
            <p:nvPr/>
          </p:nvSpPr>
          <p:spPr>
            <a:xfrm>
              <a:off x="6220774" y="4347434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20999999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Abgerundetes Rechteck 5"/>
            <p:cNvSpPr/>
            <p:nvPr/>
          </p:nvSpPr>
          <p:spPr>
            <a:xfrm>
              <a:off x="6863716" y="2204294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20999999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Abgerundetes Rechteck 5"/>
            <p:cNvSpPr/>
            <p:nvPr/>
          </p:nvSpPr>
          <p:spPr>
            <a:xfrm>
              <a:off x="6077898" y="2204294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9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Abgerundetes Rechteck 5"/>
            <p:cNvSpPr/>
            <p:nvPr/>
          </p:nvSpPr>
          <p:spPr>
            <a:xfrm>
              <a:off x="5720708" y="2490046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24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Abgerundetes Rechteck 5"/>
            <p:cNvSpPr/>
            <p:nvPr/>
          </p:nvSpPr>
          <p:spPr>
            <a:xfrm rot="5400000">
              <a:off x="5506394" y="3275864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Abgerundetes Rechteck 5"/>
            <p:cNvSpPr/>
            <p:nvPr/>
          </p:nvSpPr>
          <p:spPr>
            <a:xfrm>
              <a:off x="5577832" y="2847236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39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Abgerundetes Rechteck 5"/>
            <p:cNvSpPr/>
            <p:nvPr/>
          </p:nvSpPr>
          <p:spPr>
            <a:xfrm>
              <a:off x="5577832" y="3704492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177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Abgerundetes Rechteck 5"/>
            <p:cNvSpPr/>
            <p:nvPr/>
          </p:nvSpPr>
          <p:spPr>
            <a:xfrm>
              <a:off x="5792146" y="4133120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19499999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Abgerundetes Rechteck 5"/>
            <p:cNvSpPr/>
            <p:nvPr/>
          </p:nvSpPr>
          <p:spPr>
            <a:xfrm>
              <a:off x="7220906" y="2347170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19799999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Abgerundetes Rechteck 5"/>
            <p:cNvSpPr/>
            <p:nvPr/>
          </p:nvSpPr>
          <p:spPr>
            <a:xfrm>
              <a:off x="7506658" y="2704360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183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Abgerundetes Rechteck 5"/>
            <p:cNvSpPr/>
            <p:nvPr/>
          </p:nvSpPr>
          <p:spPr>
            <a:xfrm>
              <a:off x="7006592" y="4275996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15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Abgerundetes Rechteck 5"/>
            <p:cNvSpPr/>
            <p:nvPr/>
          </p:nvSpPr>
          <p:spPr>
            <a:xfrm rot="5400000">
              <a:off x="7649534" y="3204426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Abgerundetes Rechteck 5"/>
            <p:cNvSpPr/>
            <p:nvPr/>
          </p:nvSpPr>
          <p:spPr>
            <a:xfrm>
              <a:off x="7578096" y="3633054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scene3d>
              <a:camera prst="orthographicFront">
                <a:rot lat="0" lon="0" rev="45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1" name="Gruppieren 20"/>
            <p:cNvGrpSpPr/>
            <p:nvPr/>
          </p:nvGrpSpPr>
          <p:grpSpPr>
            <a:xfrm>
              <a:off x="5792146" y="2632922"/>
              <a:ext cx="1728800" cy="1778806"/>
              <a:chOff x="5572132" y="2571744"/>
              <a:chExt cx="1728800" cy="1778806"/>
            </a:xfrm>
          </p:grpSpPr>
          <p:sp>
            <p:nvSpPr>
              <p:cNvPr id="38" name="Ellipse 37"/>
              <p:cNvSpPr/>
              <p:nvPr/>
            </p:nvSpPr>
            <p:spPr>
              <a:xfrm>
                <a:off x="6500826" y="264318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" name="Ellipse 38"/>
              <p:cNvSpPr/>
              <p:nvPr/>
            </p:nvSpPr>
            <p:spPr>
              <a:xfrm>
                <a:off x="6215074" y="2571744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" name="Ellipse 39"/>
              <p:cNvSpPr/>
              <p:nvPr/>
            </p:nvSpPr>
            <p:spPr>
              <a:xfrm>
                <a:off x="6929454" y="300037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" name="Ellipse 40"/>
              <p:cNvSpPr/>
              <p:nvPr/>
            </p:nvSpPr>
            <p:spPr>
              <a:xfrm>
                <a:off x="6715140" y="2786058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" name="Ellipse 41"/>
              <p:cNvSpPr/>
              <p:nvPr/>
            </p:nvSpPr>
            <p:spPr>
              <a:xfrm>
                <a:off x="5572132" y="3071810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" name="Ellipse 42"/>
              <p:cNvSpPr/>
              <p:nvPr/>
            </p:nvSpPr>
            <p:spPr>
              <a:xfrm>
                <a:off x="5572132" y="335756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" name="Ellipse 43"/>
              <p:cNvSpPr/>
              <p:nvPr/>
            </p:nvSpPr>
            <p:spPr>
              <a:xfrm>
                <a:off x="5715008" y="2857496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" name="Ellipse 44"/>
              <p:cNvSpPr/>
              <p:nvPr/>
            </p:nvSpPr>
            <p:spPr>
              <a:xfrm>
                <a:off x="5929322" y="264318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" name="Ellipse 45"/>
              <p:cNvSpPr/>
              <p:nvPr/>
            </p:nvSpPr>
            <p:spPr>
              <a:xfrm>
                <a:off x="6000760" y="4000504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" name="Ellipse 46"/>
              <p:cNvSpPr/>
              <p:nvPr/>
            </p:nvSpPr>
            <p:spPr>
              <a:xfrm>
                <a:off x="5715008" y="3857628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" name="Ellipse 47"/>
              <p:cNvSpPr/>
              <p:nvPr/>
            </p:nvSpPr>
            <p:spPr>
              <a:xfrm>
                <a:off x="5572132" y="3643314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" name="Ellipse 48"/>
              <p:cNvSpPr/>
              <p:nvPr/>
            </p:nvSpPr>
            <p:spPr>
              <a:xfrm>
                <a:off x="6572264" y="4000504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0" name="Ellipse 49"/>
              <p:cNvSpPr/>
              <p:nvPr/>
            </p:nvSpPr>
            <p:spPr>
              <a:xfrm>
                <a:off x="6286512" y="407194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1" name="Ellipse 50"/>
              <p:cNvSpPr/>
              <p:nvPr/>
            </p:nvSpPr>
            <p:spPr>
              <a:xfrm>
                <a:off x="6786578" y="3786190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2" name="Ellipse 51"/>
              <p:cNvSpPr/>
              <p:nvPr/>
            </p:nvSpPr>
            <p:spPr>
              <a:xfrm>
                <a:off x="6929454" y="3571876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3" name="Ellipse 52"/>
              <p:cNvSpPr/>
              <p:nvPr/>
            </p:nvSpPr>
            <p:spPr>
              <a:xfrm>
                <a:off x="7000892" y="3286124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2" name="Gruppieren 21"/>
            <p:cNvGrpSpPr/>
            <p:nvPr/>
          </p:nvGrpSpPr>
          <p:grpSpPr>
            <a:xfrm>
              <a:off x="6516216" y="3284984"/>
              <a:ext cx="400053" cy="464347"/>
              <a:chOff x="5786446" y="2143116"/>
              <a:chExt cx="571504" cy="714380"/>
            </a:xfrm>
          </p:grpSpPr>
          <p:sp>
            <p:nvSpPr>
              <p:cNvPr id="31" name="Abgerundetes Rechteck 30"/>
              <p:cNvSpPr/>
              <p:nvPr/>
            </p:nvSpPr>
            <p:spPr>
              <a:xfrm>
                <a:off x="5929322" y="2143116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" name="Abgerundetes Rechteck 31"/>
              <p:cNvSpPr/>
              <p:nvPr/>
            </p:nvSpPr>
            <p:spPr>
              <a:xfrm rot="5400000">
                <a:off x="6000760" y="2500306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186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" name="Abgerundetes Rechteck 32"/>
              <p:cNvSpPr/>
              <p:nvPr/>
            </p:nvSpPr>
            <p:spPr>
              <a:xfrm rot="5400000">
                <a:off x="6143636" y="2357430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" name="Abgerundetes Rechteck 33"/>
              <p:cNvSpPr/>
              <p:nvPr/>
            </p:nvSpPr>
            <p:spPr>
              <a:xfrm>
                <a:off x="6072198" y="2214554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189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" name="Abgerundetes Rechteck 34"/>
              <p:cNvSpPr/>
              <p:nvPr/>
            </p:nvSpPr>
            <p:spPr>
              <a:xfrm>
                <a:off x="5786446" y="2214554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36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" name="Abgerundetes Rechteck 35"/>
              <p:cNvSpPr/>
              <p:nvPr/>
            </p:nvSpPr>
            <p:spPr>
              <a:xfrm>
                <a:off x="5786446" y="2357430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174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" name="Abgerundetes Rechteck 36"/>
              <p:cNvSpPr/>
              <p:nvPr/>
            </p:nvSpPr>
            <p:spPr>
              <a:xfrm>
                <a:off x="5857884" y="2500306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203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3" name="Gruppieren 22"/>
            <p:cNvGrpSpPr/>
            <p:nvPr/>
          </p:nvGrpSpPr>
          <p:grpSpPr>
            <a:xfrm>
              <a:off x="6149336" y="3061550"/>
              <a:ext cx="1000132" cy="928694"/>
              <a:chOff x="6149336" y="3061550"/>
              <a:chExt cx="1000132" cy="928694"/>
            </a:xfrm>
          </p:grpSpPr>
          <p:sp>
            <p:nvSpPr>
              <p:cNvPr id="24" name="Ellipse 23"/>
              <p:cNvSpPr/>
              <p:nvPr/>
            </p:nvSpPr>
            <p:spPr>
              <a:xfrm>
                <a:off x="6199343" y="3200854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" name="Ellipse 24"/>
              <p:cNvSpPr/>
              <p:nvPr/>
            </p:nvSpPr>
            <p:spPr>
              <a:xfrm>
                <a:off x="6349362" y="3711636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" name="Ellipse 25"/>
              <p:cNvSpPr/>
              <p:nvPr/>
            </p:nvSpPr>
            <p:spPr>
              <a:xfrm>
                <a:off x="6149336" y="347946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" name="Ellipse 26"/>
              <p:cNvSpPr/>
              <p:nvPr/>
            </p:nvSpPr>
            <p:spPr>
              <a:xfrm>
                <a:off x="6449376" y="3061550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" name="Ellipse 27"/>
              <p:cNvSpPr/>
              <p:nvPr/>
            </p:nvSpPr>
            <p:spPr>
              <a:xfrm>
                <a:off x="6749415" y="3154419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" name="Ellipse 28"/>
              <p:cNvSpPr/>
              <p:nvPr/>
            </p:nvSpPr>
            <p:spPr>
              <a:xfrm>
                <a:off x="6849428" y="3433028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" name="Ellipse 29"/>
              <p:cNvSpPr/>
              <p:nvPr/>
            </p:nvSpPr>
            <p:spPr>
              <a:xfrm>
                <a:off x="6649402" y="3665201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6706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163"/>
          <p:cNvGrpSpPr/>
          <p:nvPr/>
        </p:nvGrpSpPr>
        <p:grpSpPr>
          <a:xfrm>
            <a:off x="2987824" y="260648"/>
            <a:ext cx="1830224" cy="1919136"/>
            <a:chOff x="500034" y="285728"/>
            <a:chExt cx="1830224" cy="1919136"/>
          </a:xfrm>
        </p:grpSpPr>
        <p:sp>
          <p:nvSpPr>
            <p:cNvPr id="110" name="Rechteck 59"/>
            <p:cNvSpPr/>
            <p:nvPr/>
          </p:nvSpPr>
          <p:spPr>
            <a:xfrm>
              <a:off x="900401" y="925440"/>
              <a:ext cx="915125" cy="110495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1" name="Rechteck 2"/>
            <p:cNvSpPr/>
            <p:nvPr/>
          </p:nvSpPr>
          <p:spPr>
            <a:xfrm>
              <a:off x="500034" y="285728"/>
              <a:ext cx="1830224" cy="19191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12" name="Gruppieren 11"/>
            <p:cNvGrpSpPr/>
            <p:nvPr/>
          </p:nvGrpSpPr>
          <p:grpSpPr>
            <a:xfrm>
              <a:off x="900401" y="576506"/>
              <a:ext cx="915125" cy="1453891"/>
              <a:chOff x="1000100" y="857232"/>
              <a:chExt cx="1143008" cy="1785950"/>
            </a:xfrm>
          </p:grpSpPr>
          <p:cxnSp>
            <p:nvCxnSpPr>
              <p:cNvPr id="122" name="Gerade Verbindung 5"/>
              <p:cNvCxnSpPr/>
              <p:nvPr/>
            </p:nvCxnSpPr>
            <p:spPr>
              <a:xfrm rot="5400000">
                <a:off x="107125" y="1750207"/>
                <a:ext cx="178595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Gerade Verbindung 8"/>
              <p:cNvCxnSpPr/>
              <p:nvPr/>
            </p:nvCxnSpPr>
            <p:spPr>
              <a:xfrm rot="5400000">
                <a:off x="1250133" y="1750207"/>
                <a:ext cx="178595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Gerade Verbindung 10"/>
              <p:cNvCxnSpPr/>
              <p:nvPr/>
            </p:nvCxnSpPr>
            <p:spPr>
              <a:xfrm>
                <a:off x="1000100" y="2643182"/>
                <a:ext cx="1143008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" name="Gruppieren 28"/>
            <p:cNvGrpSpPr/>
            <p:nvPr/>
          </p:nvGrpSpPr>
          <p:grpSpPr>
            <a:xfrm>
              <a:off x="1243573" y="692817"/>
              <a:ext cx="114391" cy="348934"/>
              <a:chOff x="3000364" y="2857496"/>
              <a:chExt cx="300040" cy="778674"/>
            </a:xfrm>
          </p:grpSpPr>
          <p:sp>
            <p:nvSpPr>
              <p:cNvPr id="120" name="Abgerundetes Rechteck 5"/>
              <p:cNvSpPr/>
              <p:nvPr/>
            </p:nvSpPr>
            <p:spPr>
              <a:xfrm>
                <a:off x="3071802" y="2857496"/>
                <a:ext cx="142876" cy="571504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1" name="Ellipse 30"/>
              <p:cNvSpPr/>
              <p:nvPr/>
            </p:nvSpPr>
            <p:spPr>
              <a:xfrm>
                <a:off x="3000364" y="335756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14" name="Gruppieren 31"/>
            <p:cNvGrpSpPr/>
            <p:nvPr/>
          </p:nvGrpSpPr>
          <p:grpSpPr>
            <a:xfrm>
              <a:off x="1529549" y="692817"/>
              <a:ext cx="114391" cy="348931"/>
              <a:chOff x="3000364" y="2857500"/>
              <a:chExt cx="300040" cy="778670"/>
            </a:xfrm>
          </p:grpSpPr>
          <p:sp>
            <p:nvSpPr>
              <p:cNvPr id="118" name="Abgerundetes Rechteck 5"/>
              <p:cNvSpPr/>
              <p:nvPr/>
            </p:nvSpPr>
            <p:spPr>
              <a:xfrm>
                <a:off x="3071802" y="2857500"/>
                <a:ext cx="142876" cy="571504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9" name="Ellipse 118"/>
              <p:cNvSpPr/>
              <p:nvPr/>
            </p:nvSpPr>
            <p:spPr>
              <a:xfrm>
                <a:off x="3000364" y="335756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15" name="Gruppieren 27"/>
            <p:cNvGrpSpPr/>
            <p:nvPr/>
          </p:nvGrpSpPr>
          <p:grpSpPr>
            <a:xfrm>
              <a:off x="1014792" y="692817"/>
              <a:ext cx="114391" cy="348934"/>
              <a:chOff x="3000364" y="2857496"/>
              <a:chExt cx="300040" cy="778674"/>
            </a:xfrm>
          </p:grpSpPr>
          <p:sp>
            <p:nvSpPr>
              <p:cNvPr id="116" name="Abgerundetes Rechteck 5"/>
              <p:cNvSpPr/>
              <p:nvPr/>
            </p:nvSpPr>
            <p:spPr>
              <a:xfrm>
                <a:off x="3071802" y="2857496"/>
                <a:ext cx="142876" cy="571504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7" name="Ellipse 25"/>
              <p:cNvSpPr/>
              <p:nvPr/>
            </p:nvSpPr>
            <p:spPr>
              <a:xfrm>
                <a:off x="3000364" y="335756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55" name="Rechteck 3"/>
          <p:cNvSpPr/>
          <p:nvPr/>
        </p:nvSpPr>
        <p:spPr>
          <a:xfrm>
            <a:off x="7092280" y="260648"/>
            <a:ext cx="1830224" cy="1919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Rechteck 55"/>
          <p:cNvSpPr/>
          <p:nvPr/>
        </p:nvSpPr>
        <p:spPr>
          <a:xfrm>
            <a:off x="7549843" y="900360"/>
            <a:ext cx="915125" cy="110495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7" name="Gruppieren 61"/>
          <p:cNvGrpSpPr/>
          <p:nvPr/>
        </p:nvGrpSpPr>
        <p:grpSpPr>
          <a:xfrm>
            <a:off x="7549843" y="667737"/>
            <a:ext cx="915125" cy="348934"/>
            <a:chOff x="6929454" y="1000108"/>
            <a:chExt cx="1143008" cy="428628"/>
          </a:xfrm>
        </p:grpSpPr>
        <p:grpSp>
          <p:nvGrpSpPr>
            <p:cNvPr id="86" name="Gruppieren 37"/>
            <p:cNvGrpSpPr/>
            <p:nvPr/>
          </p:nvGrpSpPr>
          <p:grpSpPr>
            <a:xfrm>
              <a:off x="7500958" y="1000108"/>
              <a:ext cx="142876" cy="428628"/>
              <a:chOff x="3000364" y="2857496"/>
              <a:chExt cx="300040" cy="778674"/>
            </a:xfrm>
          </p:grpSpPr>
          <p:sp>
            <p:nvSpPr>
              <p:cNvPr id="108" name="Abgerundetes Rechteck 5"/>
              <p:cNvSpPr/>
              <p:nvPr/>
            </p:nvSpPr>
            <p:spPr>
              <a:xfrm>
                <a:off x="3071802" y="2857496"/>
                <a:ext cx="142876" cy="571504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9" name="Ellipse 108"/>
              <p:cNvSpPr/>
              <p:nvPr/>
            </p:nvSpPr>
            <p:spPr>
              <a:xfrm>
                <a:off x="3000364" y="335756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87" name="Gruppieren 40"/>
            <p:cNvGrpSpPr/>
            <p:nvPr/>
          </p:nvGrpSpPr>
          <p:grpSpPr>
            <a:xfrm>
              <a:off x="7643834" y="1000108"/>
              <a:ext cx="142876" cy="428628"/>
              <a:chOff x="3000364" y="2857496"/>
              <a:chExt cx="300040" cy="778674"/>
            </a:xfrm>
          </p:grpSpPr>
          <p:sp>
            <p:nvSpPr>
              <p:cNvPr id="106" name="Abgerundetes Rechteck 5"/>
              <p:cNvSpPr/>
              <p:nvPr/>
            </p:nvSpPr>
            <p:spPr>
              <a:xfrm>
                <a:off x="3071802" y="2857496"/>
                <a:ext cx="142876" cy="571504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7" name="Ellipse 106"/>
              <p:cNvSpPr/>
              <p:nvPr/>
            </p:nvSpPr>
            <p:spPr>
              <a:xfrm>
                <a:off x="3000364" y="335756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88" name="Gruppieren 43"/>
            <p:cNvGrpSpPr/>
            <p:nvPr/>
          </p:nvGrpSpPr>
          <p:grpSpPr>
            <a:xfrm>
              <a:off x="7786710" y="1000108"/>
              <a:ext cx="142876" cy="428628"/>
              <a:chOff x="3000364" y="2857496"/>
              <a:chExt cx="300040" cy="778674"/>
            </a:xfrm>
          </p:grpSpPr>
          <p:sp>
            <p:nvSpPr>
              <p:cNvPr id="104" name="Abgerundetes Rechteck 5"/>
              <p:cNvSpPr/>
              <p:nvPr/>
            </p:nvSpPr>
            <p:spPr>
              <a:xfrm>
                <a:off x="3071802" y="2857496"/>
                <a:ext cx="142876" cy="571504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5" name="Ellipse 104"/>
              <p:cNvSpPr/>
              <p:nvPr/>
            </p:nvSpPr>
            <p:spPr>
              <a:xfrm>
                <a:off x="3000364" y="335756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89" name="Gruppieren 46"/>
            <p:cNvGrpSpPr/>
            <p:nvPr/>
          </p:nvGrpSpPr>
          <p:grpSpPr>
            <a:xfrm>
              <a:off x="7929586" y="1000108"/>
              <a:ext cx="142876" cy="428628"/>
              <a:chOff x="3000364" y="2857496"/>
              <a:chExt cx="300040" cy="778674"/>
            </a:xfrm>
          </p:grpSpPr>
          <p:sp>
            <p:nvSpPr>
              <p:cNvPr id="102" name="Abgerundetes Rechteck 5"/>
              <p:cNvSpPr/>
              <p:nvPr/>
            </p:nvSpPr>
            <p:spPr>
              <a:xfrm>
                <a:off x="3071802" y="2857496"/>
                <a:ext cx="142876" cy="571504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3" name="Ellipse 102"/>
              <p:cNvSpPr/>
              <p:nvPr/>
            </p:nvSpPr>
            <p:spPr>
              <a:xfrm>
                <a:off x="3000364" y="335756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90" name="Gruppieren 49"/>
            <p:cNvGrpSpPr/>
            <p:nvPr/>
          </p:nvGrpSpPr>
          <p:grpSpPr>
            <a:xfrm>
              <a:off x="7358082" y="1000108"/>
              <a:ext cx="142876" cy="428628"/>
              <a:chOff x="3000364" y="2857496"/>
              <a:chExt cx="300040" cy="778674"/>
            </a:xfrm>
          </p:grpSpPr>
          <p:sp>
            <p:nvSpPr>
              <p:cNvPr id="100" name="Abgerundetes Rechteck 5"/>
              <p:cNvSpPr/>
              <p:nvPr/>
            </p:nvSpPr>
            <p:spPr>
              <a:xfrm>
                <a:off x="3071802" y="2857496"/>
                <a:ext cx="142876" cy="571504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1" name="Ellipse 100"/>
              <p:cNvSpPr/>
              <p:nvPr/>
            </p:nvSpPr>
            <p:spPr>
              <a:xfrm>
                <a:off x="3000364" y="335756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91" name="Gruppieren 52"/>
            <p:cNvGrpSpPr/>
            <p:nvPr/>
          </p:nvGrpSpPr>
          <p:grpSpPr>
            <a:xfrm>
              <a:off x="7072330" y="1000108"/>
              <a:ext cx="142876" cy="428628"/>
              <a:chOff x="3000364" y="2857496"/>
              <a:chExt cx="300040" cy="778674"/>
            </a:xfrm>
          </p:grpSpPr>
          <p:sp>
            <p:nvSpPr>
              <p:cNvPr id="98" name="Abgerundetes Rechteck 5"/>
              <p:cNvSpPr/>
              <p:nvPr/>
            </p:nvSpPr>
            <p:spPr>
              <a:xfrm>
                <a:off x="3071802" y="2857496"/>
                <a:ext cx="142876" cy="571504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9" name="Ellipse 98"/>
              <p:cNvSpPr/>
              <p:nvPr/>
            </p:nvSpPr>
            <p:spPr>
              <a:xfrm>
                <a:off x="3000364" y="335756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92" name="Gruppieren 55"/>
            <p:cNvGrpSpPr/>
            <p:nvPr/>
          </p:nvGrpSpPr>
          <p:grpSpPr>
            <a:xfrm>
              <a:off x="7215206" y="1000108"/>
              <a:ext cx="142876" cy="428628"/>
              <a:chOff x="3000364" y="2857496"/>
              <a:chExt cx="300040" cy="778674"/>
            </a:xfrm>
          </p:grpSpPr>
          <p:sp>
            <p:nvSpPr>
              <p:cNvPr id="96" name="Abgerundetes Rechteck 5"/>
              <p:cNvSpPr/>
              <p:nvPr/>
            </p:nvSpPr>
            <p:spPr>
              <a:xfrm>
                <a:off x="3071802" y="2857496"/>
                <a:ext cx="142876" cy="571504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7" name="Ellipse 57"/>
              <p:cNvSpPr/>
              <p:nvPr/>
            </p:nvSpPr>
            <p:spPr>
              <a:xfrm>
                <a:off x="3000364" y="335756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93" name="Gruppieren 34"/>
            <p:cNvGrpSpPr/>
            <p:nvPr/>
          </p:nvGrpSpPr>
          <p:grpSpPr>
            <a:xfrm>
              <a:off x="6929454" y="1000108"/>
              <a:ext cx="142876" cy="428628"/>
              <a:chOff x="3000364" y="2857496"/>
              <a:chExt cx="300040" cy="778674"/>
            </a:xfrm>
          </p:grpSpPr>
          <p:sp>
            <p:nvSpPr>
              <p:cNvPr id="94" name="Abgerundetes Rechteck 5"/>
              <p:cNvSpPr/>
              <p:nvPr/>
            </p:nvSpPr>
            <p:spPr>
              <a:xfrm>
                <a:off x="3071802" y="2857496"/>
                <a:ext cx="142876" cy="571504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5" name="Ellipse 94"/>
              <p:cNvSpPr/>
              <p:nvPr/>
            </p:nvSpPr>
            <p:spPr>
              <a:xfrm>
                <a:off x="3000364" y="3357562"/>
                <a:ext cx="300040" cy="27860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cxnSp>
        <p:nvCxnSpPr>
          <p:cNvPr id="83" name="Gerade Verbindung 82"/>
          <p:cNvCxnSpPr/>
          <p:nvPr/>
        </p:nvCxnSpPr>
        <p:spPr>
          <a:xfrm rot="5400000">
            <a:off x="6817443" y="1278372"/>
            <a:ext cx="14538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/>
          <p:nvPr/>
        </p:nvCxnSpPr>
        <p:spPr>
          <a:xfrm rot="5400000">
            <a:off x="7738022" y="1278372"/>
            <a:ext cx="14538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>
            <a:off x="7534018" y="2009818"/>
            <a:ext cx="9151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uppieren 80"/>
          <p:cNvGrpSpPr/>
          <p:nvPr/>
        </p:nvGrpSpPr>
        <p:grpSpPr>
          <a:xfrm>
            <a:off x="7721428" y="1132983"/>
            <a:ext cx="114391" cy="348934"/>
            <a:chOff x="3000364" y="2857496"/>
            <a:chExt cx="300040" cy="778674"/>
          </a:xfrm>
          <a:scene3d>
            <a:camera prst="orthographicFront">
              <a:rot lat="0" lon="0" rev="18900000"/>
            </a:camera>
            <a:lightRig rig="threePt" dir="t"/>
          </a:scene3d>
        </p:grpSpPr>
        <p:sp>
          <p:nvSpPr>
            <p:cNvPr id="64" name="Abgerundetes Rechteck 5"/>
            <p:cNvSpPr/>
            <p:nvPr/>
          </p:nvSpPr>
          <p:spPr>
            <a:xfrm>
              <a:off x="3071802" y="2857496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Ellipse 64"/>
            <p:cNvSpPr/>
            <p:nvPr/>
          </p:nvSpPr>
          <p:spPr>
            <a:xfrm>
              <a:off x="3000364" y="3357562"/>
              <a:ext cx="300040" cy="278608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rgbClr val="9797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1" name="Gruppieren 83"/>
          <p:cNvGrpSpPr/>
          <p:nvPr/>
        </p:nvGrpSpPr>
        <p:grpSpPr>
          <a:xfrm>
            <a:off x="8121795" y="1074827"/>
            <a:ext cx="114391" cy="348934"/>
            <a:chOff x="3000364" y="2857496"/>
            <a:chExt cx="300040" cy="778674"/>
          </a:xfrm>
          <a:scene3d>
            <a:camera prst="orthographicFront">
              <a:rot lat="0" lon="0" rev="15900000"/>
            </a:camera>
            <a:lightRig rig="threePt" dir="t"/>
          </a:scene3d>
        </p:grpSpPr>
        <p:sp>
          <p:nvSpPr>
            <p:cNvPr id="62" name="Abgerundetes Rechteck 5"/>
            <p:cNvSpPr/>
            <p:nvPr/>
          </p:nvSpPr>
          <p:spPr>
            <a:xfrm>
              <a:off x="3071802" y="2857496"/>
              <a:ext cx="142876" cy="5715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Ellipse 62"/>
            <p:cNvSpPr/>
            <p:nvPr/>
          </p:nvSpPr>
          <p:spPr>
            <a:xfrm>
              <a:off x="3000364" y="3357562"/>
              <a:ext cx="300040" cy="278608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rgbClr val="9797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" name="Textfeld 4"/>
          <p:cNvSpPr txBox="1"/>
          <p:nvPr/>
        </p:nvSpPr>
        <p:spPr>
          <a:xfrm>
            <a:off x="8028384" y="6093296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b="1" dirty="0" err="1" smtClean="0"/>
              <a:t>ln</a:t>
            </a:r>
            <a:r>
              <a:rPr lang="de-DE" sz="2600" b="1" dirty="0" smtClean="0"/>
              <a:t> (c)</a:t>
            </a:r>
            <a:endParaRPr lang="de-DE" sz="2600" b="1" dirty="0"/>
          </a:p>
        </p:txBody>
      </p:sp>
      <p:grpSp>
        <p:nvGrpSpPr>
          <p:cNvPr id="6" name="Gruppieren 116"/>
          <p:cNvGrpSpPr/>
          <p:nvPr/>
        </p:nvGrpSpPr>
        <p:grpSpPr>
          <a:xfrm>
            <a:off x="928662" y="2857496"/>
            <a:ext cx="7675786" cy="3216298"/>
            <a:chOff x="928662" y="3071810"/>
            <a:chExt cx="7358114" cy="3216298"/>
          </a:xfrm>
        </p:grpSpPr>
        <p:cxnSp>
          <p:nvCxnSpPr>
            <p:cNvPr id="53" name="Gerade Verbindung mit Pfeil 52"/>
            <p:cNvCxnSpPr/>
            <p:nvPr/>
          </p:nvCxnSpPr>
          <p:spPr>
            <a:xfrm rot="5400000" flipH="1" flipV="1">
              <a:off x="-677899" y="4678371"/>
              <a:ext cx="321471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mit Pfeil 53"/>
            <p:cNvCxnSpPr/>
            <p:nvPr/>
          </p:nvCxnSpPr>
          <p:spPr>
            <a:xfrm>
              <a:off x="928662" y="6286520"/>
              <a:ext cx="7358114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/>
        </p:nvSpPr>
        <p:spPr>
          <a:xfrm>
            <a:off x="428596" y="2714620"/>
            <a:ext cx="3571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dirty="0" smtClean="0">
                <a:latin typeface="Segoe Print" pitchFamily="2" charset="0"/>
                <a:ea typeface="Cambria Math" pitchFamily="18" charset="0"/>
                <a:cs typeface="Levenim MT" pitchFamily="2" charset="-79"/>
              </a:rPr>
              <a:t>σ</a:t>
            </a:r>
            <a:endParaRPr lang="de-DE" sz="3000" dirty="0">
              <a:latin typeface="Segoe Print" pitchFamily="2" charset="0"/>
              <a:ea typeface="Cambria Math" pitchFamily="18" charset="0"/>
              <a:cs typeface="Levenim MT" pitchFamily="2" charset="-79"/>
            </a:endParaRPr>
          </a:p>
        </p:txBody>
      </p:sp>
      <p:cxnSp>
        <p:nvCxnSpPr>
          <p:cNvPr id="8" name="Gerade Verbindung 7"/>
          <p:cNvCxnSpPr/>
          <p:nvPr/>
        </p:nvCxnSpPr>
        <p:spPr>
          <a:xfrm flipV="1">
            <a:off x="7020272" y="2996952"/>
            <a:ext cx="0" cy="32964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6732240" y="6165304"/>
            <a:ext cx="80177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b="1" dirty="0" err="1" smtClean="0">
                <a:solidFill>
                  <a:srgbClr val="FF0000"/>
                </a:solidFill>
              </a:rPr>
              <a:t>cmc</a:t>
            </a:r>
            <a:endParaRPr lang="de-DE" sz="2600" b="1" dirty="0">
              <a:solidFill>
                <a:srgbClr val="FF0000"/>
              </a:solidFill>
            </a:endParaRPr>
          </a:p>
        </p:txBody>
      </p:sp>
      <p:grpSp>
        <p:nvGrpSpPr>
          <p:cNvPr id="10" name="Gruppieren 190"/>
          <p:cNvGrpSpPr/>
          <p:nvPr/>
        </p:nvGrpSpPr>
        <p:grpSpPr>
          <a:xfrm>
            <a:off x="5029986" y="260648"/>
            <a:ext cx="1830224" cy="1919136"/>
            <a:chOff x="2902236" y="285728"/>
            <a:chExt cx="1830224" cy="1919136"/>
          </a:xfrm>
        </p:grpSpPr>
        <p:sp>
          <p:nvSpPr>
            <p:cNvPr id="22" name="Rechteck 21"/>
            <p:cNvSpPr/>
            <p:nvPr/>
          </p:nvSpPr>
          <p:spPr>
            <a:xfrm>
              <a:off x="3347864" y="908963"/>
              <a:ext cx="915125" cy="110495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Rechteck 22"/>
            <p:cNvSpPr/>
            <p:nvPr/>
          </p:nvSpPr>
          <p:spPr>
            <a:xfrm>
              <a:off x="2902236" y="285728"/>
              <a:ext cx="1830224" cy="19191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4" name="Gruppieren 153"/>
            <p:cNvGrpSpPr/>
            <p:nvPr/>
          </p:nvGrpSpPr>
          <p:grpSpPr>
            <a:xfrm>
              <a:off x="3347864" y="548680"/>
              <a:ext cx="915125" cy="1453891"/>
              <a:chOff x="1000100" y="857232"/>
              <a:chExt cx="1143008" cy="1785950"/>
            </a:xfrm>
          </p:grpSpPr>
          <p:cxnSp>
            <p:nvCxnSpPr>
              <p:cNvPr id="50" name="Gerade Verbindung 49"/>
              <p:cNvCxnSpPr/>
              <p:nvPr/>
            </p:nvCxnSpPr>
            <p:spPr>
              <a:xfrm rot="5400000">
                <a:off x="107125" y="1750207"/>
                <a:ext cx="178595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 Verbindung 50"/>
              <p:cNvCxnSpPr/>
              <p:nvPr/>
            </p:nvCxnSpPr>
            <p:spPr>
              <a:xfrm rot="5400000">
                <a:off x="1250133" y="1750207"/>
                <a:ext cx="178595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 Verbindung 51"/>
              <p:cNvCxnSpPr/>
              <p:nvPr/>
            </p:nvCxnSpPr>
            <p:spPr>
              <a:xfrm>
                <a:off x="1000100" y="2643182"/>
                <a:ext cx="1143008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ieren 164"/>
            <p:cNvGrpSpPr/>
            <p:nvPr/>
          </p:nvGrpSpPr>
          <p:grpSpPr>
            <a:xfrm>
              <a:off x="3347864" y="620688"/>
              <a:ext cx="915125" cy="348934"/>
              <a:chOff x="6929454" y="1000108"/>
              <a:chExt cx="1143008" cy="428628"/>
            </a:xfrm>
          </p:grpSpPr>
          <p:grpSp>
            <p:nvGrpSpPr>
              <p:cNvPr id="26" name="Gruppieren 37"/>
              <p:cNvGrpSpPr/>
              <p:nvPr/>
            </p:nvGrpSpPr>
            <p:grpSpPr>
              <a:xfrm>
                <a:off x="7500958" y="1000108"/>
                <a:ext cx="142876" cy="428628"/>
                <a:chOff x="3000364" y="2857496"/>
                <a:chExt cx="300040" cy="778674"/>
              </a:xfrm>
            </p:grpSpPr>
            <p:sp>
              <p:nvSpPr>
                <p:cNvPr id="48" name="Abgerundetes Rechteck 5"/>
                <p:cNvSpPr/>
                <p:nvPr/>
              </p:nvSpPr>
              <p:spPr>
                <a:xfrm>
                  <a:off x="3071802" y="285749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9" name="Ellipse 48"/>
                <p:cNvSpPr/>
                <p:nvPr/>
              </p:nvSpPr>
              <p:spPr>
                <a:xfrm>
                  <a:off x="3000364" y="3357562"/>
                  <a:ext cx="300040" cy="278608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7" name="Gruppieren 40"/>
              <p:cNvGrpSpPr/>
              <p:nvPr/>
            </p:nvGrpSpPr>
            <p:grpSpPr>
              <a:xfrm>
                <a:off x="7643834" y="1000108"/>
                <a:ext cx="142876" cy="428628"/>
                <a:chOff x="3000364" y="2857496"/>
                <a:chExt cx="300040" cy="778674"/>
              </a:xfrm>
            </p:grpSpPr>
            <p:sp>
              <p:nvSpPr>
                <p:cNvPr id="46" name="Abgerundetes Rechteck 5"/>
                <p:cNvSpPr/>
                <p:nvPr/>
              </p:nvSpPr>
              <p:spPr>
                <a:xfrm>
                  <a:off x="3071802" y="285749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" name="Ellipse 46"/>
                <p:cNvSpPr/>
                <p:nvPr/>
              </p:nvSpPr>
              <p:spPr>
                <a:xfrm>
                  <a:off x="3000364" y="3357562"/>
                  <a:ext cx="300040" cy="278608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8" name="Gruppieren 43"/>
              <p:cNvGrpSpPr/>
              <p:nvPr/>
            </p:nvGrpSpPr>
            <p:grpSpPr>
              <a:xfrm>
                <a:off x="7786710" y="1000108"/>
                <a:ext cx="142876" cy="428628"/>
                <a:chOff x="3000364" y="2857496"/>
                <a:chExt cx="300040" cy="778674"/>
              </a:xfrm>
            </p:grpSpPr>
            <p:sp>
              <p:nvSpPr>
                <p:cNvPr id="44" name="Abgerundetes Rechteck 5"/>
                <p:cNvSpPr/>
                <p:nvPr/>
              </p:nvSpPr>
              <p:spPr>
                <a:xfrm>
                  <a:off x="3071802" y="285749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" name="Ellipse 44"/>
                <p:cNvSpPr/>
                <p:nvPr/>
              </p:nvSpPr>
              <p:spPr>
                <a:xfrm>
                  <a:off x="3000364" y="3357562"/>
                  <a:ext cx="300040" cy="278608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29" name="Gruppieren 46"/>
              <p:cNvGrpSpPr/>
              <p:nvPr/>
            </p:nvGrpSpPr>
            <p:grpSpPr>
              <a:xfrm>
                <a:off x="7929586" y="1000108"/>
                <a:ext cx="142876" cy="428628"/>
                <a:chOff x="3000364" y="2857496"/>
                <a:chExt cx="300040" cy="778674"/>
              </a:xfrm>
            </p:grpSpPr>
            <p:sp>
              <p:nvSpPr>
                <p:cNvPr id="42" name="Abgerundetes Rechteck 5"/>
                <p:cNvSpPr/>
                <p:nvPr/>
              </p:nvSpPr>
              <p:spPr>
                <a:xfrm>
                  <a:off x="3071802" y="285749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3" name="Ellipse 42"/>
                <p:cNvSpPr/>
                <p:nvPr/>
              </p:nvSpPr>
              <p:spPr>
                <a:xfrm>
                  <a:off x="3000364" y="3357562"/>
                  <a:ext cx="300040" cy="278608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30" name="Gruppieren 49"/>
              <p:cNvGrpSpPr/>
              <p:nvPr/>
            </p:nvGrpSpPr>
            <p:grpSpPr>
              <a:xfrm>
                <a:off x="7358082" y="1000108"/>
                <a:ext cx="142876" cy="428628"/>
                <a:chOff x="3000364" y="2857496"/>
                <a:chExt cx="300040" cy="778674"/>
              </a:xfrm>
            </p:grpSpPr>
            <p:sp>
              <p:nvSpPr>
                <p:cNvPr id="40" name="Abgerundetes Rechteck 5"/>
                <p:cNvSpPr/>
                <p:nvPr/>
              </p:nvSpPr>
              <p:spPr>
                <a:xfrm>
                  <a:off x="3071802" y="285749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1" name="Ellipse 40"/>
                <p:cNvSpPr/>
                <p:nvPr/>
              </p:nvSpPr>
              <p:spPr>
                <a:xfrm>
                  <a:off x="3000364" y="3357562"/>
                  <a:ext cx="300040" cy="278608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31" name="Gruppieren 52"/>
              <p:cNvGrpSpPr/>
              <p:nvPr/>
            </p:nvGrpSpPr>
            <p:grpSpPr>
              <a:xfrm>
                <a:off x="7072330" y="1000108"/>
                <a:ext cx="142876" cy="428628"/>
                <a:chOff x="3000364" y="2857496"/>
                <a:chExt cx="300040" cy="778674"/>
              </a:xfrm>
            </p:grpSpPr>
            <p:sp>
              <p:nvSpPr>
                <p:cNvPr id="38" name="Abgerundetes Rechteck 5"/>
                <p:cNvSpPr/>
                <p:nvPr/>
              </p:nvSpPr>
              <p:spPr>
                <a:xfrm>
                  <a:off x="3071802" y="285749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9" name="Ellipse 38"/>
                <p:cNvSpPr/>
                <p:nvPr/>
              </p:nvSpPr>
              <p:spPr>
                <a:xfrm>
                  <a:off x="3000364" y="3357562"/>
                  <a:ext cx="300040" cy="278608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32" name="Gruppieren 55"/>
              <p:cNvGrpSpPr/>
              <p:nvPr/>
            </p:nvGrpSpPr>
            <p:grpSpPr>
              <a:xfrm>
                <a:off x="7215206" y="1000108"/>
                <a:ext cx="142876" cy="428628"/>
                <a:chOff x="3000364" y="2857496"/>
                <a:chExt cx="300040" cy="778674"/>
              </a:xfrm>
            </p:grpSpPr>
            <p:sp>
              <p:nvSpPr>
                <p:cNvPr id="36" name="Abgerundetes Rechteck 5"/>
                <p:cNvSpPr/>
                <p:nvPr/>
              </p:nvSpPr>
              <p:spPr>
                <a:xfrm>
                  <a:off x="3071802" y="285749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7" name="Ellipse 36"/>
                <p:cNvSpPr/>
                <p:nvPr/>
              </p:nvSpPr>
              <p:spPr>
                <a:xfrm>
                  <a:off x="3000364" y="3357562"/>
                  <a:ext cx="300040" cy="278608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33" name="Gruppieren 34"/>
              <p:cNvGrpSpPr/>
              <p:nvPr/>
            </p:nvGrpSpPr>
            <p:grpSpPr>
              <a:xfrm>
                <a:off x="6929454" y="1000108"/>
                <a:ext cx="142876" cy="428628"/>
                <a:chOff x="3000364" y="2857496"/>
                <a:chExt cx="300040" cy="778674"/>
              </a:xfrm>
            </p:grpSpPr>
            <p:sp>
              <p:nvSpPr>
                <p:cNvPr id="34" name="Abgerundetes Rechteck 5"/>
                <p:cNvSpPr/>
                <p:nvPr/>
              </p:nvSpPr>
              <p:spPr>
                <a:xfrm>
                  <a:off x="3071802" y="285749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5" name="Ellipse 34"/>
                <p:cNvSpPr/>
                <p:nvPr/>
              </p:nvSpPr>
              <p:spPr>
                <a:xfrm>
                  <a:off x="3000364" y="3357562"/>
                  <a:ext cx="300040" cy="278608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</p:grpSp>
      <p:sp>
        <p:nvSpPr>
          <p:cNvPr id="16" name="Rechteck 15"/>
          <p:cNvSpPr/>
          <p:nvPr/>
        </p:nvSpPr>
        <p:spPr>
          <a:xfrm>
            <a:off x="1299959" y="900360"/>
            <a:ext cx="915125" cy="110495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8" name="Gruppieren 11"/>
          <p:cNvGrpSpPr/>
          <p:nvPr/>
        </p:nvGrpSpPr>
        <p:grpSpPr>
          <a:xfrm>
            <a:off x="1299959" y="551426"/>
            <a:ext cx="915125" cy="1453891"/>
            <a:chOff x="1000100" y="857232"/>
            <a:chExt cx="1143008" cy="1785950"/>
          </a:xfrm>
        </p:grpSpPr>
        <p:cxnSp>
          <p:nvCxnSpPr>
            <p:cNvPr id="19" name="Gerade Verbindung 5"/>
            <p:cNvCxnSpPr/>
            <p:nvPr/>
          </p:nvCxnSpPr>
          <p:spPr>
            <a:xfrm rot="5400000">
              <a:off x="107125" y="1750207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>
            <a:xfrm rot="5400000">
              <a:off x="1250133" y="1750207"/>
              <a:ext cx="178595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/>
          </p:nvCxnSpPr>
          <p:spPr>
            <a:xfrm>
              <a:off x="1000100" y="2643182"/>
              <a:ext cx="114300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uppieren 219"/>
          <p:cNvGrpSpPr/>
          <p:nvPr/>
        </p:nvGrpSpPr>
        <p:grpSpPr>
          <a:xfrm>
            <a:off x="1115617" y="3212976"/>
            <a:ext cx="7272808" cy="2736304"/>
            <a:chOff x="1115617" y="3342736"/>
            <a:chExt cx="4846915" cy="2117785"/>
          </a:xfrm>
        </p:grpSpPr>
        <p:sp>
          <p:nvSpPr>
            <p:cNvPr id="13" name="Freihandform 12"/>
            <p:cNvSpPr/>
            <p:nvPr/>
          </p:nvSpPr>
          <p:spPr>
            <a:xfrm>
              <a:off x="2230406" y="3342736"/>
              <a:ext cx="2820329" cy="2117785"/>
            </a:xfrm>
            <a:custGeom>
              <a:avLst/>
              <a:gdLst>
                <a:gd name="connsiteX0" fmla="*/ 0 w 2329132"/>
                <a:gd name="connsiteY0" fmla="*/ 12939 h 2117785"/>
                <a:gd name="connsiteX1" fmla="*/ 638355 w 2329132"/>
                <a:gd name="connsiteY1" fmla="*/ 297611 h 2117785"/>
                <a:gd name="connsiteX2" fmla="*/ 1337095 w 2329132"/>
                <a:gd name="connsiteY2" fmla="*/ 1798607 h 2117785"/>
                <a:gd name="connsiteX3" fmla="*/ 2329132 w 2329132"/>
                <a:gd name="connsiteY3" fmla="*/ 2117785 h 211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9132" h="2117785">
                  <a:moveTo>
                    <a:pt x="0" y="12939"/>
                  </a:moveTo>
                  <a:cubicBezTo>
                    <a:pt x="207753" y="6469"/>
                    <a:pt x="415506" y="0"/>
                    <a:pt x="638355" y="297611"/>
                  </a:cubicBezTo>
                  <a:cubicBezTo>
                    <a:pt x="861204" y="595222"/>
                    <a:pt x="1055299" y="1495245"/>
                    <a:pt x="1337095" y="1798607"/>
                  </a:cubicBezTo>
                  <a:cubicBezTo>
                    <a:pt x="1618891" y="2101969"/>
                    <a:pt x="2089030" y="2060276"/>
                    <a:pt x="2329132" y="2117785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4" name="Gerade Verbindung 13"/>
            <p:cNvCxnSpPr>
              <a:stCxn id="13" idx="3"/>
            </p:cNvCxnSpPr>
            <p:nvPr/>
          </p:nvCxnSpPr>
          <p:spPr>
            <a:xfrm>
              <a:off x="5050736" y="5460521"/>
              <a:ext cx="91179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>
              <a:stCxn id="13" idx="0"/>
            </p:cNvCxnSpPr>
            <p:nvPr/>
          </p:nvCxnSpPr>
          <p:spPr>
            <a:xfrm flipH="1">
              <a:off x="1115617" y="3355675"/>
              <a:ext cx="1114789" cy="131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uppieren 125"/>
          <p:cNvGrpSpPr/>
          <p:nvPr/>
        </p:nvGrpSpPr>
        <p:grpSpPr>
          <a:xfrm>
            <a:off x="7884368" y="1412776"/>
            <a:ext cx="432048" cy="432048"/>
            <a:chOff x="5649840" y="1985420"/>
            <a:chExt cx="1428760" cy="1368152"/>
          </a:xfrm>
        </p:grpSpPr>
        <p:sp>
          <p:nvSpPr>
            <p:cNvPr id="127" name="Ellipse 126"/>
            <p:cNvSpPr/>
            <p:nvPr/>
          </p:nvSpPr>
          <p:spPr>
            <a:xfrm>
              <a:off x="5864154" y="2199734"/>
              <a:ext cx="928694" cy="928694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28" name="Gruppieren 79"/>
            <p:cNvGrpSpPr/>
            <p:nvPr/>
          </p:nvGrpSpPr>
          <p:grpSpPr>
            <a:xfrm>
              <a:off x="6149906" y="2342610"/>
              <a:ext cx="571504" cy="714380"/>
              <a:chOff x="5786446" y="2143116"/>
              <a:chExt cx="571504" cy="714380"/>
            </a:xfrm>
            <a:solidFill>
              <a:srgbClr val="FFFF99"/>
            </a:solidFill>
          </p:grpSpPr>
          <p:sp>
            <p:nvSpPr>
              <p:cNvPr id="137" name="Abgerundetes Rechteck 136"/>
              <p:cNvSpPr/>
              <p:nvPr/>
            </p:nvSpPr>
            <p:spPr>
              <a:xfrm>
                <a:off x="5929322" y="2143116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 w="127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8" name="Abgerundetes Rechteck 137"/>
              <p:cNvSpPr/>
              <p:nvPr/>
            </p:nvSpPr>
            <p:spPr>
              <a:xfrm rot="5400000">
                <a:off x="6000760" y="2500306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 w="12700">
                <a:solidFill>
                  <a:srgbClr val="FFC000"/>
                </a:solidFill>
              </a:ln>
              <a:scene3d>
                <a:camera prst="orthographicFront">
                  <a:rot lat="0" lon="0" rev="186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9" name="Abgerundetes Rechteck 138"/>
              <p:cNvSpPr/>
              <p:nvPr/>
            </p:nvSpPr>
            <p:spPr>
              <a:xfrm rot="5400000">
                <a:off x="6143636" y="2357430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 w="127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0" name="Abgerundetes Rechteck 139"/>
              <p:cNvSpPr/>
              <p:nvPr/>
            </p:nvSpPr>
            <p:spPr>
              <a:xfrm>
                <a:off x="6072198" y="2214554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 w="12700">
                <a:solidFill>
                  <a:srgbClr val="FFC000"/>
                </a:solidFill>
              </a:ln>
              <a:scene3d>
                <a:camera prst="orthographicFront">
                  <a:rot lat="0" lon="0" rev="189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1" name="Abgerundetes Rechteck 140"/>
              <p:cNvSpPr/>
              <p:nvPr/>
            </p:nvSpPr>
            <p:spPr>
              <a:xfrm>
                <a:off x="5786446" y="2214554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 w="12700">
                <a:solidFill>
                  <a:srgbClr val="FFC000"/>
                </a:solidFill>
              </a:ln>
              <a:scene3d>
                <a:camera prst="orthographicFront">
                  <a:rot lat="0" lon="0" rev="36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2" name="Abgerundetes Rechteck 141"/>
              <p:cNvSpPr/>
              <p:nvPr/>
            </p:nvSpPr>
            <p:spPr>
              <a:xfrm>
                <a:off x="5786446" y="2357430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 w="12700">
                <a:solidFill>
                  <a:srgbClr val="FFC000"/>
                </a:solidFill>
              </a:ln>
              <a:scene3d>
                <a:camera prst="orthographicFront">
                  <a:rot lat="0" lon="0" rev="174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3" name="Abgerundetes Rechteck 142"/>
              <p:cNvSpPr/>
              <p:nvPr/>
            </p:nvSpPr>
            <p:spPr>
              <a:xfrm>
                <a:off x="5857884" y="2500306"/>
                <a:ext cx="71438" cy="357190"/>
              </a:xfrm>
              <a:prstGeom prst="roundRect">
                <a:avLst/>
              </a:prstGeom>
              <a:solidFill>
                <a:srgbClr val="FFFF00"/>
              </a:solidFill>
              <a:ln w="12700">
                <a:solidFill>
                  <a:srgbClr val="FFC000"/>
                </a:solidFill>
              </a:ln>
              <a:scene3d>
                <a:camera prst="orthographicFront">
                  <a:rot lat="0" lon="0" rev="20399999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29" name="Gruppieren 71"/>
            <p:cNvGrpSpPr/>
            <p:nvPr/>
          </p:nvGrpSpPr>
          <p:grpSpPr>
            <a:xfrm>
              <a:off x="5649840" y="1985420"/>
              <a:ext cx="1428760" cy="1368152"/>
              <a:chOff x="5286380" y="1785926"/>
              <a:chExt cx="1428760" cy="1368152"/>
            </a:xfrm>
            <a:solidFill>
              <a:srgbClr val="0066FF"/>
            </a:solidFill>
          </p:grpSpPr>
          <p:sp>
            <p:nvSpPr>
              <p:cNvPr id="130" name="Ellipse 129"/>
              <p:cNvSpPr/>
              <p:nvPr/>
            </p:nvSpPr>
            <p:spPr>
              <a:xfrm>
                <a:off x="5357818" y="2000240"/>
                <a:ext cx="428628" cy="42862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1" name="Ellipse 130"/>
              <p:cNvSpPr/>
              <p:nvPr/>
            </p:nvSpPr>
            <p:spPr>
              <a:xfrm>
                <a:off x="5580112" y="2725450"/>
                <a:ext cx="428628" cy="42862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2" name="Ellipse 131"/>
              <p:cNvSpPr/>
              <p:nvPr/>
            </p:nvSpPr>
            <p:spPr>
              <a:xfrm>
                <a:off x="5286380" y="2428868"/>
                <a:ext cx="428628" cy="42862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3" name="Ellipse 132"/>
              <p:cNvSpPr/>
              <p:nvPr/>
            </p:nvSpPr>
            <p:spPr>
              <a:xfrm>
                <a:off x="5715008" y="1785926"/>
                <a:ext cx="428628" cy="42862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4" name="Ellipse 133"/>
              <p:cNvSpPr/>
              <p:nvPr/>
            </p:nvSpPr>
            <p:spPr>
              <a:xfrm>
                <a:off x="6143636" y="1928802"/>
                <a:ext cx="428628" cy="42862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5" name="Ellipse 134"/>
              <p:cNvSpPr/>
              <p:nvPr/>
            </p:nvSpPr>
            <p:spPr>
              <a:xfrm>
                <a:off x="6286512" y="2357430"/>
                <a:ext cx="428628" cy="42862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6" name="Ellipse 135"/>
              <p:cNvSpPr/>
              <p:nvPr/>
            </p:nvSpPr>
            <p:spPr>
              <a:xfrm>
                <a:off x="6012160" y="2714620"/>
                <a:ext cx="428628" cy="428628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rgbClr val="9797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ieren 9"/>
          <p:cNvGrpSpPr/>
          <p:nvPr/>
        </p:nvGrpSpPr>
        <p:grpSpPr>
          <a:xfrm>
            <a:off x="2339752" y="5711"/>
            <a:ext cx="3672408" cy="6804543"/>
            <a:chOff x="3131840" y="53457"/>
            <a:chExt cx="3672408" cy="6804543"/>
          </a:xfrm>
        </p:grpSpPr>
        <p:grpSp>
          <p:nvGrpSpPr>
            <p:cNvPr id="3" name="Gruppieren 26"/>
            <p:cNvGrpSpPr/>
            <p:nvPr/>
          </p:nvGrpSpPr>
          <p:grpSpPr>
            <a:xfrm>
              <a:off x="4267591" y="53457"/>
              <a:ext cx="1917298" cy="1428942"/>
              <a:chOff x="2849678" y="4763313"/>
              <a:chExt cx="2000264" cy="1676228"/>
            </a:xfrm>
          </p:grpSpPr>
          <p:sp>
            <p:nvSpPr>
              <p:cNvPr id="22" name="Textfeld 1"/>
              <p:cNvSpPr txBox="1"/>
              <p:nvPr/>
            </p:nvSpPr>
            <p:spPr>
              <a:xfrm>
                <a:off x="2849678" y="4763313"/>
                <a:ext cx="2000264" cy="167622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de-DE" sz="2600" b="1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de-DE" sz="26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           </a:t>
                </a:r>
                <a:r>
                  <a:rPr lang="de-DE" sz="2600" b="1" dirty="0" smtClean="0"/>
                  <a:t>V</a:t>
                </a:r>
                <a:r>
                  <a:rPr lang="de-DE" sz="2600" b="1" baseline="-25000" dirty="0" smtClean="0"/>
                  <a:t>0</a:t>
                </a:r>
              </a:p>
              <a:p>
                <a:r>
                  <a:rPr lang="de-DE" sz="2600" b="1" dirty="0" smtClean="0"/>
                  <a:t>P   = </a:t>
                </a:r>
              </a:p>
              <a:p>
                <a:r>
                  <a:rPr lang="de-DE" sz="2600" b="1" dirty="0" smtClean="0"/>
                  <a:t>          a</a:t>
                </a:r>
                <a:r>
                  <a:rPr lang="de-DE" sz="2600" b="1" baseline="-25000" dirty="0" smtClean="0"/>
                  <a:t>e</a:t>
                </a:r>
                <a:r>
                  <a:rPr lang="de-DE" sz="2600" b="1" dirty="0" smtClean="0"/>
                  <a:t> </a:t>
                </a:r>
                <a:r>
                  <a:rPr lang="de-DE" sz="3600" b="1" baseline="30000" dirty="0" smtClean="0"/>
                  <a:t>.</a:t>
                </a:r>
                <a:r>
                  <a:rPr lang="de-DE" sz="2600" b="1" dirty="0" smtClean="0"/>
                  <a:t>  l</a:t>
                </a:r>
                <a:r>
                  <a:rPr lang="de-DE" sz="2600" b="1" baseline="-25000" dirty="0" smtClean="0"/>
                  <a:t>0</a:t>
                </a:r>
                <a:endParaRPr lang="de-DE" sz="2600" b="1" dirty="0"/>
              </a:p>
            </p:txBody>
          </p:sp>
          <p:cxnSp>
            <p:nvCxnSpPr>
              <p:cNvPr id="23" name="Gerade Verbindung 3"/>
              <p:cNvCxnSpPr/>
              <p:nvPr/>
            </p:nvCxnSpPr>
            <p:spPr>
              <a:xfrm>
                <a:off x="3563650" y="5587028"/>
                <a:ext cx="92869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" name="Gruppieren 1"/>
            <p:cNvGrpSpPr/>
            <p:nvPr/>
          </p:nvGrpSpPr>
          <p:grpSpPr>
            <a:xfrm>
              <a:off x="3131840" y="1556792"/>
              <a:ext cx="3672408" cy="5301208"/>
              <a:chOff x="2940985" y="1386841"/>
              <a:chExt cx="3791255" cy="5355852"/>
            </a:xfrm>
          </p:grpSpPr>
          <p:sp>
            <p:nvSpPr>
              <p:cNvPr id="8" name="Ellipse 7"/>
              <p:cNvSpPr/>
              <p:nvPr/>
            </p:nvSpPr>
            <p:spPr>
              <a:xfrm>
                <a:off x="4144082" y="1386841"/>
                <a:ext cx="2070639" cy="1657396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Abgerundetes Rechteck 6"/>
              <p:cNvSpPr/>
              <p:nvPr/>
            </p:nvSpPr>
            <p:spPr>
              <a:xfrm>
                <a:off x="4660288" y="2875436"/>
                <a:ext cx="1041548" cy="3867257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" name="Rechteck 8"/>
              <p:cNvSpPr/>
              <p:nvPr/>
            </p:nvSpPr>
            <p:spPr>
              <a:xfrm>
                <a:off x="4235339" y="2755139"/>
                <a:ext cx="1934163" cy="194480"/>
              </a:xfrm>
              <a:prstGeom prst="rect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" name="Gruppieren 14"/>
              <p:cNvGrpSpPr/>
              <p:nvPr/>
            </p:nvGrpSpPr>
            <p:grpSpPr>
              <a:xfrm>
                <a:off x="2940985" y="2384355"/>
                <a:ext cx="3791255" cy="4296953"/>
                <a:chOff x="3635896" y="2204864"/>
                <a:chExt cx="3955310" cy="4320480"/>
              </a:xfrm>
            </p:grpSpPr>
            <p:grpSp>
              <p:nvGrpSpPr>
                <p:cNvPr id="5" name="Gruppieren 25"/>
                <p:cNvGrpSpPr/>
                <p:nvPr/>
              </p:nvGrpSpPr>
              <p:grpSpPr>
                <a:xfrm>
                  <a:off x="6948264" y="2924944"/>
                  <a:ext cx="642942" cy="3600400"/>
                  <a:chOff x="5857884" y="2143116"/>
                  <a:chExt cx="642942" cy="2357454"/>
                </a:xfrm>
              </p:grpSpPr>
              <p:grpSp>
                <p:nvGrpSpPr>
                  <p:cNvPr id="6" name="Gruppieren 24"/>
                  <p:cNvGrpSpPr/>
                  <p:nvPr/>
                </p:nvGrpSpPr>
                <p:grpSpPr>
                  <a:xfrm>
                    <a:off x="5857884" y="2143116"/>
                    <a:ext cx="285752" cy="2357454"/>
                    <a:chOff x="5857884" y="2143116"/>
                    <a:chExt cx="285752" cy="2357454"/>
                  </a:xfrm>
                </p:grpSpPr>
                <p:cxnSp>
                  <p:nvCxnSpPr>
                    <p:cNvPr id="19" name="Gerade Verbindung 9"/>
                    <p:cNvCxnSpPr/>
                    <p:nvPr/>
                  </p:nvCxnSpPr>
                  <p:spPr>
                    <a:xfrm rot="5400000">
                      <a:off x="4822033" y="3321843"/>
                      <a:ext cx="2357454" cy="0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Gerade Verbindung 19"/>
                    <p:cNvCxnSpPr/>
                    <p:nvPr/>
                  </p:nvCxnSpPr>
                  <p:spPr>
                    <a:xfrm>
                      <a:off x="5857884" y="2143116"/>
                      <a:ext cx="285752" cy="0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" name="Gerade Verbindung 20"/>
                    <p:cNvCxnSpPr/>
                    <p:nvPr/>
                  </p:nvCxnSpPr>
                  <p:spPr>
                    <a:xfrm>
                      <a:off x="5857884" y="4500570"/>
                      <a:ext cx="285752" cy="0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8" name="Textfeld 17"/>
                  <p:cNvSpPr txBox="1"/>
                  <p:nvPr/>
                </p:nvSpPr>
                <p:spPr>
                  <a:xfrm>
                    <a:off x="6072198" y="2857496"/>
                    <a:ext cx="428628" cy="35838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600" b="1" dirty="0" smtClean="0"/>
                      <a:t>l</a:t>
                    </a:r>
                    <a:r>
                      <a:rPr lang="de-DE" sz="2600" b="1" baseline="-25000" dirty="0" smtClean="0"/>
                      <a:t>0</a:t>
                    </a:r>
                    <a:endParaRPr lang="de-DE" sz="2600" dirty="0"/>
                  </a:p>
                </p:txBody>
              </p:sp>
            </p:grpSp>
            <p:sp>
              <p:nvSpPr>
                <p:cNvPr id="13" name="Textfeld 12"/>
                <p:cNvSpPr txBox="1"/>
                <p:nvPr/>
              </p:nvSpPr>
              <p:spPr>
                <a:xfrm>
                  <a:off x="3985258" y="3617240"/>
                  <a:ext cx="736118" cy="4951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2600" b="1" dirty="0" smtClean="0"/>
                    <a:t>V</a:t>
                  </a:r>
                  <a:r>
                    <a:rPr lang="de-DE" sz="2600" b="1" baseline="-25000" dirty="0" smtClean="0"/>
                    <a:t>0</a:t>
                  </a:r>
                  <a:endParaRPr lang="de-DE" sz="2600" dirty="0"/>
                </a:p>
              </p:txBody>
            </p:sp>
            <p:sp>
              <p:nvSpPr>
                <p:cNvPr id="14" name="Textfeld 13"/>
                <p:cNvSpPr txBox="1"/>
                <p:nvPr/>
              </p:nvSpPr>
              <p:spPr>
                <a:xfrm>
                  <a:off x="3635896" y="2204864"/>
                  <a:ext cx="571504" cy="54734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2600" b="1" dirty="0" smtClean="0"/>
                    <a:t>a</a:t>
                  </a:r>
                  <a:r>
                    <a:rPr lang="de-DE" sz="2600" b="1" baseline="-25000" dirty="0" smtClean="0"/>
                    <a:t>e</a:t>
                  </a:r>
                  <a:endParaRPr lang="de-DE" sz="2600" dirty="0"/>
                </a:p>
              </p:txBody>
            </p:sp>
            <p:cxnSp>
              <p:nvCxnSpPr>
                <p:cNvPr id="15" name="Gerade Verbindung mit Pfeil 14"/>
                <p:cNvCxnSpPr/>
                <p:nvPr/>
              </p:nvCxnSpPr>
              <p:spPr>
                <a:xfrm>
                  <a:off x="4067944" y="2636912"/>
                  <a:ext cx="357190" cy="214314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Gerade Verbindung mit Pfeil 15"/>
                <p:cNvCxnSpPr/>
                <p:nvPr/>
              </p:nvCxnSpPr>
              <p:spPr>
                <a:xfrm>
                  <a:off x="4499992" y="4005064"/>
                  <a:ext cx="357190" cy="214314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6"/>
              <p:cNvGrpSpPr>
                <a:grpSpLocks noChangeAspect="1"/>
              </p:cNvGrpSpPr>
              <p:nvPr/>
            </p:nvGrpSpPr>
            <p:grpSpPr bwMode="auto">
              <a:xfrm>
                <a:off x="4530114" y="2086606"/>
                <a:ext cx="939800" cy="4389437"/>
                <a:chOff x="2869" y="817"/>
                <a:chExt cx="592" cy="2765"/>
              </a:xfrm>
            </p:grpSpPr>
            <p:sp>
              <p:nvSpPr>
                <p:cNvPr id="25" name="AutoShape 5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2869" y="817"/>
                  <a:ext cx="592" cy="27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26" name="Rectangle 7"/>
                <p:cNvSpPr>
                  <a:spLocks noChangeArrowheads="1"/>
                </p:cNvSpPr>
                <p:nvPr/>
              </p:nvSpPr>
              <p:spPr bwMode="auto">
                <a:xfrm>
                  <a:off x="3373" y="1107"/>
                  <a:ext cx="138" cy="1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de-DE" altLang="de-DE" sz="14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O</a:t>
                  </a:r>
                  <a:endParaRPr kumimoji="0" lang="de-DE" altLang="de-DE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7" name="Rectangle 8"/>
                <p:cNvSpPr>
                  <a:spLocks noChangeArrowheads="1"/>
                </p:cNvSpPr>
                <p:nvPr/>
              </p:nvSpPr>
              <p:spPr bwMode="auto">
                <a:xfrm>
                  <a:off x="2869" y="1120"/>
                  <a:ext cx="138" cy="1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de-DE" altLang="de-DE" sz="14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O</a:t>
                  </a:r>
                  <a:endParaRPr kumimoji="0" lang="de-DE" altLang="de-DE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8" name="Rectangle 9"/>
                <p:cNvSpPr>
                  <a:spLocks noChangeArrowheads="1"/>
                </p:cNvSpPr>
                <p:nvPr/>
              </p:nvSpPr>
              <p:spPr bwMode="auto">
                <a:xfrm>
                  <a:off x="2955" y="1120"/>
                  <a:ext cx="132" cy="1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de-DE" altLang="de-DE" sz="14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H</a:t>
                  </a:r>
                  <a:endParaRPr kumimoji="0" lang="de-DE" altLang="de-DE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9" name="Rectangle 10"/>
                <p:cNvSpPr>
                  <a:spLocks noChangeArrowheads="1"/>
                </p:cNvSpPr>
                <p:nvPr/>
              </p:nvSpPr>
              <p:spPr bwMode="auto">
                <a:xfrm>
                  <a:off x="3126" y="940"/>
                  <a:ext cx="138" cy="1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de-DE" altLang="de-DE" sz="14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O</a:t>
                  </a:r>
                  <a:endParaRPr kumimoji="0" lang="de-DE" altLang="de-DE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" name="Rectangle 11"/>
                <p:cNvSpPr>
                  <a:spLocks noChangeArrowheads="1"/>
                </p:cNvSpPr>
                <p:nvPr/>
              </p:nvSpPr>
              <p:spPr bwMode="auto">
                <a:xfrm>
                  <a:off x="3212" y="940"/>
                  <a:ext cx="132" cy="1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de-DE" altLang="de-DE" sz="14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H</a:t>
                  </a:r>
                  <a:endParaRPr kumimoji="0" lang="de-DE" altLang="de-DE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1" name="Rectangle 12"/>
                <p:cNvSpPr>
                  <a:spLocks noChangeArrowheads="1"/>
                </p:cNvSpPr>
                <p:nvPr/>
              </p:nvSpPr>
              <p:spPr bwMode="auto">
                <a:xfrm>
                  <a:off x="3142" y="1243"/>
                  <a:ext cx="138" cy="1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de-DE" altLang="de-DE" sz="14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O</a:t>
                  </a:r>
                  <a:endParaRPr kumimoji="0" lang="de-DE" altLang="de-DE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2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2913" y="827"/>
                  <a:ext cx="255" cy="180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3" name="Line 14"/>
                <p:cNvSpPr>
                  <a:spLocks noChangeShapeType="1"/>
                </p:cNvSpPr>
                <p:nvPr/>
              </p:nvSpPr>
              <p:spPr bwMode="auto">
                <a:xfrm flipH="1" flipV="1">
                  <a:off x="3168" y="827"/>
                  <a:ext cx="249" cy="188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4" name="Line 15"/>
                <p:cNvSpPr>
                  <a:spLocks noChangeShapeType="1"/>
                </p:cNvSpPr>
                <p:nvPr/>
              </p:nvSpPr>
              <p:spPr bwMode="auto">
                <a:xfrm>
                  <a:off x="3417" y="1015"/>
                  <a:ext cx="0" cy="97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5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913" y="1007"/>
                  <a:ext cx="0" cy="118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6" name="Line 17"/>
                <p:cNvSpPr>
                  <a:spLocks noChangeShapeType="1"/>
                </p:cNvSpPr>
                <p:nvPr/>
              </p:nvSpPr>
              <p:spPr bwMode="auto">
                <a:xfrm flipH="1" flipV="1">
                  <a:off x="3168" y="827"/>
                  <a:ext cx="2" cy="118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7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3331" y="1223"/>
                  <a:ext cx="49" cy="79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8" name="Line 19"/>
                <p:cNvSpPr>
                  <a:spLocks noChangeShapeType="1"/>
                </p:cNvSpPr>
                <p:nvPr/>
              </p:nvSpPr>
              <p:spPr bwMode="auto">
                <a:xfrm flipH="1" flipV="1">
                  <a:off x="3331" y="1302"/>
                  <a:ext cx="78" cy="134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39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334" y="1436"/>
                  <a:ext cx="75" cy="133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0" name="Line 21"/>
                <p:cNvSpPr>
                  <a:spLocks noChangeShapeType="1"/>
                </p:cNvSpPr>
                <p:nvPr/>
              </p:nvSpPr>
              <p:spPr bwMode="auto">
                <a:xfrm flipH="1" flipV="1">
                  <a:off x="3334" y="1569"/>
                  <a:ext cx="78" cy="134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1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3336" y="1703"/>
                  <a:ext cx="76" cy="133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2" name="Line 23"/>
                <p:cNvSpPr>
                  <a:spLocks noChangeShapeType="1"/>
                </p:cNvSpPr>
                <p:nvPr/>
              </p:nvSpPr>
              <p:spPr bwMode="auto">
                <a:xfrm flipH="1" flipV="1">
                  <a:off x="3336" y="1836"/>
                  <a:ext cx="78" cy="134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3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3339" y="1970"/>
                  <a:ext cx="75" cy="133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4" name="Line 25"/>
                <p:cNvSpPr>
                  <a:spLocks noChangeShapeType="1"/>
                </p:cNvSpPr>
                <p:nvPr/>
              </p:nvSpPr>
              <p:spPr bwMode="auto">
                <a:xfrm flipH="1" flipV="1">
                  <a:off x="3339" y="2103"/>
                  <a:ext cx="78" cy="13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5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3341" y="2234"/>
                  <a:ext cx="76" cy="136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6" name="Line 27"/>
                <p:cNvSpPr>
                  <a:spLocks noChangeShapeType="1"/>
                </p:cNvSpPr>
                <p:nvPr/>
              </p:nvSpPr>
              <p:spPr bwMode="auto">
                <a:xfrm flipH="1" flipV="1">
                  <a:off x="3341" y="2370"/>
                  <a:ext cx="78" cy="13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7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3344" y="2501"/>
                  <a:ext cx="75" cy="136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8" name="Line 29"/>
                <p:cNvSpPr>
                  <a:spLocks noChangeShapeType="1"/>
                </p:cNvSpPr>
                <p:nvPr/>
              </p:nvSpPr>
              <p:spPr bwMode="auto">
                <a:xfrm flipH="1" flipV="1">
                  <a:off x="3344" y="2637"/>
                  <a:ext cx="78" cy="13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49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3347" y="2768"/>
                  <a:ext cx="75" cy="136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0" name="Line 31"/>
                <p:cNvSpPr>
                  <a:spLocks noChangeShapeType="1"/>
                </p:cNvSpPr>
                <p:nvPr/>
              </p:nvSpPr>
              <p:spPr bwMode="auto">
                <a:xfrm flipH="1" flipV="1">
                  <a:off x="3347" y="2904"/>
                  <a:ext cx="78" cy="131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1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3349" y="3035"/>
                  <a:ext cx="76" cy="134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2" name="Line 33"/>
                <p:cNvSpPr>
                  <a:spLocks noChangeShapeType="1"/>
                </p:cNvSpPr>
                <p:nvPr/>
              </p:nvSpPr>
              <p:spPr bwMode="auto">
                <a:xfrm flipH="1" flipV="1">
                  <a:off x="3349" y="3169"/>
                  <a:ext cx="78" cy="133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3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3352" y="3302"/>
                  <a:ext cx="75" cy="134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4" name="Line 35"/>
                <p:cNvSpPr>
                  <a:spLocks noChangeShapeType="1"/>
                </p:cNvSpPr>
                <p:nvPr/>
              </p:nvSpPr>
              <p:spPr bwMode="auto">
                <a:xfrm flipH="1" flipV="1">
                  <a:off x="3352" y="3436"/>
                  <a:ext cx="78" cy="133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5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3238" y="1289"/>
                  <a:ext cx="93" cy="0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  <p:sp>
              <p:nvSpPr>
                <p:cNvPr id="56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3238" y="1318"/>
                  <a:ext cx="93" cy="0"/>
                </a:xfrm>
                <a:prstGeom prst="line">
                  <a:avLst/>
                </a:prstGeom>
                <a:noFill/>
                <a:ln w="2063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/>
                </a:p>
              </p:txBody>
            </p:sp>
          </p:grp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8" name="Gruppieren 747"/>
          <p:cNvGrpSpPr/>
          <p:nvPr/>
        </p:nvGrpSpPr>
        <p:grpSpPr>
          <a:xfrm>
            <a:off x="285720" y="1785926"/>
            <a:ext cx="8572560" cy="2357454"/>
            <a:chOff x="285720" y="1785926"/>
            <a:chExt cx="8572560" cy="2357454"/>
          </a:xfrm>
        </p:grpSpPr>
        <p:grpSp>
          <p:nvGrpSpPr>
            <p:cNvPr id="322" name="Gruppieren 321"/>
            <p:cNvGrpSpPr/>
            <p:nvPr/>
          </p:nvGrpSpPr>
          <p:grpSpPr>
            <a:xfrm>
              <a:off x="6156176" y="2852936"/>
              <a:ext cx="2557570" cy="1149772"/>
              <a:chOff x="5500694" y="2857496"/>
              <a:chExt cx="3181368" cy="1323980"/>
            </a:xfrm>
          </p:grpSpPr>
          <p:grpSp>
            <p:nvGrpSpPr>
              <p:cNvPr id="240" name="Gruppieren 239"/>
              <p:cNvGrpSpPr/>
              <p:nvPr/>
            </p:nvGrpSpPr>
            <p:grpSpPr>
              <a:xfrm>
                <a:off x="5500694" y="2857496"/>
                <a:ext cx="2571768" cy="714380"/>
                <a:chOff x="1857356" y="4429132"/>
                <a:chExt cx="2571768" cy="714380"/>
              </a:xfrm>
            </p:grpSpPr>
            <p:sp>
              <p:nvSpPr>
                <p:cNvPr id="146" name="Abgerundetes Rechteck 145"/>
                <p:cNvSpPr/>
                <p:nvPr/>
              </p:nvSpPr>
              <p:spPr>
                <a:xfrm>
                  <a:off x="2428860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54" name="Abgerundetes Rechteck 153"/>
                <p:cNvSpPr/>
                <p:nvPr/>
              </p:nvSpPr>
              <p:spPr>
                <a:xfrm>
                  <a:off x="200023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55" name="Abgerundetes Rechteck 154"/>
                <p:cNvSpPr/>
                <p:nvPr/>
              </p:nvSpPr>
              <p:spPr>
                <a:xfrm>
                  <a:off x="2857488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56" name="Abgerundetes Rechteck 155"/>
                <p:cNvSpPr/>
                <p:nvPr/>
              </p:nvSpPr>
              <p:spPr>
                <a:xfrm>
                  <a:off x="3286116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57" name="Abgerundetes Rechteck 156"/>
                <p:cNvSpPr/>
                <p:nvPr/>
              </p:nvSpPr>
              <p:spPr>
                <a:xfrm>
                  <a:off x="3714744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58" name="Abgerundetes Rechteck 157"/>
                <p:cNvSpPr/>
                <p:nvPr/>
              </p:nvSpPr>
              <p:spPr>
                <a:xfrm>
                  <a:off x="414337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104" name="Gruppieren 103"/>
                <p:cNvGrpSpPr/>
                <p:nvPr/>
              </p:nvGrpSpPr>
              <p:grpSpPr>
                <a:xfrm>
                  <a:off x="1857356" y="4714884"/>
                  <a:ext cx="2571768" cy="428628"/>
                  <a:chOff x="5786446" y="1928802"/>
                  <a:chExt cx="2571768" cy="428628"/>
                </a:xfrm>
              </p:grpSpPr>
              <p:sp>
                <p:nvSpPr>
                  <p:cNvPr id="105" name="Ellipse 104"/>
                  <p:cNvSpPr/>
                  <p:nvPr/>
                </p:nvSpPr>
                <p:spPr>
                  <a:xfrm>
                    <a:off x="578644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6" name="Ellipse 105"/>
                  <p:cNvSpPr/>
                  <p:nvPr/>
                </p:nvSpPr>
                <p:spPr>
                  <a:xfrm>
                    <a:off x="792958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7" name="Ellipse 106"/>
                  <p:cNvSpPr/>
                  <p:nvPr/>
                </p:nvSpPr>
                <p:spPr>
                  <a:xfrm>
                    <a:off x="7500958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8" name="Ellipse 107"/>
                  <p:cNvSpPr/>
                  <p:nvPr/>
                </p:nvSpPr>
                <p:spPr>
                  <a:xfrm>
                    <a:off x="7072330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9" name="Ellipse 108"/>
                  <p:cNvSpPr/>
                  <p:nvPr/>
                </p:nvSpPr>
                <p:spPr>
                  <a:xfrm>
                    <a:off x="6643702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10" name="Ellipse 109"/>
                  <p:cNvSpPr/>
                  <p:nvPr/>
                </p:nvSpPr>
                <p:spPr>
                  <a:xfrm>
                    <a:off x="6215074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241" name="Gruppieren 240"/>
              <p:cNvGrpSpPr/>
              <p:nvPr/>
            </p:nvGrpSpPr>
            <p:grpSpPr>
              <a:xfrm>
                <a:off x="5653094" y="3009896"/>
                <a:ext cx="2571768" cy="714380"/>
                <a:chOff x="1857356" y="4429132"/>
                <a:chExt cx="2571768" cy="714380"/>
              </a:xfrm>
            </p:grpSpPr>
            <p:sp>
              <p:nvSpPr>
                <p:cNvPr id="242" name="Abgerundetes Rechteck 241"/>
                <p:cNvSpPr/>
                <p:nvPr/>
              </p:nvSpPr>
              <p:spPr>
                <a:xfrm>
                  <a:off x="2428860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3" name="Abgerundetes Rechteck 242"/>
                <p:cNvSpPr/>
                <p:nvPr/>
              </p:nvSpPr>
              <p:spPr>
                <a:xfrm>
                  <a:off x="200023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4" name="Abgerundetes Rechteck 243"/>
                <p:cNvSpPr/>
                <p:nvPr/>
              </p:nvSpPr>
              <p:spPr>
                <a:xfrm>
                  <a:off x="2857488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5" name="Abgerundetes Rechteck 244"/>
                <p:cNvSpPr/>
                <p:nvPr/>
              </p:nvSpPr>
              <p:spPr>
                <a:xfrm>
                  <a:off x="3286116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6" name="Abgerundetes Rechteck 245"/>
                <p:cNvSpPr/>
                <p:nvPr/>
              </p:nvSpPr>
              <p:spPr>
                <a:xfrm>
                  <a:off x="3714744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7" name="Abgerundetes Rechteck 246"/>
                <p:cNvSpPr/>
                <p:nvPr/>
              </p:nvSpPr>
              <p:spPr>
                <a:xfrm>
                  <a:off x="414337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48" name="Gruppieren 103"/>
                <p:cNvGrpSpPr/>
                <p:nvPr/>
              </p:nvGrpSpPr>
              <p:grpSpPr>
                <a:xfrm>
                  <a:off x="1857356" y="4714884"/>
                  <a:ext cx="2571768" cy="428628"/>
                  <a:chOff x="5786446" y="1928802"/>
                  <a:chExt cx="2571768" cy="428628"/>
                </a:xfrm>
              </p:grpSpPr>
              <p:sp>
                <p:nvSpPr>
                  <p:cNvPr id="249" name="Ellipse 248"/>
                  <p:cNvSpPr/>
                  <p:nvPr/>
                </p:nvSpPr>
                <p:spPr>
                  <a:xfrm>
                    <a:off x="578644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50" name="Ellipse 249"/>
                  <p:cNvSpPr/>
                  <p:nvPr/>
                </p:nvSpPr>
                <p:spPr>
                  <a:xfrm>
                    <a:off x="792958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51" name="Ellipse 250"/>
                  <p:cNvSpPr/>
                  <p:nvPr/>
                </p:nvSpPr>
                <p:spPr>
                  <a:xfrm>
                    <a:off x="7500958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52" name="Ellipse 251"/>
                  <p:cNvSpPr/>
                  <p:nvPr/>
                </p:nvSpPr>
                <p:spPr>
                  <a:xfrm>
                    <a:off x="7072330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53" name="Ellipse 252"/>
                  <p:cNvSpPr/>
                  <p:nvPr/>
                </p:nvSpPr>
                <p:spPr>
                  <a:xfrm>
                    <a:off x="6643702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54" name="Ellipse 253"/>
                  <p:cNvSpPr/>
                  <p:nvPr/>
                </p:nvSpPr>
                <p:spPr>
                  <a:xfrm>
                    <a:off x="6215074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255" name="Gruppieren 254"/>
              <p:cNvGrpSpPr/>
              <p:nvPr/>
            </p:nvGrpSpPr>
            <p:grpSpPr>
              <a:xfrm>
                <a:off x="5805494" y="3162296"/>
                <a:ext cx="2571768" cy="714380"/>
                <a:chOff x="1857356" y="4429132"/>
                <a:chExt cx="2571768" cy="714380"/>
              </a:xfrm>
            </p:grpSpPr>
            <p:sp>
              <p:nvSpPr>
                <p:cNvPr id="256" name="Abgerundetes Rechteck 255"/>
                <p:cNvSpPr/>
                <p:nvPr/>
              </p:nvSpPr>
              <p:spPr>
                <a:xfrm>
                  <a:off x="2428860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7" name="Abgerundetes Rechteck 256"/>
                <p:cNvSpPr/>
                <p:nvPr/>
              </p:nvSpPr>
              <p:spPr>
                <a:xfrm>
                  <a:off x="200023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8" name="Abgerundetes Rechteck 257"/>
                <p:cNvSpPr/>
                <p:nvPr/>
              </p:nvSpPr>
              <p:spPr>
                <a:xfrm>
                  <a:off x="2857488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9" name="Abgerundetes Rechteck 258"/>
                <p:cNvSpPr/>
                <p:nvPr/>
              </p:nvSpPr>
              <p:spPr>
                <a:xfrm>
                  <a:off x="3286116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0" name="Abgerundetes Rechteck 259"/>
                <p:cNvSpPr/>
                <p:nvPr/>
              </p:nvSpPr>
              <p:spPr>
                <a:xfrm>
                  <a:off x="3714744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1" name="Abgerundetes Rechteck 260"/>
                <p:cNvSpPr/>
                <p:nvPr/>
              </p:nvSpPr>
              <p:spPr>
                <a:xfrm>
                  <a:off x="414337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62" name="Gruppieren 103"/>
                <p:cNvGrpSpPr/>
                <p:nvPr/>
              </p:nvGrpSpPr>
              <p:grpSpPr>
                <a:xfrm>
                  <a:off x="1857356" y="4714884"/>
                  <a:ext cx="2571768" cy="428628"/>
                  <a:chOff x="5786446" y="1928802"/>
                  <a:chExt cx="2571768" cy="428628"/>
                </a:xfrm>
              </p:grpSpPr>
              <p:sp>
                <p:nvSpPr>
                  <p:cNvPr id="263" name="Ellipse 262"/>
                  <p:cNvSpPr/>
                  <p:nvPr/>
                </p:nvSpPr>
                <p:spPr>
                  <a:xfrm>
                    <a:off x="578644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64" name="Ellipse 263"/>
                  <p:cNvSpPr/>
                  <p:nvPr/>
                </p:nvSpPr>
                <p:spPr>
                  <a:xfrm>
                    <a:off x="792958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65" name="Ellipse 264"/>
                  <p:cNvSpPr/>
                  <p:nvPr/>
                </p:nvSpPr>
                <p:spPr>
                  <a:xfrm>
                    <a:off x="7500958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66" name="Ellipse 265"/>
                  <p:cNvSpPr/>
                  <p:nvPr/>
                </p:nvSpPr>
                <p:spPr>
                  <a:xfrm>
                    <a:off x="7072330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67" name="Ellipse 266"/>
                  <p:cNvSpPr/>
                  <p:nvPr/>
                </p:nvSpPr>
                <p:spPr>
                  <a:xfrm>
                    <a:off x="6643702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68" name="Ellipse 267"/>
                  <p:cNvSpPr/>
                  <p:nvPr/>
                </p:nvSpPr>
                <p:spPr>
                  <a:xfrm>
                    <a:off x="6215074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269" name="Gruppieren 268"/>
              <p:cNvGrpSpPr/>
              <p:nvPr/>
            </p:nvGrpSpPr>
            <p:grpSpPr>
              <a:xfrm>
                <a:off x="5957894" y="3314696"/>
                <a:ext cx="2571768" cy="714380"/>
                <a:chOff x="1857356" y="4429132"/>
                <a:chExt cx="2571768" cy="714380"/>
              </a:xfrm>
            </p:grpSpPr>
            <p:sp>
              <p:nvSpPr>
                <p:cNvPr id="270" name="Abgerundetes Rechteck 269"/>
                <p:cNvSpPr/>
                <p:nvPr/>
              </p:nvSpPr>
              <p:spPr>
                <a:xfrm>
                  <a:off x="2428860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1" name="Abgerundetes Rechteck 270"/>
                <p:cNvSpPr/>
                <p:nvPr/>
              </p:nvSpPr>
              <p:spPr>
                <a:xfrm>
                  <a:off x="200023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2" name="Abgerundetes Rechteck 271"/>
                <p:cNvSpPr/>
                <p:nvPr/>
              </p:nvSpPr>
              <p:spPr>
                <a:xfrm>
                  <a:off x="2857488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3" name="Abgerundetes Rechteck 272"/>
                <p:cNvSpPr/>
                <p:nvPr/>
              </p:nvSpPr>
              <p:spPr>
                <a:xfrm>
                  <a:off x="3286116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4" name="Abgerundetes Rechteck 273"/>
                <p:cNvSpPr/>
                <p:nvPr/>
              </p:nvSpPr>
              <p:spPr>
                <a:xfrm>
                  <a:off x="3714744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5" name="Abgerundetes Rechteck 274"/>
                <p:cNvSpPr/>
                <p:nvPr/>
              </p:nvSpPr>
              <p:spPr>
                <a:xfrm>
                  <a:off x="414337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76" name="Gruppieren 103"/>
                <p:cNvGrpSpPr/>
                <p:nvPr/>
              </p:nvGrpSpPr>
              <p:grpSpPr>
                <a:xfrm>
                  <a:off x="1857356" y="4714884"/>
                  <a:ext cx="2571768" cy="428628"/>
                  <a:chOff x="5786446" y="1928802"/>
                  <a:chExt cx="2571768" cy="428628"/>
                </a:xfrm>
              </p:grpSpPr>
              <p:sp>
                <p:nvSpPr>
                  <p:cNvPr id="277" name="Ellipse 276"/>
                  <p:cNvSpPr/>
                  <p:nvPr/>
                </p:nvSpPr>
                <p:spPr>
                  <a:xfrm>
                    <a:off x="578644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78" name="Ellipse 277"/>
                  <p:cNvSpPr/>
                  <p:nvPr/>
                </p:nvSpPr>
                <p:spPr>
                  <a:xfrm>
                    <a:off x="792958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79" name="Ellipse 278"/>
                  <p:cNvSpPr/>
                  <p:nvPr/>
                </p:nvSpPr>
                <p:spPr>
                  <a:xfrm>
                    <a:off x="7500958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80" name="Ellipse 279"/>
                  <p:cNvSpPr/>
                  <p:nvPr/>
                </p:nvSpPr>
                <p:spPr>
                  <a:xfrm>
                    <a:off x="7072330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81" name="Ellipse 280"/>
                  <p:cNvSpPr/>
                  <p:nvPr/>
                </p:nvSpPr>
                <p:spPr>
                  <a:xfrm>
                    <a:off x="6643702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82" name="Ellipse 281"/>
                  <p:cNvSpPr/>
                  <p:nvPr/>
                </p:nvSpPr>
                <p:spPr>
                  <a:xfrm>
                    <a:off x="6215074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283" name="Gruppieren 282"/>
              <p:cNvGrpSpPr/>
              <p:nvPr/>
            </p:nvGrpSpPr>
            <p:grpSpPr>
              <a:xfrm>
                <a:off x="6110294" y="3467096"/>
                <a:ext cx="2571768" cy="714380"/>
                <a:chOff x="1857356" y="4429132"/>
                <a:chExt cx="2571768" cy="714380"/>
              </a:xfrm>
            </p:grpSpPr>
            <p:sp>
              <p:nvSpPr>
                <p:cNvPr id="284" name="Abgerundetes Rechteck 283"/>
                <p:cNvSpPr/>
                <p:nvPr/>
              </p:nvSpPr>
              <p:spPr>
                <a:xfrm>
                  <a:off x="2428860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5" name="Abgerundetes Rechteck 284"/>
                <p:cNvSpPr/>
                <p:nvPr/>
              </p:nvSpPr>
              <p:spPr>
                <a:xfrm>
                  <a:off x="200023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6" name="Abgerundetes Rechteck 285"/>
                <p:cNvSpPr/>
                <p:nvPr/>
              </p:nvSpPr>
              <p:spPr>
                <a:xfrm>
                  <a:off x="2857488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7" name="Abgerundetes Rechteck 286"/>
                <p:cNvSpPr/>
                <p:nvPr/>
              </p:nvSpPr>
              <p:spPr>
                <a:xfrm>
                  <a:off x="3286116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8" name="Abgerundetes Rechteck 287"/>
                <p:cNvSpPr/>
                <p:nvPr/>
              </p:nvSpPr>
              <p:spPr>
                <a:xfrm>
                  <a:off x="3714744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9" name="Abgerundetes Rechteck 288"/>
                <p:cNvSpPr/>
                <p:nvPr/>
              </p:nvSpPr>
              <p:spPr>
                <a:xfrm>
                  <a:off x="414337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90" name="Gruppieren 103"/>
                <p:cNvGrpSpPr/>
                <p:nvPr/>
              </p:nvGrpSpPr>
              <p:grpSpPr>
                <a:xfrm>
                  <a:off x="1857356" y="4714884"/>
                  <a:ext cx="2571768" cy="428628"/>
                  <a:chOff x="5786446" y="1928802"/>
                  <a:chExt cx="2571768" cy="428628"/>
                </a:xfrm>
              </p:grpSpPr>
              <p:sp>
                <p:nvSpPr>
                  <p:cNvPr id="291" name="Ellipse 290"/>
                  <p:cNvSpPr/>
                  <p:nvPr/>
                </p:nvSpPr>
                <p:spPr>
                  <a:xfrm>
                    <a:off x="578644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92" name="Ellipse 291"/>
                  <p:cNvSpPr/>
                  <p:nvPr/>
                </p:nvSpPr>
                <p:spPr>
                  <a:xfrm>
                    <a:off x="792958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93" name="Ellipse 292"/>
                  <p:cNvSpPr/>
                  <p:nvPr/>
                </p:nvSpPr>
                <p:spPr>
                  <a:xfrm>
                    <a:off x="7500958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94" name="Ellipse 293"/>
                  <p:cNvSpPr/>
                  <p:nvPr/>
                </p:nvSpPr>
                <p:spPr>
                  <a:xfrm>
                    <a:off x="7072330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95" name="Ellipse 294"/>
                  <p:cNvSpPr/>
                  <p:nvPr/>
                </p:nvSpPr>
                <p:spPr>
                  <a:xfrm>
                    <a:off x="6643702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296" name="Ellipse 295"/>
                  <p:cNvSpPr/>
                  <p:nvPr/>
                </p:nvSpPr>
                <p:spPr>
                  <a:xfrm>
                    <a:off x="6215074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</p:grpSp>
        <p:sp>
          <p:nvSpPr>
            <p:cNvPr id="227" name="Rechteck 226"/>
            <p:cNvSpPr/>
            <p:nvPr/>
          </p:nvSpPr>
          <p:spPr>
            <a:xfrm>
              <a:off x="285720" y="1785926"/>
              <a:ext cx="2285984" cy="23574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8" name="Rechteck 227"/>
            <p:cNvSpPr/>
            <p:nvPr/>
          </p:nvSpPr>
          <p:spPr>
            <a:xfrm>
              <a:off x="2857488" y="1785926"/>
              <a:ext cx="2786082" cy="23574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9" name="Rechteck 228"/>
            <p:cNvSpPr/>
            <p:nvPr/>
          </p:nvSpPr>
          <p:spPr>
            <a:xfrm>
              <a:off x="5929322" y="1785926"/>
              <a:ext cx="2928958" cy="23574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31" name="Gruppieren 230"/>
            <p:cNvGrpSpPr/>
            <p:nvPr/>
          </p:nvGrpSpPr>
          <p:grpSpPr>
            <a:xfrm>
              <a:off x="683568" y="2204864"/>
              <a:ext cx="1428760" cy="1368152"/>
              <a:chOff x="5649840" y="1985420"/>
              <a:chExt cx="1428760" cy="1368152"/>
            </a:xfrm>
          </p:grpSpPr>
          <p:sp>
            <p:nvSpPr>
              <p:cNvPr id="233" name="Ellipse 232"/>
              <p:cNvSpPr/>
              <p:nvPr/>
            </p:nvSpPr>
            <p:spPr>
              <a:xfrm>
                <a:off x="5864154" y="2199734"/>
                <a:ext cx="928694" cy="92869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300" name="Gruppieren 79"/>
              <p:cNvGrpSpPr/>
              <p:nvPr/>
            </p:nvGrpSpPr>
            <p:grpSpPr>
              <a:xfrm>
                <a:off x="6149906" y="2342610"/>
                <a:ext cx="571504" cy="714380"/>
                <a:chOff x="5786446" y="2143116"/>
                <a:chExt cx="571504" cy="714380"/>
              </a:xfrm>
              <a:solidFill>
                <a:srgbClr val="FFFF99"/>
              </a:solidFill>
            </p:grpSpPr>
            <p:sp>
              <p:nvSpPr>
                <p:cNvPr id="309" name="Abgerundetes Rechteck 308"/>
                <p:cNvSpPr/>
                <p:nvPr/>
              </p:nvSpPr>
              <p:spPr>
                <a:xfrm>
                  <a:off x="5929322" y="214311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10" name="Abgerundetes Rechteck 309"/>
                <p:cNvSpPr/>
                <p:nvPr/>
              </p:nvSpPr>
              <p:spPr>
                <a:xfrm rot="5400000">
                  <a:off x="6000760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11" name="Abgerundetes Rechteck 310"/>
                <p:cNvSpPr/>
                <p:nvPr/>
              </p:nvSpPr>
              <p:spPr>
                <a:xfrm rot="5400000">
                  <a:off x="614363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12" name="Abgerundetes Rechteck 311"/>
                <p:cNvSpPr/>
                <p:nvPr/>
              </p:nvSpPr>
              <p:spPr>
                <a:xfrm>
                  <a:off x="6072198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9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13" name="Abgerundetes Rechteck 312"/>
                <p:cNvSpPr/>
                <p:nvPr/>
              </p:nvSpPr>
              <p:spPr>
                <a:xfrm>
                  <a:off x="5786446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3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14" name="Abgerundetes Rechteck 313"/>
                <p:cNvSpPr/>
                <p:nvPr/>
              </p:nvSpPr>
              <p:spPr>
                <a:xfrm>
                  <a:off x="578644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74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15" name="Abgerundetes Rechteck 314"/>
                <p:cNvSpPr/>
                <p:nvPr/>
              </p:nvSpPr>
              <p:spPr>
                <a:xfrm>
                  <a:off x="5857884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203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301" name="Gruppieren 71"/>
              <p:cNvGrpSpPr/>
              <p:nvPr/>
            </p:nvGrpSpPr>
            <p:grpSpPr>
              <a:xfrm>
                <a:off x="5649840" y="1985420"/>
                <a:ext cx="1428760" cy="1368152"/>
                <a:chOff x="5286380" y="1785926"/>
                <a:chExt cx="1428760" cy="1368152"/>
              </a:xfrm>
              <a:solidFill>
                <a:srgbClr val="0066FF"/>
              </a:solidFill>
            </p:grpSpPr>
            <p:sp>
              <p:nvSpPr>
                <p:cNvPr id="302" name="Ellipse 301"/>
                <p:cNvSpPr/>
                <p:nvPr/>
              </p:nvSpPr>
              <p:spPr>
                <a:xfrm>
                  <a:off x="5357818" y="200024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03" name="Ellipse 302"/>
                <p:cNvSpPr/>
                <p:nvPr/>
              </p:nvSpPr>
              <p:spPr>
                <a:xfrm>
                  <a:off x="5580112" y="272545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04" name="Ellipse 303"/>
                <p:cNvSpPr/>
                <p:nvPr/>
              </p:nvSpPr>
              <p:spPr>
                <a:xfrm>
                  <a:off x="5286380" y="2428868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05" name="Ellipse 304"/>
                <p:cNvSpPr/>
                <p:nvPr/>
              </p:nvSpPr>
              <p:spPr>
                <a:xfrm>
                  <a:off x="5715008" y="1785926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06" name="Ellipse 305"/>
                <p:cNvSpPr/>
                <p:nvPr/>
              </p:nvSpPr>
              <p:spPr>
                <a:xfrm>
                  <a:off x="6143636" y="1928802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07" name="Ellipse 306"/>
                <p:cNvSpPr/>
                <p:nvPr/>
              </p:nvSpPr>
              <p:spPr>
                <a:xfrm>
                  <a:off x="6286512" y="235743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08" name="Ellipse 307"/>
                <p:cNvSpPr/>
                <p:nvPr/>
              </p:nvSpPr>
              <p:spPr>
                <a:xfrm>
                  <a:off x="6012160" y="271462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grpSp>
          <p:nvGrpSpPr>
            <p:cNvPr id="355" name="Gruppieren 354"/>
            <p:cNvGrpSpPr/>
            <p:nvPr/>
          </p:nvGrpSpPr>
          <p:grpSpPr>
            <a:xfrm>
              <a:off x="3491880" y="2276872"/>
              <a:ext cx="1428760" cy="1368152"/>
              <a:chOff x="5649840" y="1985420"/>
              <a:chExt cx="1428760" cy="1368152"/>
            </a:xfrm>
          </p:grpSpPr>
          <p:sp>
            <p:nvSpPr>
              <p:cNvPr id="356" name="Ellipse 355"/>
              <p:cNvSpPr/>
              <p:nvPr/>
            </p:nvSpPr>
            <p:spPr>
              <a:xfrm>
                <a:off x="5864154" y="2199734"/>
                <a:ext cx="928694" cy="92869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357" name="Gruppieren 79"/>
              <p:cNvGrpSpPr/>
              <p:nvPr/>
            </p:nvGrpSpPr>
            <p:grpSpPr>
              <a:xfrm>
                <a:off x="6149906" y="2342610"/>
                <a:ext cx="571504" cy="714380"/>
                <a:chOff x="5786446" y="2143116"/>
                <a:chExt cx="571504" cy="714380"/>
              </a:xfrm>
              <a:solidFill>
                <a:srgbClr val="FFFF99"/>
              </a:solidFill>
            </p:grpSpPr>
            <p:sp>
              <p:nvSpPr>
                <p:cNvPr id="366" name="Abgerundetes Rechteck 365"/>
                <p:cNvSpPr/>
                <p:nvPr/>
              </p:nvSpPr>
              <p:spPr>
                <a:xfrm>
                  <a:off x="5929322" y="214311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67" name="Abgerundetes Rechteck 366"/>
                <p:cNvSpPr/>
                <p:nvPr/>
              </p:nvSpPr>
              <p:spPr>
                <a:xfrm rot="5400000">
                  <a:off x="6000760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68" name="Abgerundetes Rechteck 367"/>
                <p:cNvSpPr/>
                <p:nvPr/>
              </p:nvSpPr>
              <p:spPr>
                <a:xfrm rot="5400000">
                  <a:off x="614363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83" name="Abgerundetes Rechteck 382"/>
                <p:cNvSpPr/>
                <p:nvPr/>
              </p:nvSpPr>
              <p:spPr>
                <a:xfrm>
                  <a:off x="6072198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9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0" name="Abgerundetes Rechteck 439"/>
                <p:cNvSpPr/>
                <p:nvPr/>
              </p:nvSpPr>
              <p:spPr>
                <a:xfrm>
                  <a:off x="5786446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3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1" name="Abgerundetes Rechteck 440"/>
                <p:cNvSpPr/>
                <p:nvPr/>
              </p:nvSpPr>
              <p:spPr>
                <a:xfrm>
                  <a:off x="578644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74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2" name="Abgerundetes Rechteck 441"/>
                <p:cNvSpPr/>
                <p:nvPr/>
              </p:nvSpPr>
              <p:spPr>
                <a:xfrm>
                  <a:off x="5857884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203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358" name="Gruppieren 71"/>
              <p:cNvGrpSpPr/>
              <p:nvPr/>
            </p:nvGrpSpPr>
            <p:grpSpPr>
              <a:xfrm>
                <a:off x="5649840" y="1985420"/>
                <a:ext cx="1428760" cy="1368152"/>
                <a:chOff x="5286380" y="1785926"/>
                <a:chExt cx="1428760" cy="1368152"/>
              </a:xfrm>
              <a:solidFill>
                <a:srgbClr val="0066FF"/>
              </a:solidFill>
            </p:grpSpPr>
            <p:sp>
              <p:nvSpPr>
                <p:cNvPr id="359" name="Ellipse 358"/>
                <p:cNvSpPr/>
                <p:nvPr/>
              </p:nvSpPr>
              <p:spPr>
                <a:xfrm>
                  <a:off x="5357818" y="200024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60" name="Ellipse 359"/>
                <p:cNvSpPr/>
                <p:nvPr/>
              </p:nvSpPr>
              <p:spPr>
                <a:xfrm>
                  <a:off x="5580112" y="272545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61" name="Ellipse 360"/>
                <p:cNvSpPr/>
                <p:nvPr/>
              </p:nvSpPr>
              <p:spPr>
                <a:xfrm>
                  <a:off x="5286380" y="2428868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62" name="Ellipse 361"/>
                <p:cNvSpPr/>
                <p:nvPr/>
              </p:nvSpPr>
              <p:spPr>
                <a:xfrm>
                  <a:off x="5715008" y="1785926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63" name="Ellipse 362"/>
                <p:cNvSpPr/>
                <p:nvPr/>
              </p:nvSpPr>
              <p:spPr>
                <a:xfrm>
                  <a:off x="6143636" y="1928802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64" name="Ellipse 363"/>
                <p:cNvSpPr/>
                <p:nvPr/>
              </p:nvSpPr>
              <p:spPr>
                <a:xfrm>
                  <a:off x="6286512" y="235743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65" name="Ellipse 364"/>
                <p:cNvSpPr/>
                <p:nvPr/>
              </p:nvSpPr>
              <p:spPr>
                <a:xfrm>
                  <a:off x="6012160" y="271462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grpSp>
          <p:nvGrpSpPr>
            <p:cNvPr id="443" name="Gruppieren 442"/>
            <p:cNvGrpSpPr/>
            <p:nvPr/>
          </p:nvGrpSpPr>
          <p:grpSpPr>
            <a:xfrm>
              <a:off x="3203848" y="1916832"/>
              <a:ext cx="1428760" cy="1368152"/>
              <a:chOff x="5649840" y="1985420"/>
              <a:chExt cx="1428760" cy="1368152"/>
            </a:xfrm>
          </p:grpSpPr>
          <p:sp>
            <p:nvSpPr>
              <p:cNvPr id="444" name="Ellipse 443"/>
              <p:cNvSpPr/>
              <p:nvPr/>
            </p:nvSpPr>
            <p:spPr>
              <a:xfrm>
                <a:off x="5864154" y="2199734"/>
                <a:ext cx="928694" cy="92869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45" name="Gruppieren 79"/>
              <p:cNvGrpSpPr/>
              <p:nvPr/>
            </p:nvGrpSpPr>
            <p:grpSpPr>
              <a:xfrm>
                <a:off x="6149906" y="2342610"/>
                <a:ext cx="571504" cy="714380"/>
                <a:chOff x="5786446" y="2143116"/>
                <a:chExt cx="571504" cy="714380"/>
              </a:xfrm>
              <a:solidFill>
                <a:srgbClr val="FFFF99"/>
              </a:solidFill>
            </p:grpSpPr>
            <p:sp>
              <p:nvSpPr>
                <p:cNvPr id="454" name="Abgerundetes Rechteck 453"/>
                <p:cNvSpPr/>
                <p:nvPr/>
              </p:nvSpPr>
              <p:spPr>
                <a:xfrm>
                  <a:off x="5929322" y="214311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5" name="Abgerundetes Rechteck 454"/>
                <p:cNvSpPr/>
                <p:nvPr/>
              </p:nvSpPr>
              <p:spPr>
                <a:xfrm rot="5400000">
                  <a:off x="6000760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6" name="Abgerundetes Rechteck 455"/>
                <p:cNvSpPr/>
                <p:nvPr/>
              </p:nvSpPr>
              <p:spPr>
                <a:xfrm rot="5400000">
                  <a:off x="614363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7" name="Abgerundetes Rechteck 456"/>
                <p:cNvSpPr/>
                <p:nvPr/>
              </p:nvSpPr>
              <p:spPr>
                <a:xfrm>
                  <a:off x="6072198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9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8" name="Abgerundetes Rechteck 457"/>
                <p:cNvSpPr/>
                <p:nvPr/>
              </p:nvSpPr>
              <p:spPr>
                <a:xfrm>
                  <a:off x="5786446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3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9" name="Abgerundetes Rechteck 458"/>
                <p:cNvSpPr/>
                <p:nvPr/>
              </p:nvSpPr>
              <p:spPr>
                <a:xfrm>
                  <a:off x="578644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74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0" name="Abgerundetes Rechteck 459"/>
                <p:cNvSpPr/>
                <p:nvPr/>
              </p:nvSpPr>
              <p:spPr>
                <a:xfrm>
                  <a:off x="5857884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203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446" name="Gruppieren 71"/>
              <p:cNvGrpSpPr/>
              <p:nvPr/>
            </p:nvGrpSpPr>
            <p:grpSpPr>
              <a:xfrm>
                <a:off x="5649840" y="1985420"/>
                <a:ext cx="1428760" cy="1368152"/>
                <a:chOff x="5286380" y="1785926"/>
                <a:chExt cx="1428760" cy="1368152"/>
              </a:xfrm>
              <a:solidFill>
                <a:srgbClr val="0066FF"/>
              </a:solidFill>
            </p:grpSpPr>
            <p:sp>
              <p:nvSpPr>
                <p:cNvPr id="447" name="Ellipse 446"/>
                <p:cNvSpPr/>
                <p:nvPr/>
              </p:nvSpPr>
              <p:spPr>
                <a:xfrm>
                  <a:off x="5357818" y="200024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8" name="Ellipse 447"/>
                <p:cNvSpPr/>
                <p:nvPr/>
              </p:nvSpPr>
              <p:spPr>
                <a:xfrm>
                  <a:off x="5580112" y="272545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9" name="Ellipse 448"/>
                <p:cNvSpPr/>
                <p:nvPr/>
              </p:nvSpPr>
              <p:spPr>
                <a:xfrm>
                  <a:off x="5286380" y="2428868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0" name="Ellipse 449"/>
                <p:cNvSpPr/>
                <p:nvPr/>
              </p:nvSpPr>
              <p:spPr>
                <a:xfrm>
                  <a:off x="5715008" y="1785926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1" name="Ellipse 450"/>
                <p:cNvSpPr/>
                <p:nvPr/>
              </p:nvSpPr>
              <p:spPr>
                <a:xfrm>
                  <a:off x="6143636" y="1928802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2" name="Ellipse 451"/>
                <p:cNvSpPr/>
                <p:nvPr/>
              </p:nvSpPr>
              <p:spPr>
                <a:xfrm>
                  <a:off x="6286512" y="235743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3" name="Ellipse 452"/>
                <p:cNvSpPr/>
                <p:nvPr/>
              </p:nvSpPr>
              <p:spPr>
                <a:xfrm>
                  <a:off x="6012160" y="271462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grpSp>
          <p:nvGrpSpPr>
            <p:cNvPr id="461" name="Gruppieren 460"/>
            <p:cNvGrpSpPr/>
            <p:nvPr/>
          </p:nvGrpSpPr>
          <p:grpSpPr>
            <a:xfrm>
              <a:off x="3356248" y="2069232"/>
              <a:ext cx="1428760" cy="1368152"/>
              <a:chOff x="5649840" y="1985420"/>
              <a:chExt cx="1428760" cy="1368152"/>
            </a:xfrm>
          </p:grpSpPr>
          <p:sp>
            <p:nvSpPr>
              <p:cNvPr id="462" name="Ellipse 461"/>
              <p:cNvSpPr/>
              <p:nvPr/>
            </p:nvSpPr>
            <p:spPr>
              <a:xfrm>
                <a:off x="5864154" y="2199734"/>
                <a:ext cx="928694" cy="92869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63" name="Gruppieren 79"/>
              <p:cNvGrpSpPr/>
              <p:nvPr/>
            </p:nvGrpSpPr>
            <p:grpSpPr>
              <a:xfrm>
                <a:off x="6149906" y="2342610"/>
                <a:ext cx="571504" cy="714380"/>
                <a:chOff x="5786446" y="2143116"/>
                <a:chExt cx="571504" cy="714380"/>
              </a:xfrm>
              <a:solidFill>
                <a:srgbClr val="FFFF99"/>
              </a:solidFill>
            </p:grpSpPr>
            <p:sp>
              <p:nvSpPr>
                <p:cNvPr id="472" name="Abgerundetes Rechteck 471"/>
                <p:cNvSpPr/>
                <p:nvPr/>
              </p:nvSpPr>
              <p:spPr>
                <a:xfrm>
                  <a:off x="5929322" y="214311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3" name="Abgerundetes Rechteck 472"/>
                <p:cNvSpPr/>
                <p:nvPr/>
              </p:nvSpPr>
              <p:spPr>
                <a:xfrm rot="5400000">
                  <a:off x="6000760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4" name="Abgerundetes Rechteck 473"/>
                <p:cNvSpPr/>
                <p:nvPr/>
              </p:nvSpPr>
              <p:spPr>
                <a:xfrm rot="5400000">
                  <a:off x="614363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5" name="Abgerundetes Rechteck 474"/>
                <p:cNvSpPr/>
                <p:nvPr/>
              </p:nvSpPr>
              <p:spPr>
                <a:xfrm>
                  <a:off x="6072198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9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6" name="Abgerundetes Rechteck 475"/>
                <p:cNvSpPr/>
                <p:nvPr/>
              </p:nvSpPr>
              <p:spPr>
                <a:xfrm>
                  <a:off x="5786446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3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7" name="Abgerundetes Rechteck 476"/>
                <p:cNvSpPr/>
                <p:nvPr/>
              </p:nvSpPr>
              <p:spPr>
                <a:xfrm>
                  <a:off x="578644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74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8" name="Abgerundetes Rechteck 477"/>
                <p:cNvSpPr/>
                <p:nvPr/>
              </p:nvSpPr>
              <p:spPr>
                <a:xfrm>
                  <a:off x="5857884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203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464" name="Gruppieren 71"/>
              <p:cNvGrpSpPr/>
              <p:nvPr/>
            </p:nvGrpSpPr>
            <p:grpSpPr>
              <a:xfrm>
                <a:off x="5649840" y="1985420"/>
                <a:ext cx="1428760" cy="1368152"/>
                <a:chOff x="5286380" y="1785926"/>
                <a:chExt cx="1428760" cy="1368152"/>
              </a:xfrm>
              <a:solidFill>
                <a:srgbClr val="0066FF"/>
              </a:solidFill>
            </p:grpSpPr>
            <p:sp>
              <p:nvSpPr>
                <p:cNvPr id="465" name="Ellipse 464"/>
                <p:cNvSpPr/>
                <p:nvPr/>
              </p:nvSpPr>
              <p:spPr>
                <a:xfrm>
                  <a:off x="5357818" y="200024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6" name="Ellipse 465"/>
                <p:cNvSpPr/>
                <p:nvPr/>
              </p:nvSpPr>
              <p:spPr>
                <a:xfrm>
                  <a:off x="5580112" y="272545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7" name="Ellipse 466"/>
                <p:cNvSpPr/>
                <p:nvPr/>
              </p:nvSpPr>
              <p:spPr>
                <a:xfrm>
                  <a:off x="5286380" y="2428868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8" name="Ellipse 467"/>
                <p:cNvSpPr/>
                <p:nvPr/>
              </p:nvSpPr>
              <p:spPr>
                <a:xfrm>
                  <a:off x="5715008" y="1785926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9" name="Ellipse 468"/>
                <p:cNvSpPr/>
                <p:nvPr/>
              </p:nvSpPr>
              <p:spPr>
                <a:xfrm>
                  <a:off x="6143636" y="1928802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0" name="Ellipse 469"/>
                <p:cNvSpPr/>
                <p:nvPr/>
              </p:nvSpPr>
              <p:spPr>
                <a:xfrm>
                  <a:off x="6286512" y="235743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1" name="Ellipse 470"/>
                <p:cNvSpPr/>
                <p:nvPr/>
              </p:nvSpPr>
              <p:spPr>
                <a:xfrm>
                  <a:off x="6012160" y="271462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grpSp>
          <p:nvGrpSpPr>
            <p:cNvPr id="479" name="Gruppieren 478"/>
            <p:cNvGrpSpPr/>
            <p:nvPr/>
          </p:nvGrpSpPr>
          <p:grpSpPr>
            <a:xfrm>
              <a:off x="3508648" y="2221632"/>
              <a:ext cx="1428760" cy="1368152"/>
              <a:chOff x="5649840" y="1985420"/>
              <a:chExt cx="1428760" cy="1368152"/>
            </a:xfrm>
          </p:grpSpPr>
          <p:sp>
            <p:nvSpPr>
              <p:cNvPr id="480" name="Ellipse 479"/>
              <p:cNvSpPr/>
              <p:nvPr/>
            </p:nvSpPr>
            <p:spPr>
              <a:xfrm>
                <a:off x="5864154" y="2199734"/>
                <a:ext cx="928694" cy="92869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81" name="Gruppieren 79"/>
              <p:cNvGrpSpPr/>
              <p:nvPr/>
            </p:nvGrpSpPr>
            <p:grpSpPr>
              <a:xfrm>
                <a:off x="6149906" y="2342610"/>
                <a:ext cx="571504" cy="714380"/>
                <a:chOff x="5786446" y="2143116"/>
                <a:chExt cx="571504" cy="714380"/>
              </a:xfrm>
              <a:solidFill>
                <a:srgbClr val="FFFF99"/>
              </a:solidFill>
            </p:grpSpPr>
            <p:sp>
              <p:nvSpPr>
                <p:cNvPr id="490" name="Abgerundetes Rechteck 489"/>
                <p:cNvSpPr/>
                <p:nvPr/>
              </p:nvSpPr>
              <p:spPr>
                <a:xfrm>
                  <a:off x="5929322" y="214311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91" name="Abgerundetes Rechteck 490"/>
                <p:cNvSpPr/>
                <p:nvPr/>
              </p:nvSpPr>
              <p:spPr>
                <a:xfrm rot="5400000">
                  <a:off x="6000760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92" name="Abgerundetes Rechteck 491"/>
                <p:cNvSpPr/>
                <p:nvPr/>
              </p:nvSpPr>
              <p:spPr>
                <a:xfrm rot="5400000">
                  <a:off x="614363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93" name="Abgerundetes Rechteck 492"/>
                <p:cNvSpPr/>
                <p:nvPr/>
              </p:nvSpPr>
              <p:spPr>
                <a:xfrm>
                  <a:off x="6072198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9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94" name="Abgerundetes Rechteck 493"/>
                <p:cNvSpPr/>
                <p:nvPr/>
              </p:nvSpPr>
              <p:spPr>
                <a:xfrm>
                  <a:off x="5786446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3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95" name="Abgerundetes Rechteck 494"/>
                <p:cNvSpPr/>
                <p:nvPr/>
              </p:nvSpPr>
              <p:spPr>
                <a:xfrm>
                  <a:off x="578644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74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96" name="Abgerundetes Rechteck 495"/>
                <p:cNvSpPr/>
                <p:nvPr/>
              </p:nvSpPr>
              <p:spPr>
                <a:xfrm>
                  <a:off x="5857884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203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482" name="Gruppieren 71"/>
              <p:cNvGrpSpPr/>
              <p:nvPr/>
            </p:nvGrpSpPr>
            <p:grpSpPr>
              <a:xfrm>
                <a:off x="5649840" y="1985420"/>
                <a:ext cx="1428760" cy="1368152"/>
                <a:chOff x="5286380" y="1785926"/>
                <a:chExt cx="1428760" cy="1368152"/>
              </a:xfrm>
              <a:solidFill>
                <a:srgbClr val="0066FF"/>
              </a:solidFill>
            </p:grpSpPr>
            <p:sp>
              <p:nvSpPr>
                <p:cNvPr id="483" name="Ellipse 482"/>
                <p:cNvSpPr/>
                <p:nvPr/>
              </p:nvSpPr>
              <p:spPr>
                <a:xfrm>
                  <a:off x="5357818" y="200024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4" name="Ellipse 483"/>
                <p:cNvSpPr/>
                <p:nvPr/>
              </p:nvSpPr>
              <p:spPr>
                <a:xfrm>
                  <a:off x="5580112" y="272545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5" name="Ellipse 484"/>
                <p:cNvSpPr/>
                <p:nvPr/>
              </p:nvSpPr>
              <p:spPr>
                <a:xfrm>
                  <a:off x="5286380" y="2428868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6" name="Ellipse 485"/>
                <p:cNvSpPr/>
                <p:nvPr/>
              </p:nvSpPr>
              <p:spPr>
                <a:xfrm>
                  <a:off x="5715008" y="1785926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7" name="Ellipse 486"/>
                <p:cNvSpPr/>
                <p:nvPr/>
              </p:nvSpPr>
              <p:spPr>
                <a:xfrm>
                  <a:off x="6143636" y="1928802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8" name="Ellipse 487"/>
                <p:cNvSpPr/>
                <p:nvPr/>
              </p:nvSpPr>
              <p:spPr>
                <a:xfrm>
                  <a:off x="6286512" y="235743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9" name="Ellipse 488"/>
                <p:cNvSpPr/>
                <p:nvPr/>
              </p:nvSpPr>
              <p:spPr>
                <a:xfrm>
                  <a:off x="6012160" y="271462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grpSp>
          <p:nvGrpSpPr>
            <p:cNvPr id="551" name="Gruppieren 550"/>
            <p:cNvGrpSpPr/>
            <p:nvPr/>
          </p:nvGrpSpPr>
          <p:grpSpPr>
            <a:xfrm>
              <a:off x="3661048" y="2374032"/>
              <a:ext cx="1428760" cy="1368152"/>
              <a:chOff x="5649840" y="1985420"/>
              <a:chExt cx="1428760" cy="1368152"/>
            </a:xfrm>
          </p:grpSpPr>
          <p:sp>
            <p:nvSpPr>
              <p:cNvPr id="552" name="Ellipse 551"/>
              <p:cNvSpPr/>
              <p:nvPr/>
            </p:nvSpPr>
            <p:spPr>
              <a:xfrm>
                <a:off x="5864154" y="2199734"/>
                <a:ext cx="928694" cy="92869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553" name="Gruppieren 79"/>
              <p:cNvGrpSpPr/>
              <p:nvPr/>
            </p:nvGrpSpPr>
            <p:grpSpPr>
              <a:xfrm>
                <a:off x="6149906" y="2342610"/>
                <a:ext cx="571504" cy="714380"/>
                <a:chOff x="5786446" y="2143116"/>
                <a:chExt cx="571504" cy="714380"/>
              </a:xfrm>
              <a:solidFill>
                <a:srgbClr val="FFFF99"/>
              </a:solidFill>
            </p:grpSpPr>
            <p:sp>
              <p:nvSpPr>
                <p:cNvPr id="562" name="Abgerundetes Rechteck 561"/>
                <p:cNvSpPr/>
                <p:nvPr/>
              </p:nvSpPr>
              <p:spPr>
                <a:xfrm>
                  <a:off x="5929322" y="214311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63" name="Abgerundetes Rechteck 562"/>
                <p:cNvSpPr/>
                <p:nvPr/>
              </p:nvSpPr>
              <p:spPr>
                <a:xfrm rot="5400000">
                  <a:off x="6000760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64" name="Abgerundetes Rechteck 563"/>
                <p:cNvSpPr/>
                <p:nvPr/>
              </p:nvSpPr>
              <p:spPr>
                <a:xfrm rot="5400000">
                  <a:off x="614363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65" name="Abgerundetes Rechteck 564"/>
                <p:cNvSpPr/>
                <p:nvPr/>
              </p:nvSpPr>
              <p:spPr>
                <a:xfrm>
                  <a:off x="6072198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9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66" name="Abgerundetes Rechteck 565"/>
                <p:cNvSpPr/>
                <p:nvPr/>
              </p:nvSpPr>
              <p:spPr>
                <a:xfrm>
                  <a:off x="5786446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3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67" name="Abgerundetes Rechteck 566"/>
                <p:cNvSpPr/>
                <p:nvPr/>
              </p:nvSpPr>
              <p:spPr>
                <a:xfrm>
                  <a:off x="578644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74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68" name="Abgerundetes Rechteck 567"/>
                <p:cNvSpPr/>
                <p:nvPr/>
              </p:nvSpPr>
              <p:spPr>
                <a:xfrm>
                  <a:off x="5857884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203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554" name="Gruppieren 71"/>
              <p:cNvGrpSpPr/>
              <p:nvPr/>
            </p:nvGrpSpPr>
            <p:grpSpPr>
              <a:xfrm>
                <a:off x="5649840" y="1985420"/>
                <a:ext cx="1428760" cy="1368152"/>
                <a:chOff x="5286380" y="1785926"/>
                <a:chExt cx="1428760" cy="1368152"/>
              </a:xfrm>
              <a:solidFill>
                <a:srgbClr val="0066FF"/>
              </a:solidFill>
            </p:grpSpPr>
            <p:sp>
              <p:nvSpPr>
                <p:cNvPr id="555" name="Ellipse 554"/>
                <p:cNvSpPr/>
                <p:nvPr/>
              </p:nvSpPr>
              <p:spPr>
                <a:xfrm>
                  <a:off x="5357818" y="200024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56" name="Ellipse 555"/>
                <p:cNvSpPr/>
                <p:nvPr/>
              </p:nvSpPr>
              <p:spPr>
                <a:xfrm>
                  <a:off x="5580112" y="272545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57" name="Ellipse 556"/>
                <p:cNvSpPr/>
                <p:nvPr/>
              </p:nvSpPr>
              <p:spPr>
                <a:xfrm>
                  <a:off x="5286380" y="2428868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58" name="Ellipse 557"/>
                <p:cNvSpPr/>
                <p:nvPr/>
              </p:nvSpPr>
              <p:spPr>
                <a:xfrm>
                  <a:off x="5715008" y="1785926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59" name="Ellipse 558"/>
                <p:cNvSpPr/>
                <p:nvPr/>
              </p:nvSpPr>
              <p:spPr>
                <a:xfrm>
                  <a:off x="6143636" y="1928802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60" name="Ellipse 559"/>
                <p:cNvSpPr/>
                <p:nvPr/>
              </p:nvSpPr>
              <p:spPr>
                <a:xfrm>
                  <a:off x="6286512" y="235743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61" name="Ellipse 560"/>
                <p:cNvSpPr/>
                <p:nvPr/>
              </p:nvSpPr>
              <p:spPr>
                <a:xfrm>
                  <a:off x="6012160" y="271462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grpSp>
          <p:nvGrpSpPr>
            <p:cNvPr id="569" name="Gruppieren 568"/>
            <p:cNvGrpSpPr/>
            <p:nvPr/>
          </p:nvGrpSpPr>
          <p:grpSpPr>
            <a:xfrm>
              <a:off x="3813448" y="2526432"/>
              <a:ext cx="1428760" cy="1368152"/>
              <a:chOff x="5649840" y="1985420"/>
              <a:chExt cx="1428760" cy="1368152"/>
            </a:xfrm>
          </p:grpSpPr>
          <p:sp>
            <p:nvSpPr>
              <p:cNvPr id="570" name="Ellipse 569"/>
              <p:cNvSpPr/>
              <p:nvPr/>
            </p:nvSpPr>
            <p:spPr>
              <a:xfrm>
                <a:off x="5864154" y="2199734"/>
                <a:ext cx="928694" cy="92869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571" name="Gruppieren 79"/>
              <p:cNvGrpSpPr/>
              <p:nvPr/>
            </p:nvGrpSpPr>
            <p:grpSpPr>
              <a:xfrm>
                <a:off x="6149906" y="2342610"/>
                <a:ext cx="571504" cy="714380"/>
                <a:chOff x="5786446" y="2143116"/>
                <a:chExt cx="571504" cy="714380"/>
              </a:xfrm>
              <a:solidFill>
                <a:srgbClr val="FFFF99"/>
              </a:solidFill>
            </p:grpSpPr>
            <p:sp>
              <p:nvSpPr>
                <p:cNvPr id="580" name="Abgerundetes Rechteck 579"/>
                <p:cNvSpPr/>
                <p:nvPr/>
              </p:nvSpPr>
              <p:spPr>
                <a:xfrm>
                  <a:off x="5929322" y="214311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81" name="Abgerundetes Rechteck 580"/>
                <p:cNvSpPr/>
                <p:nvPr/>
              </p:nvSpPr>
              <p:spPr>
                <a:xfrm rot="5400000">
                  <a:off x="6000760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82" name="Abgerundetes Rechteck 581"/>
                <p:cNvSpPr/>
                <p:nvPr/>
              </p:nvSpPr>
              <p:spPr>
                <a:xfrm rot="5400000">
                  <a:off x="614363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83" name="Abgerundetes Rechteck 582"/>
                <p:cNvSpPr/>
                <p:nvPr/>
              </p:nvSpPr>
              <p:spPr>
                <a:xfrm>
                  <a:off x="6072198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9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84" name="Abgerundetes Rechteck 583"/>
                <p:cNvSpPr/>
                <p:nvPr/>
              </p:nvSpPr>
              <p:spPr>
                <a:xfrm>
                  <a:off x="5786446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3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85" name="Abgerundetes Rechteck 584"/>
                <p:cNvSpPr/>
                <p:nvPr/>
              </p:nvSpPr>
              <p:spPr>
                <a:xfrm>
                  <a:off x="578644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74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86" name="Abgerundetes Rechteck 585"/>
                <p:cNvSpPr/>
                <p:nvPr/>
              </p:nvSpPr>
              <p:spPr>
                <a:xfrm>
                  <a:off x="5857884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203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572" name="Gruppieren 71"/>
              <p:cNvGrpSpPr/>
              <p:nvPr/>
            </p:nvGrpSpPr>
            <p:grpSpPr>
              <a:xfrm>
                <a:off x="5649840" y="1985420"/>
                <a:ext cx="1428760" cy="1368152"/>
                <a:chOff x="5286380" y="1785926"/>
                <a:chExt cx="1428760" cy="1368152"/>
              </a:xfrm>
              <a:solidFill>
                <a:srgbClr val="0066FF"/>
              </a:solidFill>
            </p:grpSpPr>
            <p:sp>
              <p:nvSpPr>
                <p:cNvPr id="573" name="Ellipse 572"/>
                <p:cNvSpPr/>
                <p:nvPr/>
              </p:nvSpPr>
              <p:spPr>
                <a:xfrm>
                  <a:off x="5357818" y="200024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74" name="Ellipse 573"/>
                <p:cNvSpPr/>
                <p:nvPr/>
              </p:nvSpPr>
              <p:spPr>
                <a:xfrm>
                  <a:off x="5580112" y="272545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75" name="Ellipse 574"/>
                <p:cNvSpPr/>
                <p:nvPr/>
              </p:nvSpPr>
              <p:spPr>
                <a:xfrm>
                  <a:off x="5286380" y="2428868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76" name="Ellipse 575"/>
                <p:cNvSpPr/>
                <p:nvPr/>
              </p:nvSpPr>
              <p:spPr>
                <a:xfrm>
                  <a:off x="5715008" y="1785926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77" name="Ellipse 576"/>
                <p:cNvSpPr/>
                <p:nvPr/>
              </p:nvSpPr>
              <p:spPr>
                <a:xfrm>
                  <a:off x="6143636" y="1928802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78" name="Ellipse 577"/>
                <p:cNvSpPr/>
                <p:nvPr/>
              </p:nvSpPr>
              <p:spPr>
                <a:xfrm>
                  <a:off x="6286512" y="235743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79" name="Ellipse 578"/>
                <p:cNvSpPr/>
                <p:nvPr/>
              </p:nvSpPr>
              <p:spPr>
                <a:xfrm>
                  <a:off x="6012160" y="271462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grpSp>
          <p:nvGrpSpPr>
            <p:cNvPr id="587" name="Gruppieren 586"/>
            <p:cNvGrpSpPr/>
            <p:nvPr/>
          </p:nvGrpSpPr>
          <p:grpSpPr>
            <a:xfrm>
              <a:off x="3965848" y="2678832"/>
              <a:ext cx="1428760" cy="1368152"/>
              <a:chOff x="5649840" y="1985420"/>
              <a:chExt cx="1428760" cy="1368152"/>
            </a:xfrm>
          </p:grpSpPr>
          <p:sp>
            <p:nvSpPr>
              <p:cNvPr id="588" name="Ellipse 587"/>
              <p:cNvSpPr/>
              <p:nvPr/>
            </p:nvSpPr>
            <p:spPr>
              <a:xfrm>
                <a:off x="5864154" y="2199734"/>
                <a:ext cx="928694" cy="928694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589" name="Gruppieren 79"/>
              <p:cNvGrpSpPr/>
              <p:nvPr/>
            </p:nvGrpSpPr>
            <p:grpSpPr>
              <a:xfrm>
                <a:off x="6149906" y="2342610"/>
                <a:ext cx="571504" cy="714380"/>
                <a:chOff x="5786446" y="2143116"/>
                <a:chExt cx="571504" cy="714380"/>
              </a:xfrm>
              <a:solidFill>
                <a:srgbClr val="FFFF99"/>
              </a:solidFill>
            </p:grpSpPr>
            <p:sp>
              <p:nvSpPr>
                <p:cNvPr id="598" name="Abgerundetes Rechteck 597"/>
                <p:cNvSpPr/>
                <p:nvPr/>
              </p:nvSpPr>
              <p:spPr>
                <a:xfrm>
                  <a:off x="5929322" y="214311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99" name="Abgerundetes Rechteck 598"/>
                <p:cNvSpPr/>
                <p:nvPr/>
              </p:nvSpPr>
              <p:spPr>
                <a:xfrm rot="5400000">
                  <a:off x="6000760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00" name="Abgerundetes Rechteck 599"/>
                <p:cNvSpPr/>
                <p:nvPr/>
              </p:nvSpPr>
              <p:spPr>
                <a:xfrm rot="5400000">
                  <a:off x="614363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01" name="Abgerundetes Rechteck 600"/>
                <p:cNvSpPr/>
                <p:nvPr/>
              </p:nvSpPr>
              <p:spPr>
                <a:xfrm>
                  <a:off x="6072198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89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02" name="Abgerundetes Rechteck 601"/>
                <p:cNvSpPr/>
                <p:nvPr/>
              </p:nvSpPr>
              <p:spPr>
                <a:xfrm>
                  <a:off x="5786446" y="2214554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3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03" name="Abgerundetes Rechteck 602"/>
                <p:cNvSpPr/>
                <p:nvPr/>
              </p:nvSpPr>
              <p:spPr>
                <a:xfrm>
                  <a:off x="5786446" y="2357430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174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04" name="Abgerundetes Rechteck 603"/>
                <p:cNvSpPr/>
                <p:nvPr/>
              </p:nvSpPr>
              <p:spPr>
                <a:xfrm>
                  <a:off x="5857884" y="2500306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203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590" name="Gruppieren 71"/>
              <p:cNvGrpSpPr/>
              <p:nvPr/>
            </p:nvGrpSpPr>
            <p:grpSpPr>
              <a:xfrm>
                <a:off x="5649840" y="1985420"/>
                <a:ext cx="1428760" cy="1368152"/>
                <a:chOff x="5286380" y="1785926"/>
                <a:chExt cx="1428760" cy="1368152"/>
              </a:xfrm>
              <a:solidFill>
                <a:srgbClr val="0066FF"/>
              </a:solidFill>
            </p:grpSpPr>
            <p:sp>
              <p:nvSpPr>
                <p:cNvPr id="591" name="Ellipse 590"/>
                <p:cNvSpPr/>
                <p:nvPr/>
              </p:nvSpPr>
              <p:spPr>
                <a:xfrm>
                  <a:off x="5357818" y="200024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92" name="Ellipse 591"/>
                <p:cNvSpPr/>
                <p:nvPr/>
              </p:nvSpPr>
              <p:spPr>
                <a:xfrm>
                  <a:off x="5580112" y="272545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93" name="Ellipse 592"/>
                <p:cNvSpPr/>
                <p:nvPr/>
              </p:nvSpPr>
              <p:spPr>
                <a:xfrm>
                  <a:off x="5286380" y="2428868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94" name="Ellipse 593"/>
                <p:cNvSpPr/>
                <p:nvPr/>
              </p:nvSpPr>
              <p:spPr>
                <a:xfrm>
                  <a:off x="5715008" y="1785926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95" name="Ellipse 594"/>
                <p:cNvSpPr/>
                <p:nvPr/>
              </p:nvSpPr>
              <p:spPr>
                <a:xfrm>
                  <a:off x="6143636" y="1928802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96" name="Ellipse 595"/>
                <p:cNvSpPr/>
                <p:nvPr/>
              </p:nvSpPr>
              <p:spPr>
                <a:xfrm>
                  <a:off x="6286512" y="235743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97" name="Ellipse 596"/>
                <p:cNvSpPr/>
                <p:nvPr/>
              </p:nvSpPr>
              <p:spPr>
                <a:xfrm>
                  <a:off x="6012160" y="2714620"/>
                  <a:ext cx="428628" cy="428628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grpSp>
          <p:nvGrpSpPr>
            <p:cNvPr id="323" name="Gruppieren 322"/>
            <p:cNvGrpSpPr/>
            <p:nvPr/>
          </p:nvGrpSpPr>
          <p:grpSpPr>
            <a:xfrm>
              <a:off x="6084168" y="2279228"/>
              <a:ext cx="2557570" cy="1149772"/>
              <a:chOff x="5429256" y="2143116"/>
              <a:chExt cx="3181368" cy="1323980"/>
            </a:xfrm>
          </p:grpSpPr>
          <p:grpSp>
            <p:nvGrpSpPr>
              <p:cNvPr id="369" name="Gruppieren 368"/>
              <p:cNvGrpSpPr/>
              <p:nvPr/>
            </p:nvGrpSpPr>
            <p:grpSpPr>
              <a:xfrm rot="10800000">
                <a:off x="5429256" y="2143116"/>
                <a:ext cx="2571768" cy="714380"/>
                <a:chOff x="1857356" y="4429132"/>
                <a:chExt cx="2571768" cy="714380"/>
              </a:xfrm>
            </p:grpSpPr>
            <p:sp>
              <p:nvSpPr>
                <p:cNvPr id="370" name="Abgerundetes Rechteck 369"/>
                <p:cNvSpPr/>
                <p:nvPr/>
              </p:nvSpPr>
              <p:spPr>
                <a:xfrm>
                  <a:off x="2428860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71" name="Abgerundetes Rechteck 370"/>
                <p:cNvSpPr/>
                <p:nvPr/>
              </p:nvSpPr>
              <p:spPr>
                <a:xfrm>
                  <a:off x="2000232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72" name="Abgerundetes Rechteck 371"/>
                <p:cNvSpPr/>
                <p:nvPr/>
              </p:nvSpPr>
              <p:spPr>
                <a:xfrm>
                  <a:off x="2857488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73" name="Abgerundetes Rechteck 372"/>
                <p:cNvSpPr/>
                <p:nvPr/>
              </p:nvSpPr>
              <p:spPr>
                <a:xfrm>
                  <a:off x="3286116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74" name="Abgerundetes Rechteck 373"/>
                <p:cNvSpPr/>
                <p:nvPr/>
              </p:nvSpPr>
              <p:spPr>
                <a:xfrm>
                  <a:off x="3714744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75" name="Abgerundetes Rechteck 374"/>
                <p:cNvSpPr/>
                <p:nvPr/>
              </p:nvSpPr>
              <p:spPr>
                <a:xfrm>
                  <a:off x="414337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376" name="Gruppieren 103"/>
                <p:cNvGrpSpPr/>
                <p:nvPr/>
              </p:nvGrpSpPr>
              <p:grpSpPr>
                <a:xfrm>
                  <a:off x="1857356" y="4714884"/>
                  <a:ext cx="2571768" cy="428628"/>
                  <a:chOff x="5786446" y="1928802"/>
                  <a:chExt cx="2571768" cy="428628"/>
                </a:xfrm>
              </p:grpSpPr>
              <p:sp>
                <p:nvSpPr>
                  <p:cNvPr id="377" name="Ellipse 376"/>
                  <p:cNvSpPr/>
                  <p:nvPr/>
                </p:nvSpPr>
                <p:spPr>
                  <a:xfrm>
                    <a:off x="578644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78" name="Ellipse 377"/>
                  <p:cNvSpPr/>
                  <p:nvPr/>
                </p:nvSpPr>
                <p:spPr>
                  <a:xfrm>
                    <a:off x="792958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79" name="Ellipse 378"/>
                  <p:cNvSpPr/>
                  <p:nvPr/>
                </p:nvSpPr>
                <p:spPr>
                  <a:xfrm>
                    <a:off x="7500958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80" name="Ellipse 379"/>
                  <p:cNvSpPr/>
                  <p:nvPr/>
                </p:nvSpPr>
                <p:spPr>
                  <a:xfrm>
                    <a:off x="7072330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81" name="Ellipse 380"/>
                  <p:cNvSpPr/>
                  <p:nvPr/>
                </p:nvSpPr>
                <p:spPr>
                  <a:xfrm>
                    <a:off x="6643702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82" name="Ellipse 381"/>
                  <p:cNvSpPr/>
                  <p:nvPr/>
                </p:nvSpPr>
                <p:spPr>
                  <a:xfrm>
                    <a:off x="6215074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384" name="Gruppieren 383"/>
              <p:cNvGrpSpPr/>
              <p:nvPr/>
            </p:nvGrpSpPr>
            <p:grpSpPr>
              <a:xfrm rot="10800000">
                <a:off x="5581656" y="2295516"/>
                <a:ext cx="2571768" cy="714380"/>
                <a:chOff x="1857356" y="4429132"/>
                <a:chExt cx="2571768" cy="714380"/>
              </a:xfrm>
            </p:grpSpPr>
            <p:sp>
              <p:nvSpPr>
                <p:cNvPr id="385" name="Abgerundetes Rechteck 384"/>
                <p:cNvSpPr/>
                <p:nvPr/>
              </p:nvSpPr>
              <p:spPr>
                <a:xfrm>
                  <a:off x="2428860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86" name="Abgerundetes Rechteck 385"/>
                <p:cNvSpPr/>
                <p:nvPr/>
              </p:nvSpPr>
              <p:spPr>
                <a:xfrm>
                  <a:off x="2000232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87" name="Abgerundetes Rechteck 386"/>
                <p:cNvSpPr/>
                <p:nvPr/>
              </p:nvSpPr>
              <p:spPr>
                <a:xfrm>
                  <a:off x="2857488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88" name="Abgerundetes Rechteck 387"/>
                <p:cNvSpPr/>
                <p:nvPr/>
              </p:nvSpPr>
              <p:spPr>
                <a:xfrm>
                  <a:off x="3286116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89" name="Abgerundetes Rechteck 388"/>
                <p:cNvSpPr/>
                <p:nvPr/>
              </p:nvSpPr>
              <p:spPr>
                <a:xfrm>
                  <a:off x="3714744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90" name="Abgerundetes Rechteck 389"/>
                <p:cNvSpPr/>
                <p:nvPr/>
              </p:nvSpPr>
              <p:spPr>
                <a:xfrm>
                  <a:off x="414337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391" name="Gruppieren 103"/>
                <p:cNvGrpSpPr/>
                <p:nvPr/>
              </p:nvGrpSpPr>
              <p:grpSpPr>
                <a:xfrm>
                  <a:off x="1857356" y="4714884"/>
                  <a:ext cx="2571768" cy="428628"/>
                  <a:chOff x="5786446" y="1928802"/>
                  <a:chExt cx="2571768" cy="428628"/>
                </a:xfrm>
              </p:grpSpPr>
              <p:sp>
                <p:nvSpPr>
                  <p:cNvPr id="392" name="Ellipse 391"/>
                  <p:cNvSpPr/>
                  <p:nvPr/>
                </p:nvSpPr>
                <p:spPr>
                  <a:xfrm>
                    <a:off x="578644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93" name="Ellipse 392"/>
                  <p:cNvSpPr/>
                  <p:nvPr/>
                </p:nvSpPr>
                <p:spPr>
                  <a:xfrm>
                    <a:off x="792958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94" name="Ellipse 393"/>
                  <p:cNvSpPr/>
                  <p:nvPr/>
                </p:nvSpPr>
                <p:spPr>
                  <a:xfrm>
                    <a:off x="7500958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95" name="Ellipse 394"/>
                  <p:cNvSpPr/>
                  <p:nvPr/>
                </p:nvSpPr>
                <p:spPr>
                  <a:xfrm>
                    <a:off x="7072330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96" name="Ellipse 395"/>
                  <p:cNvSpPr/>
                  <p:nvPr/>
                </p:nvSpPr>
                <p:spPr>
                  <a:xfrm>
                    <a:off x="6643702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97" name="Ellipse 396"/>
                  <p:cNvSpPr/>
                  <p:nvPr/>
                </p:nvSpPr>
                <p:spPr>
                  <a:xfrm>
                    <a:off x="6215074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398" name="Gruppieren 397"/>
              <p:cNvGrpSpPr/>
              <p:nvPr/>
            </p:nvGrpSpPr>
            <p:grpSpPr>
              <a:xfrm rot="10800000">
                <a:off x="5734056" y="2447916"/>
                <a:ext cx="2571768" cy="714380"/>
                <a:chOff x="1857356" y="4429132"/>
                <a:chExt cx="2571768" cy="714380"/>
              </a:xfrm>
            </p:grpSpPr>
            <p:sp>
              <p:nvSpPr>
                <p:cNvPr id="399" name="Abgerundetes Rechteck 398"/>
                <p:cNvSpPr/>
                <p:nvPr/>
              </p:nvSpPr>
              <p:spPr>
                <a:xfrm>
                  <a:off x="2428860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00" name="Abgerundetes Rechteck 399"/>
                <p:cNvSpPr/>
                <p:nvPr/>
              </p:nvSpPr>
              <p:spPr>
                <a:xfrm>
                  <a:off x="200023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01" name="Abgerundetes Rechteck 400"/>
                <p:cNvSpPr/>
                <p:nvPr/>
              </p:nvSpPr>
              <p:spPr>
                <a:xfrm>
                  <a:off x="2857488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02" name="Abgerundetes Rechteck 401"/>
                <p:cNvSpPr/>
                <p:nvPr/>
              </p:nvSpPr>
              <p:spPr>
                <a:xfrm>
                  <a:off x="3286116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03" name="Abgerundetes Rechteck 402"/>
                <p:cNvSpPr/>
                <p:nvPr/>
              </p:nvSpPr>
              <p:spPr>
                <a:xfrm>
                  <a:off x="3714744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04" name="Abgerundetes Rechteck 403"/>
                <p:cNvSpPr/>
                <p:nvPr/>
              </p:nvSpPr>
              <p:spPr>
                <a:xfrm>
                  <a:off x="414337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405" name="Gruppieren 103"/>
                <p:cNvGrpSpPr/>
                <p:nvPr/>
              </p:nvGrpSpPr>
              <p:grpSpPr>
                <a:xfrm>
                  <a:off x="1857356" y="4714884"/>
                  <a:ext cx="2571768" cy="428628"/>
                  <a:chOff x="5786446" y="1928802"/>
                  <a:chExt cx="2571768" cy="428628"/>
                </a:xfrm>
              </p:grpSpPr>
              <p:sp>
                <p:nvSpPr>
                  <p:cNvPr id="406" name="Ellipse 405"/>
                  <p:cNvSpPr/>
                  <p:nvPr/>
                </p:nvSpPr>
                <p:spPr>
                  <a:xfrm>
                    <a:off x="578644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07" name="Ellipse 406"/>
                  <p:cNvSpPr/>
                  <p:nvPr/>
                </p:nvSpPr>
                <p:spPr>
                  <a:xfrm>
                    <a:off x="792958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08" name="Ellipse 407"/>
                  <p:cNvSpPr/>
                  <p:nvPr/>
                </p:nvSpPr>
                <p:spPr>
                  <a:xfrm>
                    <a:off x="7500958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09" name="Ellipse 408"/>
                  <p:cNvSpPr/>
                  <p:nvPr/>
                </p:nvSpPr>
                <p:spPr>
                  <a:xfrm>
                    <a:off x="7072330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10" name="Ellipse 409"/>
                  <p:cNvSpPr/>
                  <p:nvPr/>
                </p:nvSpPr>
                <p:spPr>
                  <a:xfrm>
                    <a:off x="6643702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11" name="Ellipse 410"/>
                  <p:cNvSpPr/>
                  <p:nvPr/>
                </p:nvSpPr>
                <p:spPr>
                  <a:xfrm>
                    <a:off x="6215074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412" name="Gruppieren 411"/>
              <p:cNvGrpSpPr/>
              <p:nvPr/>
            </p:nvGrpSpPr>
            <p:grpSpPr>
              <a:xfrm rot="10800000">
                <a:off x="5886456" y="2600316"/>
                <a:ext cx="2571768" cy="714380"/>
                <a:chOff x="1857356" y="4429132"/>
                <a:chExt cx="2571768" cy="714380"/>
              </a:xfrm>
            </p:grpSpPr>
            <p:sp>
              <p:nvSpPr>
                <p:cNvPr id="413" name="Abgerundetes Rechteck 412"/>
                <p:cNvSpPr/>
                <p:nvPr/>
              </p:nvSpPr>
              <p:spPr>
                <a:xfrm>
                  <a:off x="2428860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14" name="Abgerundetes Rechteck 413"/>
                <p:cNvSpPr/>
                <p:nvPr/>
              </p:nvSpPr>
              <p:spPr>
                <a:xfrm>
                  <a:off x="200023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15" name="Abgerundetes Rechteck 414"/>
                <p:cNvSpPr/>
                <p:nvPr/>
              </p:nvSpPr>
              <p:spPr>
                <a:xfrm>
                  <a:off x="2857488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16" name="Abgerundetes Rechteck 415"/>
                <p:cNvSpPr/>
                <p:nvPr/>
              </p:nvSpPr>
              <p:spPr>
                <a:xfrm>
                  <a:off x="3286116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17" name="Abgerundetes Rechteck 416"/>
                <p:cNvSpPr/>
                <p:nvPr/>
              </p:nvSpPr>
              <p:spPr>
                <a:xfrm>
                  <a:off x="3714744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18" name="Abgerundetes Rechteck 417"/>
                <p:cNvSpPr/>
                <p:nvPr/>
              </p:nvSpPr>
              <p:spPr>
                <a:xfrm>
                  <a:off x="414337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419" name="Gruppieren 103"/>
                <p:cNvGrpSpPr/>
                <p:nvPr/>
              </p:nvGrpSpPr>
              <p:grpSpPr>
                <a:xfrm>
                  <a:off x="1857356" y="4714884"/>
                  <a:ext cx="2571768" cy="428628"/>
                  <a:chOff x="5786446" y="1928802"/>
                  <a:chExt cx="2571768" cy="428628"/>
                </a:xfrm>
              </p:grpSpPr>
              <p:sp>
                <p:nvSpPr>
                  <p:cNvPr id="420" name="Ellipse 419"/>
                  <p:cNvSpPr/>
                  <p:nvPr/>
                </p:nvSpPr>
                <p:spPr>
                  <a:xfrm>
                    <a:off x="578644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21" name="Ellipse 420"/>
                  <p:cNvSpPr/>
                  <p:nvPr/>
                </p:nvSpPr>
                <p:spPr>
                  <a:xfrm>
                    <a:off x="792958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22" name="Ellipse 421"/>
                  <p:cNvSpPr/>
                  <p:nvPr/>
                </p:nvSpPr>
                <p:spPr>
                  <a:xfrm>
                    <a:off x="7500958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23" name="Ellipse 422"/>
                  <p:cNvSpPr/>
                  <p:nvPr/>
                </p:nvSpPr>
                <p:spPr>
                  <a:xfrm>
                    <a:off x="7072330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24" name="Ellipse 423"/>
                  <p:cNvSpPr/>
                  <p:nvPr/>
                </p:nvSpPr>
                <p:spPr>
                  <a:xfrm>
                    <a:off x="6643702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25" name="Ellipse 424"/>
                  <p:cNvSpPr/>
                  <p:nvPr/>
                </p:nvSpPr>
                <p:spPr>
                  <a:xfrm>
                    <a:off x="6215074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426" name="Gruppieren 425"/>
              <p:cNvGrpSpPr/>
              <p:nvPr/>
            </p:nvGrpSpPr>
            <p:grpSpPr>
              <a:xfrm rot="10800000">
                <a:off x="6038856" y="2752716"/>
                <a:ext cx="2571768" cy="714380"/>
                <a:chOff x="1857356" y="4429132"/>
                <a:chExt cx="2571768" cy="714380"/>
              </a:xfrm>
            </p:grpSpPr>
            <p:sp>
              <p:nvSpPr>
                <p:cNvPr id="427" name="Abgerundetes Rechteck 426"/>
                <p:cNvSpPr/>
                <p:nvPr/>
              </p:nvSpPr>
              <p:spPr>
                <a:xfrm>
                  <a:off x="2428860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28" name="Abgerundetes Rechteck 427"/>
                <p:cNvSpPr/>
                <p:nvPr/>
              </p:nvSpPr>
              <p:spPr>
                <a:xfrm>
                  <a:off x="200023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29" name="Abgerundetes Rechteck 428"/>
                <p:cNvSpPr/>
                <p:nvPr/>
              </p:nvSpPr>
              <p:spPr>
                <a:xfrm>
                  <a:off x="2857488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30" name="Abgerundetes Rechteck 429"/>
                <p:cNvSpPr/>
                <p:nvPr/>
              </p:nvSpPr>
              <p:spPr>
                <a:xfrm>
                  <a:off x="3286116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31" name="Abgerundetes Rechteck 430"/>
                <p:cNvSpPr/>
                <p:nvPr/>
              </p:nvSpPr>
              <p:spPr>
                <a:xfrm>
                  <a:off x="3714744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32" name="Abgerundetes Rechteck 431"/>
                <p:cNvSpPr/>
                <p:nvPr/>
              </p:nvSpPr>
              <p:spPr>
                <a:xfrm>
                  <a:off x="414337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433" name="Gruppieren 103"/>
                <p:cNvGrpSpPr/>
                <p:nvPr/>
              </p:nvGrpSpPr>
              <p:grpSpPr>
                <a:xfrm>
                  <a:off x="1857356" y="4714884"/>
                  <a:ext cx="2571768" cy="428628"/>
                  <a:chOff x="5786446" y="1928802"/>
                  <a:chExt cx="2571768" cy="428628"/>
                </a:xfrm>
              </p:grpSpPr>
              <p:sp>
                <p:nvSpPr>
                  <p:cNvPr id="434" name="Ellipse 433"/>
                  <p:cNvSpPr/>
                  <p:nvPr/>
                </p:nvSpPr>
                <p:spPr>
                  <a:xfrm>
                    <a:off x="578644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35" name="Ellipse 434"/>
                  <p:cNvSpPr/>
                  <p:nvPr/>
                </p:nvSpPr>
                <p:spPr>
                  <a:xfrm>
                    <a:off x="792958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36" name="Ellipse 435"/>
                  <p:cNvSpPr/>
                  <p:nvPr/>
                </p:nvSpPr>
                <p:spPr>
                  <a:xfrm>
                    <a:off x="7500958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37" name="Ellipse 436"/>
                  <p:cNvSpPr/>
                  <p:nvPr/>
                </p:nvSpPr>
                <p:spPr>
                  <a:xfrm>
                    <a:off x="7072330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38" name="Ellipse 437"/>
                  <p:cNvSpPr/>
                  <p:nvPr/>
                </p:nvSpPr>
                <p:spPr>
                  <a:xfrm>
                    <a:off x="6643702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39" name="Ellipse 438"/>
                  <p:cNvSpPr/>
                  <p:nvPr/>
                </p:nvSpPr>
                <p:spPr>
                  <a:xfrm>
                    <a:off x="6215074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7" name="Gruppieren 576"/>
          <p:cNvGrpSpPr/>
          <p:nvPr/>
        </p:nvGrpSpPr>
        <p:grpSpPr>
          <a:xfrm>
            <a:off x="285720" y="1785926"/>
            <a:ext cx="8572560" cy="2357454"/>
            <a:chOff x="285720" y="1785926"/>
            <a:chExt cx="8572560" cy="2357454"/>
          </a:xfrm>
        </p:grpSpPr>
        <p:grpSp>
          <p:nvGrpSpPr>
            <p:cNvPr id="288" name="Gruppieren 287"/>
            <p:cNvGrpSpPr/>
            <p:nvPr/>
          </p:nvGrpSpPr>
          <p:grpSpPr>
            <a:xfrm>
              <a:off x="899592" y="2204864"/>
              <a:ext cx="1071570" cy="1500198"/>
              <a:chOff x="1714480" y="1714488"/>
              <a:chExt cx="1071570" cy="1500198"/>
            </a:xfrm>
          </p:grpSpPr>
          <p:grpSp>
            <p:nvGrpSpPr>
              <p:cNvPr id="289" name="Gruppieren 101"/>
              <p:cNvGrpSpPr/>
              <p:nvPr/>
            </p:nvGrpSpPr>
            <p:grpSpPr>
              <a:xfrm>
                <a:off x="1714480" y="1714488"/>
                <a:ext cx="1071570" cy="1500198"/>
                <a:chOff x="2428860" y="3571876"/>
                <a:chExt cx="1071570" cy="1500198"/>
              </a:xfrm>
              <a:solidFill>
                <a:srgbClr val="FFFF99"/>
              </a:solidFill>
            </p:grpSpPr>
            <p:sp>
              <p:nvSpPr>
                <p:cNvPr id="297" name="Abgerundetes Rechteck 296"/>
                <p:cNvSpPr/>
                <p:nvPr/>
              </p:nvSpPr>
              <p:spPr>
                <a:xfrm>
                  <a:off x="3000364" y="357187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209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8" name="Abgerundetes Rechteck 297"/>
                <p:cNvSpPr/>
                <p:nvPr/>
              </p:nvSpPr>
              <p:spPr>
                <a:xfrm>
                  <a:off x="2928926" y="4500570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9" name="Abgerundetes Rechteck 298"/>
                <p:cNvSpPr/>
                <p:nvPr/>
              </p:nvSpPr>
              <p:spPr>
                <a:xfrm>
                  <a:off x="3357554" y="4071942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162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00" name="Abgerundetes Rechteck 299"/>
                <p:cNvSpPr/>
                <p:nvPr/>
              </p:nvSpPr>
              <p:spPr>
                <a:xfrm>
                  <a:off x="2500298" y="3714752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3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01" name="Abgerundetes Rechteck 300"/>
                <p:cNvSpPr/>
                <p:nvPr/>
              </p:nvSpPr>
              <p:spPr>
                <a:xfrm>
                  <a:off x="2428860" y="428625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18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290" name="Ellipse 289"/>
              <p:cNvSpPr/>
              <p:nvPr/>
            </p:nvSpPr>
            <p:spPr>
              <a:xfrm>
                <a:off x="2051720" y="2348880"/>
                <a:ext cx="285752" cy="285752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291" name="Gruppieren 97"/>
              <p:cNvGrpSpPr/>
              <p:nvPr/>
            </p:nvGrpSpPr>
            <p:grpSpPr>
              <a:xfrm>
                <a:off x="2000232" y="2214554"/>
                <a:ext cx="500066" cy="500066"/>
                <a:chOff x="2000232" y="2214554"/>
                <a:chExt cx="500066" cy="500066"/>
              </a:xfrm>
              <a:solidFill>
                <a:srgbClr val="0066FF"/>
              </a:solidFill>
            </p:grpSpPr>
            <p:sp>
              <p:nvSpPr>
                <p:cNvPr id="292" name="Ellipse 291"/>
                <p:cNvSpPr/>
                <p:nvPr/>
              </p:nvSpPr>
              <p:spPr>
                <a:xfrm>
                  <a:off x="2143108" y="2214554"/>
                  <a:ext cx="214314" cy="214314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3" name="Ellipse 292"/>
                <p:cNvSpPr/>
                <p:nvPr/>
              </p:nvSpPr>
              <p:spPr>
                <a:xfrm>
                  <a:off x="2000232" y="2214554"/>
                  <a:ext cx="214314" cy="214314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4" name="Ellipse 293"/>
                <p:cNvSpPr/>
                <p:nvPr/>
              </p:nvSpPr>
              <p:spPr>
                <a:xfrm>
                  <a:off x="2143108" y="2500306"/>
                  <a:ext cx="214314" cy="214314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5" name="Ellipse 294"/>
                <p:cNvSpPr/>
                <p:nvPr/>
              </p:nvSpPr>
              <p:spPr>
                <a:xfrm>
                  <a:off x="2285984" y="2357430"/>
                  <a:ext cx="214314" cy="214314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6" name="Ellipse 295"/>
                <p:cNvSpPr/>
                <p:nvPr/>
              </p:nvSpPr>
              <p:spPr>
                <a:xfrm>
                  <a:off x="2000232" y="2428868"/>
                  <a:ext cx="214314" cy="214314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9797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sp>
          <p:nvSpPr>
            <p:cNvPr id="2" name="Rechteck 1"/>
            <p:cNvSpPr/>
            <p:nvPr/>
          </p:nvSpPr>
          <p:spPr>
            <a:xfrm>
              <a:off x="285720" y="1785926"/>
              <a:ext cx="2285984" cy="23574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Rechteck 2"/>
            <p:cNvSpPr/>
            <p:nvPr/>
          </p:nvSpPr>
          <p:spPr>
            <a:xfrm>
              <a:off x="2857488" y="1785926"/>
              <a:ext cx="2786082" cy="23574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Rechteck 3"/>
            <p:cNvSpPr/>
            <p:nvPr/>
          </p:nvSpPr>
          <p:spPr>
            <a:xfrm>
              <a:off x="5929322" y="1785926"/>
              <a:ext cx="2928958" cy="23574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40" name="Gruppieren 39"/>
            <p:cNvGrpSpPr/>
            <p:nvPr/>
          </p:nvGrpSpPr>
          <p:grpSpPr>
            <a:xfrm>
              <a:off x="3298812" y="2000240"/>
              <a:ext cx="1020121" cy="1166826"/>
              <a:chOff x="704593" y="2038707"/>
              <a:chExt cx="1367402" cy="1500198"/>
            </a:xfrm>
          </p:grpSpPr>
          <p:grpSp>
            <p:nvGrpSpPr>
              <p:cNvPr id="41" name="Gruppieren 1"/>
              <p:cNvGrpSpPr/>
              <p:nvPr/>
            </p:nvGrpSpPr>
            <p:grpSpPr>
              <a:xfrm rot="6332220">
                <a:off x="906974" y="2106286"/>
                <a:ext cx="962639" cy="1367402"/>
                <a:chOff x="2428860" y="3704672"/>
                <a:chExt cx="962639" cy="1367402"/>
              </a:xfrm>
            </p:grpSpPr>
            <p:sp>
              <p:nvSpPr>
                <p:cNvPr id="56" name="Abgerundetes Rechteck 2"/>
                <p:cNvSpPr/>
                <p:nvPr/>
              </p:nvSpPr>
              <p:spPr>
                <a:xfrm>
                  <a:off x="2949977" y="3704672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209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7" name="Abgerundetes Rechteck 56"/>
                <p:cNvSpPr/>
                <p:nvPr/>
              </p:nvSpPr>
              <p:spPr>
                <a:xfrm>
                  <a:off x="2928926" y="4500570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8" name="Abgerundetes Rechteck 4"/>
                <p:cNvSpPr/>
                <p:nvPr/>
              </p:nvSpPr>
              <p:spPr>
                <a:xfrm>
                  <a:off x="3248623" y="4103404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162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9" name="Abgerundetes Rechteck 5"/>
                <p:cNvSpPr/>
                <p:nvPr/>
              </p:nvSpPr>
              <p:spPr>
                <a:xfrm>
                  <a:off x="2505968" y="3733187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3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0" name="Abgerundetes Rechteck 6"/>
                <p:cNvSpPr/>
                <p:nvPr/>
              </p:nvSpPr>
              <p:spPr>
                <a:xfrm>
                  <a:off x="2428860" y="428625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18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42" name="Gruppieren 169"/>
              <p:cNvGrpSpPr/>
              <p:nvPr/>
            </p:nvGrpSpPr>
            <p:grpSpPr>
              <a:xfrm>
                <a:off x="901891" y="2038707"/>
                <a:ext cx="1071570" cy="1500198"/>
                <a:chOff x="857224" y="2214554"/>
                <a:chExt cx="1071570" cy="1500198"/>
              </a:xfrm>
            </p:grpSpPr>
            <p:grpSp>
              <p:nvGrpSpPr>
                <p:cNvPr id="43" name="Gruppieren 1"/>
                <p:cNvGrpSpPr/>
                <p:nvPr/>
              </p:nvGrpSpPr>
              <p:grpSpPr>
                <a:xfrm>
                  <a:off x="857224" y="2214554"/>
                  <a:ext cx="1071570" cy="1500198"/>
                  <a:chOff x="2428860" y="3571876"/>
                  <a:chExt cx="1071570" cy="1500198"/>
                </a:xfrm>
              </p:grpSpPr>
              <p:sp>
                <p:nvSpPr>
                  <p:cNvPr id="51" name="Abgerundetes Rechteck 2"/>
                  <p:cNvSpPr/>
                  <p:nvPr/>
                </p:nvSpPr>
                <p:spPr>
                  <a:xfrm>
                    <a:off x="3000364" y="3571876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20999999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2" name="Abgerundetes Rechteck 51"/>
                  <p:cNvSpPr/>
                  <p:nvPr/>
                </p:nvSpPr>
                <p:spPr>
                  <a:xfrm>
                    <a:off x="2928926" y="4500570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6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3" name="Abgerundetes Rechteck 4"/>
                  <p:cNvSpPr/>
                  <p:nvPr/>
                </p:nvSpPr>
                <p:spPr>
                  <a:xfrm>
                    <a:off x="3357554" y="4071942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162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4" name="Abgerundetes Rechteck 5"/>
                  <p:cNvSpPr/>
                  <p:nvPr/>
                </p:nvSpPr>
                <p:spPr>
                  <a:xfrm>
                    <a:off x="2500298" y="3714752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30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5" name="Abgerundetes Rechteck 6"/>
                  <p:cNvSpPr/>
                  <p:nvPr/>
                </p:nvSpPr>
                <p:spPr>
                  <a:xfrm>
                    <a:off x="2428860" y="4286256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180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44" name="Ellipse 43"/>
                <p:cNvSpPr/>
                <p:nvPr/>
              </p:nvSpPr>
              <p:spPr>
                <a:xfrm>
                  <a:off x="1214414" y="2786058"/>
                  <a:ext cx="285752" cy="285752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45" name="Gruppieren 8"/>
                <p:cNvGrpSpPr/>
                <p:nvPr/>
              </p:nvGrpSpPr>
              <p:grpSpPr>
                <a:xfrm>
                  <a:off x="1142976" y="2714620"/>
                  <a:ext cx="500066" cy="500066"/>
                  <a:chOff x="2000232" y="2214554"/>
                  <a:chExt cx="500066" cy="500066"/>
                </a:xfrm>
              </p:grpSpPr>
              <p:sp>
                <p:nvSpPr>
                  <p:cNvPr id="46" name="Ellipse 45"/>
                  <p:cNvSpPr/>
                  <p:nvPr/>
                </p:nvSpPr>
                <p:spPr>
                  <a:xfrm>
                    <a:off x="2143108" y="2214554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7" name="Ellipse 46"/>
                  <p:cNvSpPr/>
                  <p:nvPr/>
                </p:nvSpPr>
                <p:spPr>
                  <a:xfrm>
                    <a:off x="2000232" y="2214554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8" name="Ellipse 47"/>
                  <p:cNvSpPr/>
                  <p:nvPr/>
                </p:nvSpPr>
                <p:spPr>
                  <a:xfrm>
                    <a:off x="2143108" y="2500306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9" name="Ellipse 48"/>
                  <p:cNvSpPr/>
                  <p:nvPr/>
                </p:nvSpPr>
                <p:spPr>
                  <a:xfrm>
                    <a:off x="2285984" y="2357430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0" name="Ellipse 49"/>
                  <p:cNvSpPr/>
                  <p:nvPr/>
                </p:nvSpPr>
                <p:spPr>
                  <a:xfrm>
                    <a:off x="2000232" y="2428868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</p:grpSp>
        <p:grpSp>
          <p:nvGrpSpPr>
            <p:cNvPr id="328" name="Gruppieren 327"/>
            <p:cNvGrpSpPr/>
            <p:nvPr/>
          </p:nvGrpSpPr>
          <p:grpSpPr>
            <a:xfrm>
              <a:off x="6143636" y="2071678"/>
              <a:ext cx="2500330" cy="1643074"/>
              <a:chOff x="285720" y="3071810"/>
              <a:chExt cx="3214710" cy="2000264"/>
            </a:xfrm>
          </p:grpSpPr>
          <p:grpSp>
            <p:nvGrpSpPr>
              <p:cNvPr id="329" name="Gruppieren 368"/>
              <p:cNvGrpSpPr/>
              <p:nvPr/>
            </p:nvGrpSpPr>
            <p:grpSpPr>
              <a:xfrm rot="10800000">
                <a:off x="285720" y="3786190"/>
                <a:ext cx="2571768" cy="714380"/>
                <a:chOff x="1857356" y="4429132"/>
                <a:chExt cx="2571768" cy="714380"/>
              </a:xfrm>
            </p:grpSpPr>
            <p:sp>
              <p:nvSpPr>
                <p:cNvPr id="457" name="Abgerundetes Rechteck 456"/>
                <p:cNvSpPr/>
                <p:nvPr/>
              </p:nvSpPr>
              <p:spPr>
                <a:xfrm>
                  <a:off x="2428860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8" name="Abgerundetes Rechteck 457"/>
                <p:cNvSpPr/>
                <p:nvPr/>
              </p:nvSpPr>
              <p:spPr>
                <a:xfrm>
                  <a:off x="2000232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9" name="Abgerundetes Rechteck 458"/>
                <p:cNvSpPr/>
                <p:nvPr/>
              </p:nvSpPr>
              <p:spPr>
                <a:xfrm>
                  <a:off x="2857488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0" name="Abgerundetes Rechteck 459"/>
                <p:cNvSpPr/>
                <p:nvPr/>
              </p:nvSpPr>
              <p:spPr>
                <a:xfrm>
                  <a:off x="3286116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1" name="Abgerundetes Rechteck 460"/>
                <p:cNvSpPr/>
                <p:nvPr/>
              </p:nvSpPr>
              <p:spPr>
                <a:xfrm>
                  <a:off x="3714744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2" name="Abgerundetes Rechteck 461"/>
                <p:cNvSpPr/>
                <p:nvPr/>
              </p:nvSpPr>
              <p:spPr>
                <a:xfrm>
                  <a:off x="414337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463" name="Gruppieren 103"/>
                <p:cNvGrpSpPr/>
                <p:nvPr/>
              </p:nvGrpSpPr>
              <p:grpSpPr>
                <a:xfrm>
                  <a:off x="1857356" y="4714884"/>
                  <a:ext cx="2571768" cy="428628"/>
                  <a:chOff x="5786446" y="1928802"/>
                  <a:chExt cx="2571768" cy="428628"/>
                </a:xfrm>
              </p:grpSpPr>
              <p:sp>
                <p:nvSpPr>
                  <p:cNvPr id="464" name="Ellipse 463"/>
                  <p:cNvSpPr/>
                  <p:nvPr/>
                </p:nvSpPr>
                <p:spPr>
                  <a:xfrm>
                    <a:off x="5786446" y="1928802"/>
                    <a:ext cx="428628" cy="42862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65" name="Ellipse 464"/>
                  <p:cNvSpPr/>
                  <p:nvPr/>
                </p:nvSpPr>
                <p:spPr>
                  <a:xfrm>
                    <a:off x="792958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66" name="Ellipse 465"/>
                  <p:cNvSpPr/>
                  <p:nvPr/>
                </p:nvSpPr>
                <p:spPr>
                  <a:xfrm>
                    <a:off x="7500958" y="1928802"/>
                    <a:ext cx="428628" cy="42862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67" name="Ellipse 466"/>
                  <p:cNvSpPr/>
                  <p:nvPr/>
                </p:nvSpPr>
                <p:spPr>
                  <a:xfrm>
                    <a:off x="7072330" y="1928802"/>
                    <a:ext cx="428628" cy="42862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68" name="Ellipse 467"/>
                  <p:cNvSpPr/>
                  <p:nvPr/>
                </p:nvSpPr>
                <p:spPr>
                  <a:xfrm>
                    <a:off x="6643702" y="1928802"/>
                    <a:ext cx="428628" cy="42862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69" name="Ellipse 468"/>
                  <p:cNvSpPr/>
                  <p:nvPr/>
                </p:nvSpPr>
                <p:spPr>
                  <a:xfrm>
                    <a:off x="6215074" y="1928802"/>
                    <a:ext cx="428628" cy="42862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330" name="Gruppieren 383"/>
              <p:cNvGrpSpPr/>
              <p:nvPr/>
            </p:nvGrpSpPr>
            <p:grpSpPr>
              <a:xfrm rot="10800000">
                <a:off x="438120" y="3938590"/>
                <a:ext cx="2571768" cy="714380"/>
                <a:chOff x="1857356" y="4429132"/>
                <a:chExt cx="2571768" cy="714380"/>
              </a:xfrm>
            </p:grpSpPr>
            <p:sp>
              <p:nvSpPr>
                <p:cNvPr id="444" name="Abgerundetes Rechteck 443"/>
                <p:cNvSpPr/>
                <p:nvPr/>
              </p:nvSpPr>
              <p:spPr>
                <a:xfrm>
                  <a:off x="2428860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5" name="Abgerundetes Rechteck 444"/>
                <p:cNvSpPr/>
                <p:nvPr/>
              </p:nvSpPr>
              <p:spPr>
                <a:xfrm>
                  <a:off x="2000232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6" name="Abgerundetes Rechteck 445"/>
                <p:cNvSpPr/>
                <p:nvPr/>
              </p:nvSpPr>
              <p:spPr>
                <a:xfrm>
                  <a:off x="2857488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7" name="Abgerundetes Rechteck 446"/>
                <p:cNvSpPr/>
                <p:nvPr/>
              </p:nvSpPr>
              <p:spPr>
                <a:xfrm>
                  <a:off x="3286116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8" name="Abgerundetes Rechteck 447"/>
                <p:cNvSpPr/>
                <p:nvPr/>
              </p:nvSpPr>
              <p:spPr>
                <a:xfrm>
                  <a:off x="3714744" y="4429132"/>
                  <a:ext cx="71438" cy="357190"/>
                </a:xfrm>
                <a:prstGeom prst="roundRect">
                  <a:avLst/>
                </a:prstGeom>
                <a:solidFill>
                  <a:srgbClr val="FFFF99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9" name="Abgerundetes Rechteck 448"/>
                <p:cNvSpPr/>
                <p:nvPr/>
              </p:nvSpPr>
              <p:spPr>
                <a:xfrm>
                  <a:off x="414337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450" name="Gruppieren 103"/>
                <p:cNvGrpSpPr/>
                <p:nvPr/>
              </p:nvGrpSpPr>
              <p:grpSpPr>
                <a:xfrm>
                  <a:off x="1857356" y="4714884"/>
                  <a:ext cx="2571768" cy="428628"/>
                  <a:chOff x="5786446" y="1928802"/>
                  <a:chExt cx="2571768" cy="428628"/>
                </a:xfrm>
              </p:grpSpPr>
              <p:sp>
                <p:nvSpPr>
                  <p:cNvPr id="451" name="Ellipse 450"/>
                  <p:cNvSpPr/>
                  <p:nvPr/>
                </p:nvSpPr>
                <p:spPr>
                  <a:xfrm>
                    <a:off x="5786446" y="1928802"/>
                    <a:ext cx="428628" cy="42862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52" name="Ellipse 451"/>
                  <p:cNvSpPr/>
                  <p:nvPr/>
                </p:nvSpPr>
                <p:spPr>
                  <a:xfrm>
                    <a:off x="792958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53" name="Ellipse 452"/>
                  <p:cNvSpPr/>
                  <p:nvPr/>
                </p:nvSpPr>
                <p:spPr>
                  <a:xfrm>
                    <a:off x="7500958" y="1928802"/>
                    <a:ext cx="428628" cy="42862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54" name="Ellipse 453"/>
                  <p:cNvSpPr/>
                  <p:nvPr/>
                </p:nvSpPr>
                <p:spPr>
                  <a:xfrm>
                    <a:off x="7072330" y="1928802"/>
                    <a:ext cx="428628" cy="42862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55" name="Ellipse 454"/>
                  <p:cNvSpPr/>
                  <p:nvPr/>
                </p:nvSpPr>
                <p:spPr>
                  <a:xfrm>
                    <a:off x="6643702" y="1928802"/>
                    <a:ext cx="428628" cy="42862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56" name="Ellipse 455"/>
                  <p:cNvSpPr/>
                  <p:nvPr/>
                </p:nvSpPr>
                <p:spPr>
                  <a:xfrm>
                    <a:off x="6215074" y="1928802"/>
                    <a:ext cx="428628" cy="42862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331" name="Gruppieren 397"/>
              <p:cNvGrpSpPr/>
              <p:nvPr/>
            </p:nvGrpSpPr>
            <p:grpSpPr>
              <a:xfrm rot="10800000">
                <a:off x="590520" y="4090990"/>
                <a:ext cx="2571768" cy="714380"/>
                <a:chOff x="1857356" y="4429132"/>
                <a:chExt cx="2571768" cy="714380"/>
              </a:xfrm>
            </p:grpSpPr>
            <p:sp>
              <p:nvSpPr>
                <p:cNvPr id="431" name="Abgerundetes Rechteck 430"/>
                <p:cNvSpPr/>
                <p:nvPr/>
              </p:nvSpPr>
              <p:spPr>
                <a:xfrm>
                  <a:off x="2428860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32" name="Abgerundetes Rechteck 431"/>
                <p:cNvSpPr/>
                <p:nvPr/>
              </p:nvSpPr>
              <p:spPr>
                <a:xfrm>
                  <a:off x="200023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33" name="Abgerundetes Rechteck 432"/>
                <p:cNvSpPr/>
                <p:nvPr/>
              </p:nvSpPr>
              <p:spPr>
                <a:xfrm>
                  <a:off x="2857488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34" name="Abgerundetes Rechteck 433"/>
                <p:cNvSpPr/>
                <p:nvPr/>
              </p:nvSpPr>
              <p:spPr>
                <a:xfrm>
                  <a:off x="3286116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35" name="Abgerundetes Rechteck 434"/>
                <p:cNvSpPr/>
                <p:nvPr/>
              </p:nvSpPr>
              <p:spPr>
                <a:xfrm>
                  <a:off x="3714744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36" name="Abgerundetes Rechteck 435"/>
                <p:cNvSpPr/>
                <p:nvPr/>
              </p:nvSpPr>
              <p:spPr>
                <a:xfrm>
                  <a:off x="414337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437" name="Gruppieren 103"/>
                <p:cNvGrpSpPr/>
                <p:nvPr/>
              </p:nvGrpSpPr>
              <p:grpSpPr>
                <a:xfrm>
                  <a:off x="1857356" y="4714884"/>
                  <a:ext cx="2571768" cy="428628"/>
                  <a:chOff x="5786446" y="1928802"/>
                  <a:chExt cx="2571768" cy="428628"/>
                </a:xfrm>
              </p:grpSpPr>
              <p:sp>
                <p:nvSpPr>
                  <p:cNvPr id="438" name="Ellipse 437"/>
                  <p:cNvSpPr/>
                  <p:nvPr/>
                </p:nvSpPr>
                <p:spPr>
                  <a:xfrm>
                    <a:off x="5786446" y="1928802"/>
                    <a:ext cx="428628" cy="42862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39" name="Ellipse 438"/>
                  <p:cNvSpPr/>
                  <p:nvPr/>
                </p:nvSpPr>
                <p:spPr>
                  <a:xfrm>
                    <a:off x="792958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40" name="Ellipse 439"/>
                  <p:cNvSpPr/>
                  <p:nvPr/>
                </p:nvSpPr>
                <p:spPr>
                  <a:xfrm>
                    <a:off x="7500958" y="1928802"/>
                    <a:ext cx="428628" cy="42862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41" name="Ellipse 440"/>
                  <p:cNvSpPr/>
                  <p:nvPr/>
                </p:nvSpPr>
                <p:spPr>
                  <a:xfrm>
                    <a:off x="7072330" y="1928802"/>
                    <a:ext cx="428628" cy="42862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42" name="Ellipse 441"/>
                  <p:cNvSpPr/>
                  <p:nvPr/>
                </p:nvSpPr>
                <p:spPr>
                  <a:xfrm>
                    <a:off x="6643702" y="1928802"/>
                    <a:ext cx="428628" cy="42862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43" name="Ellipse 442"/>
                  <p:cNvSpPr/>
                  <p:nvPr/>
                </p:nvSpPr>
                <p:spPr>
                  <a:xfrm>
                    <a:off x="6215074" y="1928802"/>
                    <a:ext cx="428628" cy="428628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332" name="Gruppieren 411"/>
              <p:cNvGrpSpPr/>
              <p:nvPr/>
            </p:nvGrpSpPr>
            <p:grpSpPr>
              <a:xfrm rot="10800000">
                <a:off x="742920" y="4243390"/>
                <a:ext cx="2571768" cy="714380"/>
                <a:chOff x="1857356" y="4429132"/>
                <a:chExt cx="2571768" cy="714380"/>
              </a:xfrm>
            </p:grpSpPr>
            <p:sp>
              <p:nvSpPr>
                <p:cNvPr id="418" name="Abgerundetes Rechteck 417"/>
                <p:cNvSpPr/>
                <p:nvPr/>
              </p:nvSpPr>
              <p:spPr>
                <a:xfrm>
                  <a:off x="2428860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19" name="Abgerundetes Rechteck 418"/>
                <p:cNvSpPr/>
                <p:nvPr/>
              </p:nvSpPr>
              <p:spPr>
                <a:xfrm>
                  <a:off x="200023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20" name="Abgerundetes Rechteck 419"/>
                <p:cNvSpPr/>
                <p:nvPr/>
              </p:nvSpPr>
              <p:spPr>
                <a:xfrm>
                  <a:off x="2857488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21" name="Abgerundetes Rechteck 420"/>
                <p:cNvSpPr/>
                <p:nvPr/>
              </p:nvSpPr>
              <p:spPr>
                <a:xfrm>
                  <a:off x="3286116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22" name="Abgerundetes Rechteck 421"/>
                <p:cNvSpPr/>
                <p:nvPr/>
              </p:nvSpPr>
              <p:spPr>
                <a:xfrm>
                  <a:off x="3714744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23" name="Abgerundetes Rechteck 422"/>
                <p:cNvSpPr/>
                <p:nvPr/>
              </p:nvSpPr>
              <p:spPr>
                <a:xfrm>
                  <a:off x="414337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424" name="Gruppieren 103"/>
                <p:cNvGrpSpPr/>
                <p:nvPr/>
              </p:nvGrpSpPr>
              <p:grpSpPr>
                <a:xfrm>
                  <a:off x="1857356" y="4714884"/>
                  <a:ext cx="2571768" cy="428628"/>
                  <a:chOff x="5786446" y="1928802"/>
                  <a:chExt cx="2571768" cy="428628"/>
                </a:xfrm>
              </p:grpSpPr>
              <p:sp>
                <p:nvSpPr>
                  <p:cNvPr id="425" name="Ellipse 424"/>
                  <p:cNvSpPr/>
                  <p:nvPr/>
                </p:nvSpPr>
                <p:spPr>
                  <a:xfrm>
                    <a:off x="578644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26" name="Ellipse 425"/>
                  <p:cNvSpPr/>
                  <p:nvPr/>
                </p:nvSpPr>
                <p:spPr>
                  <a:xfrm>
                    <a:off x="792958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27" name="Ellipse 426"/>
                  <p:cNvSpPr/>
                  <p:nvPr/>
                </p:nvSpPr>
                <p:spPr>
                  <a:xfrm>
                    <a:off x="7500958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28" name="Ellipse 427"/>
                  <p:cNvSpPr/>
                  <p:nvPr/>
                </p:nvSpPr>
                <p:spPr>
                  <a:xfrm>
                    <a:off x="7072330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29" name="Ellipse 428"/>
                  <p:cNvSpPr/>
                  <p:nvPr/>
                </p:nvSpPr>
                <p:spPr>
                  <a:xfrm>
                    <a:off x="6643702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30" name="Ellipse 429"/>
                  <p:cNvSpPr/>
                  <p:nvPr/>
                </p:nvSpPr>
                <p:spPr>
                  <a:xfrm>
                    <a:off x="6215074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333" name="Gruppieren 425"/>
              <p:cNvGrpSpPr/>
              <p:nvPr/>
            </p:nvGrpSpPr>
            <p:grpSpPr>
              <a:xfrm rot="10800000">
                <a:off x="928662" y="4357694"/>
                <a:ext cx="2571768" cy="714380"/>
                <a:chOff x="1857356" y="4429132"/>
                <a:chExt cx="2571768" cy="714380"/>
              </a:xfrm>
            </p:grpSpPr>
            <p:sp>
              <p:nvSpPr>
                <p:cNvPr id="405" name="Abgerundetes Rechteck 404"/>
                <p:cNvSpPr/>
                <p:nvPr/>
              </p:nvSpPr>
              <p:spPr>
                <a:xfrm>
                  <a:off x="2428860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06" name="Abgerundetes Rechteck 405"/>
                <p:cNvSpPr/>
                <p:nvPr/>
              </p:nvSpPr>
              <p:spPr>
                <a:xfrm>
                  <a:off x="200023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07" name="Abgerundetes Rechteck 406"/>
                <p:cNvSpPr/>
                <p:nvPr/>
              </p:nvSpPr>
              <p:spPr>
                <a:xfrm>
                  <a:off x="2857488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08" name="Abgerundetes Rechteck 407"/>
                <p:cNvSpPr/>
                <p:nvPr/>
              </p:nvSpPr>
              <p:spPr>
                <a:xfrm>
                  <a:off x="3286116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09" name="Abgerundetes Rechteck 408"/>
                <p:cNvSpPr/>
                <p:nvPr/>
              </p:nvSpPr>
              <p:spPr>
                <a:xfrm>
                  <a:off x="3714744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10" name="Abgerundetes Rechteck 409"/>
                <p:cNvSpPr/>
                <p:nvPr/>
              </p:nvSpPr>
              <p:spPr>
                <a:xfrm>
                  <a:off x="4143372" y="4429132"/>
                  <a:ext cx="71438" cy="357190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411" name="Gruppieren 103"/>
                <p:cNvGrpSpPr/>
                <p:nvPr/>
              </p:nvGrpSpPr>
              <p:grpSpPr>
                <a:xfrm>
                  <a:off x="1857356" y="4714884"/>
                  <a:ext cx="2571768" cy="428628"/>
                  <a:chOff x="5786446" y="1928802"/>
                  <a:chExt cx="2571768" cy="428628"/>
                </a:xfrm>
              </p:grpSpPr>
              <p:sp>
                <p:nvSpPr>
                  <p:cNvPr id="412" name="Ellipse 411"/>
                  <p:cNvSpPr/>
                  <p:nvPr/>
                </p:nvSpPr>
                <p:spPr>
                  <a:xfrm>
                    <a:off x="578644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13" name="Ellipse 412"/>
                  <p:cNvSpPr/>
                  <p:nvPr/>
                </p:nvSpPr>
                <p:spPr>
                  <a:xfrm>
                    <a:off x="7929586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14" name="Ellipse 413"/>
                  <p:cNvSpPr/>
                  <p:nvPr/>
                </p:nvSpPr>
                <p:spPr>
                  <a:xfrm>
                    <a:off x="7500958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15" name="Ellipse 414"/>
                  <p:cNvSpPr/>
                  <p:nvPr/>
                </p:nvSpPr>
                <p:spPr>
                  <a:xfrm>
                    <a:off x="7072330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16" name="Ellipse 415"/>
                  <p:cNvSpPr/>
                  <p:nvPr/>
                </p:nvSpPr>
                <p:spPr>
                  <a:xfrm>
                    <a:off x="6643702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17" name="Ellipse 416"/>
                  <p:cNvSpPr/>
                  <p:nvPr/>
                </p:nvSpPr>
                <p:spPr>
                  <a:xfrm>
                    <a:off x="6215074" y="1928802"/>
                    <a:ext cx="428628" cy="42862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grpSp>
            <p:nvGrpSpPr>
              <p:cNvPr id="334" name="Gruppieren 382"/>
              <p:cNvGrpSpPr/>
              <p:nvPr/>
            </p:nvGrpSpPr>
            <p:grpSpPr>
              <a:xfrm>
                <a:off x="285720" y="3071810"/>
                <a:ext cx="3181368" cy="1323980"/>
                <a:chOff x="4643438" y="3714752"/>
                <a:chExt cx="3181368" cy="1323980"/>
              </a:xfrm>
            </p:grpSpPr>
            <p:grpSp>
              <p:nvGrpSpPr>
                <p:cNvPr id="335" name="Gruppieren 239"/>
                <p:cNvGrpSpPr/>
                <p:nvPr/>
              </p:nvGrpSpPr>
              <p:grpSpPr>
                <a:xfrm>
                  <a:off x="4643438" y="3714752"/>
                  <a:ext cx="2571768" cy="714380"/>
                  <a:chOff x="1857356" y="4429132"/>
                  <a:chExt cx="2571768" cy="714380"/>
                </a:xfrm>
              </p:grpSpPr>
              <p:sp>
                <p:nvSpPr>
                  <p:cNvPr id="392" name="Abgerundetes Rechteck 391"/>
                  <p:cNvSpPr/>
                  <p:nvPr/>
                </p:nvSpPr>
                <p:spPr>
                  <a:xfrm>
                    <a:off x="2428860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93" name="Abgerundetes Rechteck 392"/>
                  <p:cNvSpPr/>
                  <p:nvPr/>
                </p:nvSpPr>
                <p:spPr>
                  <a:xfrm>
                    <a:off x="2000232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94" name="Abgerundetes Rechteck 393"/>
                  <p:cNvSpPr/>
                  <p:nvPr/>
                </p:nvSpPr>
                <p:spPr>
                  <a:xfrm>
                    <a:off x="2857488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95" name="Abgerundetes Rechteck 394"/>
                  <p:cNvSpPr/>
                  <p:nvPr/>
                </p:nvSpPr>
                <p:spPr>
                  <a:xfrm>
                    <a:off x="3286116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96" name="Abgerundetes Rechteck 395"/>
                  <p:cNvSpPr/>
                  <p:nvPr/>
                </p:nvSpPr>
                <p:spPr>
                  <a:xfrm>
                    <a:off x="3714744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97" name="Abgerundetes Rechteck 396"/>
                  <p:cNvSpPr/>
                  <p:nvPr/>
                </p:nvSpPr>
                <p:spPr>
                  <a:xfrm>
                    <a:off x="4143372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grpSp>
                <p:nvGrpSpPr>
                  <p:cNvPr id="398" name="Gruppieren 103"/>
                  <p:cNvGrpSpPr/>
                  <p:nvPr/>
                </p:nvGrpSpPr>
                <p:grpSpPr>
                  <a:xfrm>
                    <a:off x="1857356" y="4714884"/>
                    <a:ext cx="2571768" cy="428628"/>
                    <a:chOff x="5786446" y="1928802"/>
                    <a:chExt cx="2571768" cy="428628"/>
                  </a:xfrm>
                </p:grpSpPr>
                <p:sp>
                  <p:nvSpPr>
                    <p:cNvPr id="399" name="Ellipse 398"/>
                    <p:cNvSpPr/>
                    <p:nvPr/>
                  </p:nvSpPr>
                  <p:spPr>
                    <a:xfrm>
                      <a:off x="5786446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400" name="Ellipse 399"/>
                    <p:cNvSpPr/>
                    <p:nvPr/>
                  </p:nvSpPr>
                  <p:spPr>
                    <a:xfrm>
                      <a:off x="7929586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401" name="Ellipse 400"/>
                    <p:cNvSpPr/>
                    <p:nvPr/>
                  </p:nvSpPr>
                  <p:spPr>
                    <a:xfrm>
                      <a:off x="7500958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402" name="Ellipse 401"/>
                    <p:cNvSpPr/>
                    <p:nvPr/>
                  </p:nvSpPr>
                  <p:spPr>
                    <a:xfrm>
                      <a:off x="7072330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403" name="Ellipse 402"/>
                    <p:cNvSpPr/>
                    <p:nvPr/>
                  </p:nvSpPr>
                  <p:spPr>
                    <a:xfrm>
                      <a:off x="6643702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404" name="Ellipse 403"/>
                    <p:cNvSpPr/>
                    <p:nvPr/>
                  </p:nvSpPr>
                  <p:spPr>
                    <a:xfrm>
                      <a:off x="6215074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</p:grpSp>
            </p:grpSp>
            <p:grpSp>
              <p:nvGrpSpPr>
                <p:cNvPr id="336" name="Gruppieren 240"/>
                <p:cNvGrpSpPr/>
                <p:nvPr/>
              </p:nvGrpSpPr>
              <p:grpSpPr>
                <a:xfrm>
                  <a:off x="4795838" y="3867152"/>
                  <a:ext cx="2571768" cy="714380"/>
                  <a:chOff x="1857356" y="4429132"/>
                  <a:chExt cx="2571768" cy="714380"/>
                </a:xfrm>
              </p:grpSpPr>
              <p:sp>
                <p:nvSpPr>
                  <p:cNvPr id="379" name="Abgerundetes Rechteck 378"/>
                  <p:cNvSpPr/>
                  <p:nvPr/>
                </p:nvSpPr>
                <p:spPr>
                  <a:xfrm>
                    <a:off x="2428860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80" name="Abgerundetes Rechteck 379"/>
                  <p:cNvSpPr/>
                  <p:nvPr/>
                </p:nvSpPr>
                <p:spPr>
                  <a:xfrm>
                    <a:off x="2000232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81" name="Abgerundetes Rechteck 380"/>
                  <p:cNvSpPr/>
                  <p:nvPr/>
                </p:nvSpPr>
                <p:spPr>
                  <a:xfrm>
                    <a:off x="2857488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82" name="Abgerundetes Rechteck 381"/>
                  <p:cNvSpPr/>
                  <p:nvPr/>
                </p:nvSpPr>
                <p:spPr>
                  <a:xfrm>
                    <a:off x="3286116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83" name="Abgerundetes Rechteck 382"/>
                  <p:cNvSpPr/>
                  <p:nvPr/>
                </p:nvSpPr>
                <p:spPr>
                  <a:xfrm>
                    <a:off x="3714744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84" name="Abgerundetes Rechteck 383"/>
                  <p:cNvSpPr/>
                  <p:nvPr/>
                </p:nvSpPr>
                <p:spPr>
                  <a:xfrm>
                    <a:off x="4143372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grpSp>
                <p:nvGrpSpPr>
                  <p:cNvPr id="385" name="Gruppieren 103"/>
                  <p:cNvGrpSpPr/>
                  <p:nvPr/>
                </p:nvGrpSpPr>
                <p:grpSpPr>
                  <a:xfrm>
                    <a:off x="1857356" y="4714884"/>
                    <a:ext cx="2571768" cy="428628"/>
                    <a:chOff x="5786446" y="1928802"/>
                    <a:chExt cx="2571768" cy="428628"/>
                  </a:xfrm>
                </p:grpSpPr>
                <p:sp>
                  <p:nvSpPr>
                    <p:cNvPr id="386" name="Ellipse 385"/>
                    <p:cNvSpPr/>
                    <p:nvPr/>
                  </p:nvSpPr>
                  <p:spPr>
                    <a:xfrm>
                      <a:off x="5786446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87" name="Ellipse 386"/>
                    <p:cNvSpPr/>
                    <p:nvPr/>
                  </p:nvSpPr>
                  <p:spPr>
                    <a:xfrm>
                      <a:off x="7929586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88" name="Ellipse 387"/>
                    <p:cNvSpPr/>
                    <p:nvPr/>
                  </p:nvSpPr>
                  <p:spPr>
                    <a:xfrm>
                      <a:off x="7500958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89" name="Ellipse 388"/>
                    <p:cNvSpPr/>
                    <p:nvPr/>
                  </p:nvSpPr>
                  <p:spPr>
                    <a:xfrm>
                      <a:off x="7072330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90" name="Ellipse 389"/>
                    <p:cNvSpPr/>
                    <p:nvPr/>
                  </p:nvSpPr>
                  <p:spPr>
                    <a:xfrm>
                      <a:off x="6643702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91" name="Ellipse 390"/>
                    <p:cNvSpPr/>
                    <p:nvPr/>
                  </p:nvSpPr>
                  <p:spPr>
                    <a:xfrm>
                      <a:off x="6215074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</p:grpSp>
            </p:grpSp>
            <p:grpSp>
              <p:nvGrpSpPr>
                <p:cNvPr id="337" name="Gruppieren 254"/>
                <p:cNvGrpSpPr/>
                <p:nvPr/>
              </p:nvGrpSpPr>
              <p:grpSpPr>
                <a:xfrm>
                  <a:off x="4948238" y="4019552"/>
                  <a:ext cx="2571768" cy="714380"/>
                  <a:chOff x="1857356" y="4429132"/>
                  <a:chExt cx="2571768" cy="714380"/>
                </a:xfrm>
              </p:grpSpPr>
              <p:sp>
                <p:nvSpPr>
                  <p:cNvPr id="366" name="Abgerundetes Rechteck 365"/>
                  <p:cNvSpPr/>
                  <p:nvPr/>
                </p:nvSpPr>
                <p:spPr>
                  <a:xfrm>
                    <a:off x="2428860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67" name="Abgerundetes Rechteck 366"/>
                  <p:cNvSpPr/>
                  <p:nvPr/>
                </p:nvSpPr>
                <p:spPr>
                  <a:xfrm>
                    <a:off x="2000232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68" name="Abgerundetes Rechteck 367"/>
                  <p:cNvSpPr/>
                  <p:nvPr/>
                </p:nvSpPr>
                <p:spPr>
                  <a:xfrm>
                    <a:off x="2857488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69" name="Abgerundetes Rechteck 368"/>
                  <p:cNvSpPr/>
                  <p:nvPr/>
                </p:nvSpPr>
                <p:spPr>
                  <a:xfrm>
                    <a:off x="3286116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70" name="Abgerundetes Rechteck 369"/>
                  <p:cNvSpPr/>
                  <p:nvPr/>
                </p:nvSpPr>
                <p:spPr>
                  <a:xfrm>
                    <a:off x="3714744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71" name="Abgerundetes Rechteck 370"/>
                  <p:cNvSpPr/>
                  <p:nvPr/>
                </p:nvSpPr>
                <p:spPr>
                  <a:xfrm>
                    <a:off x="4143372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grpSp>
                <p:nvGrpSpPr>
                  <p:cNvPr id="372" name="Gruppieren 103"/>
                  <p:cNvGrpSpPr/>
                  <p:nvPr/>
                </p:nvGrpSpPr>
                <p:grpSpPr>
                  <a:xfrm>
                    <a:off x="1857356" y="4714884"/>
                    <a:ext cx="2571768" cy="428628"/>
                    <a:chOff x="5786446" y="1928802"/>
                    <a:chExt cx="2571768" cy="428628"/>
                  </a:xfrm>
                </p:grpSpPr>
                <p:sp>
                  <p:nvSpPr>
                    <p:cNvPr id="373" name="Ellipse 372"/>
                    <p:cNvSpPr/>
                    <p:nvPr/>
                  </p:nvSpPr>
                  <p:spPr>
                    <a:xfrm>
                      <a:off x="5786446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74" name="Ellipse 373"/>
                    <p:cNvSpPr/>
                    <p:nvPr/>
                  </p:nvSpPr>
                  <p:spPr>
                    <a:xfrm>
                      <a:off x="7929586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75" name="Ellipse 374"/>
                    <p:cNvSpPr/>
                    <p:nvPr/>
                  </p:nvSpPr>
                  <p:spPr>
                    <a:xfrm>
                      <a:off x="7500958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76" name="Ellipse 375"/>
                    <p:cNvSpPr/>
                    <p:nvPr/>
                  </p:nvSpPr>
                  <p:spPr>
                    <a:xfrm>
                      <a:off x="7072330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77" name="Ellipse 376"/>
                    <p:cNvSpPr/>
                    <p:nvPr/>
                  </p:nvSpPr>
                  <p:spPr>
                    <a:xfrm>
                      <a:off x="6643702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78" name="Ellipse 377"/>
                    <p:cNvSpPr/>
                    <p:nvPr/>
                  </p:nvSpPr>
                  <p:spPr>
                    <a:xfrm>
                      <a:off x="6215074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</p:grpSp>
            </p:grpSp>
            <p:grpSp>
              <p:nvGrpSpPr>
                <p:cNvPr id="338" name="Gruppieren 268"/>
                <p:cNvGrpSpPr/>
                <p:nvPr/>
              </p:nvGrpSpPr>
              <p:grpSpPr>
                <a:xfrm>
                  <a:off x="5100638" y="4171952"/>
                  <a:ext cx="2571768" cy="714380"/>
                  <a:chOff x="1857356" y="4429132"/>
                  <a:chExt cx="2571768" cy="714380"/>
                </a:xfrm>
              </p:grpSpPr>
              <p:sp>
                <p:nvSpPr>
                  <p:cNvPr id="353" name="Abgerundetes Rechteck 352"/>
                  <p:cNvSpPr/>
                  <p:nvPr/>
                </p:nvSpPr>
                <p:spPr>
                  <a:xfrm>
                    <a:off x="2428860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54" name="Abgerundetes Rechteck 353"/>
                  <p:cNvSpPr/>
                  <p:nvPr/>
                </p:nvSpPr>
                <p:spPr>
                  <a:xfrm>
                    <a:off x="2000232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55" name="Abgerundetes Rechteck 354"/>
                  <p:cNvSpPr/>
                  <p:nvPr/>
                </p:nvSpPr>
                <p:spPr>
                  <a:xfrm>
                    <a:off x="2857488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56" name="Abgerundetes Rechteck 355"/>
                  <p:cNvSpPr/>
                  <p:nvPr/>
                </p:nvSpPr>
                <p:spPr>
                  <a:xfrm>
                    <a:off x="3286116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57" name="Abgerundetes Rechteck 356"/>
                  <p:cNvSpPr/>
                  <p:nvPr/>
                </p:nvSpPr>
                <p:spPr>
                  <a:xfrm>
                    <a:off x="3714744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58" name="Abgerundetes Rechteck 357"/>
                  <p:cNvSpPr/>
                  <p:nvPr/>
                </p:nvSpPr>
                <p:spPr>
                  <a:xfrm>
                    <a:off x="4143372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grpSp>
                <p:nvGrpSpPr>
                  <p:cNvPr id="359" name="Gruppieren 103"/>
                  <p:cNvGrpSpPr/>
                  <p:nvPr/>
                </p:nvGrpSpPr>
                <p:grpSpPr>
                  <a:xfrm>
                    <a:off x="1857356" y="4714884"/>
                    <a:ext cx="2571768" cy="428628"/>
                    <a:chOff x="5786446" y="1928802"/>
                    <a:chExt cx="2571768" cy="428628"/>
                  </a:xfrm>
                </p:grpSpPr>
                <p:sp>
                  <p:nvSpPr>
                    <p:cNvPr id="360" name="Ellipse 359"/>
                    <p:cNvSpPr/>
                    <p:nvPr/>
                  </p:nvSpPr>
                  <p:spPr>
                    <a:xfrm>
                      <a:off x="5786446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61" name="Ellipse 360"/>
                    <p:cNvSpPr/>
                    <p:nvPr/>
                  </p:nvSpPr>
                  <p:spPr>
                    <a:xfrm>
                      <a:off x="7929586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62" name="Ellipse 361"/>
                    <p:cNvSpPr/>
                    <p:nvPr/>
                  </p:nvSpPr>
                  <p:spPr>
                    <a:xfrm>
                      <a:off x="7500958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63" name="Ellipse 362"/>
                    <p:cNvSpPr/>
                    <p:nvPr/>
                  </p:nvSpPr>
                  <p:spPr>
                    <a:xfrm>
                      <a:off x="7072330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64" name="Ellipse 363"/>
                    <p:cNvSpPr/>
                    <p:nvPr/>
                  </p:nvSpPr>
                  <p:spPr>
                    <a:xfrm>
                      <a:off x="6643702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65" name="Ellipse 364"/>
                    <p:cNvSpPr/>
                    <p:nvPr/>
                  </p:nvSpPr>
                  <p:spPr>
                    <a:xfrm>
                      <a:off x="6215074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</p:grpSp>
            </p:grpSp>
            <p:grpSp>
              <p:nvGrpSpPr>
                <p:cNvPr id="339" name="Gruppieren 282"/>
                <p:cNvGrpSpPr/>
                <p:nvPr/>
              </p:nvGrpSpPr>
              <p:grpSpPr>
                <a:xfrm>
                  <a:off x="5253038" y="4324352"/>
                  <a:ext cx="2571768" cy="714380"/>
                  <a:chOff x="1857356" y="4429132"/>
                  <a:chExt cx="2571768" cy="714380"/>
                </a:xfrm>
              </p:grpSpPr>
              <p:sp>
                <p:nvSpPr>
                  <p:cNvPr id="340" name="Abgerundetes Rechteck 339"/>
                  <p:cNvSpPr/>
                  <p:nvPr/>
                </p:nvSpPr>
                <p:spPr>
                  <a:xfrm>
                    <a:off x="2428860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41" name="Abgerundetes Rechteck 340"/>
                  <p:cNvSpPr/>
                  <p:nvPr/>
                </p:nvSpPr>
                <p:spPr>
                  <a:xfrm>
                    <a:off x="2000232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42" name="Abgerundetes Rechteck 341"/>
                  <p:cNvSpPr/>
                  <p:nvPr/>
                </p:nvSpPr>
                <p:spPr>
                  <a:xfrm>
                    <a:off x="2857488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43" name="Abgerundetes Rechteck 342"/>
                  <p:cNvSpPr/>
                  <p:nvPr/>
                </p:nvSpPr>
                <p:spPr>
                  <a:xfrm>
                    <a:off x="3286116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44" name="Abgerundetes Rechteck 343"/>
                  <p:cNvSpPr/>
                  <p:nvPr/>
                </p:nvSpPr>
                <p:spPr>
                  <a:xfrm>
                    <a:off x="3714744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45" name="Abgerundetes Rechteck 344"/>
                  <p:cNvSpPr/>
                  <p:nvPr/>
                </p:nvSpPr>
                <p:spPr>
                  <a:xfrm>
                    <a:off x="4143372" y="4429132"/>
                    <a:ext cx="71438" cy="357190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grpSp>
                <p:nvGrpSpPr>
                  <p:cNvPr id="346" name="Gruppieren 103"/>
                  <p:cNvGrpSpPr/>
                  <p:nvPr/>
                </p:nvGrpSpPr>
                <p:grpSpPr>
                  <a:xfrm>
                    <a:off x="1857356" y="4714884"/>
                    <a:ext cx="2571768" cy="428628"/>
                    <a:chOff x="5786446" y="1928802"/>
                    <a:chExt cx="2571768" cy="428628"/>
                  </a:xfrm>
                </p:grpSpPr>
                <p:sp>
                  <p:nvSpPr>
                    <p:cNvPr id="347" name="Ellipse 346"/>
                    <p:cNvSpPr/>
                    <p:nvPr/>
                  </p:nvSpPr>
                  <p:spPr>
                    <a:xfrm>
                      <a:off x="5786446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48" name="Ellipse 347"/>
                    <p:cNvSpPr/>
                    <p:nvPr/>
                  </p:nvSpPr>
                  <p:spPr>
                    <a:xfrm>
                      <a:off x="7929586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49" name="Ellipse 348"/>
                    <p:cNvSpPr/>
                    <p:nvPr/>
                  </p:nvSpPr>
                  <p:spPr>
                    <a:xfrm>
                      <a:off x="7500958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50" name="Ellipse 349"/>
                    <p:cNvSpPr/>
                    <p:nvPr/>
                  </p:nvSpPr>
                  <p:spPr>
                    <a:xfrm>
                      <a:off x="7072330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51" name="Ellipse 350"/>
                    <p:cNvSpPr/>
                    <p:nvPr/>
                  </p:nvSpPr>
                  <p:spPr>
                    <a:xfrm>
                      <a:off x="6643702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  <p:sp>
                  <p:nvSpPr>
                    <p:cNvPr id="352" name="Ellipse 351"/>
                    <p:cNvSpPr/>
                    <p:nvPr/>
                  </p:nvSpPr>
                  <p:spPr>
                    <a:xfrm>
                      <a:off x="6215074" y="1928802"/>
                      <a:ext cx="428628" cy="42862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12700">
                      <a:solidFill>
                        <a:srgbClr val="9797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/>
                    </a:p>
                  </p:txBody>
                </p:sp>
              </p:grpSp>
            </p:grpSp>
          </p:grpSp>
        </p:grpSp>
        <p:grpSp>
          <p:nvGrpSpPr>
            <p:cNvPr id="302" name="Gruppieren 301"/>
            <p:cNvGrpSpPr/>
            <p:nvPr/>
          </p:nvGrpSpPr>
          <p:grpSpPr>
            <a:xfrm>
              <a:off x="3451212" y="2152640"/>
              <a:ext cx="1020121" cy="1166826"/>
              <a:chOff x="704593" y="2038707"/>
              <a:chExt cx="1367402" cy="1500198"/>
            </a:xfrm>
          </p:grpSpPr>
          <p:grpSp>
            <p:nvGrpSpPr>
              <p:cNvPr id="303" name="Gruppieren 1"/>
              <p:cNvGrpSpPr/>
              <p:nvPr/>
            </p:nvGrpSpPr>
            <p:grpSpPr>
              <a:xfrm rot="6332220">
                <a:off x="906974" y="2106286"/>
                <a:ext cx="962639" cy="1367402"/>
                <a:chOff x="2428860" y="3704672"/>
                <a:chExt cx="962639" cy="1367402"/>
              </a:xfrm>
            </p:grpSpPr>
            <p:sp>
              <p:nvSpPr>
                <p:cNvPr id="318" name="Abgerundetes Rechteck 2"/>
                <p:cNvSpPr/>
                <p:nvPr/>
              </p:nvSpPr>
              <p:spPr>
                <a:xfrm>
                  <a:off x="2949977" y="3704672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209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19" name="Abgerundetes Rechteck 318"/>
                <p:cNvSpPr/>
                <p:nvPr/>
              </p:nvSpPr>
              <p:spPr>
                <a:xfrm>
                  <a:off x="2928926" y="4500570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20" name="Abgerundetes Rechteck 4"/>
                <p:cNvSpPr/>
                <p:nvPr/>
              </p:nvSpPr>
              <p:spPr>
                <a:xfrm>
                  <a:off x="3248623" y="4103404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162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21" name="Abgerundetes Rechteck 5"/>
                <p:cNvSpPr/>
                <p:nvPr/>
              </p:nvSpPr>
              <p:spPr>
                <a:xfrm>
                  <a:off x="2505968" y="3733187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3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322" name="Abgerundetes Rechteck 6"/>
                <p:cNvSpPr/>
                <p:nvPr/>
              </p:nvSpPr>
              <p:spPr>
                <a:xfrm>
                  <a:off x="2428860" y="428625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18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304" name="Gruppieren 169"/>
              <p:cNvGrpSpPr/>
              <p:nvPr/>
            </p:nvGrpSpPr>
            <p:grpSpPr>
              <a:xfrm>
                <a:off x="901891" y="2038707"/>
                <a:ext cx="1071570" cy="1500198"/>
                <a:chOff x="857224" y="2214554"/>
                <a:chExt cx="1071570" cy="1500198"/>
              </a:xfrm>
            </p:grpSpPr>
            <p:grpSp>
              <p:nvGrpSpPr>
                <p:cNvPr id="305" name="Gruppieren 1"/>
                <p:cNvGrpSpPr/>
                <p:nvPr/>
              </p:nvGrpSpPr>
              <p:grpSpPr>
                <a:xfrm>
                  <a:off x="857224" y="2214554"/>
                  <a:ext cx="1071570" cy="1500198"/>
                  <a:chOff x="2428860" y="3571876"/>
                  <a:chExt cx="1071570" cy="1500198"/>
                </a:xfrm>
              </p:grpSpPr>
              <p:sp>
                <p:nvSpPr>
                  <p:cNvPr id="313" name="Abgerundetes Rechteck 2"/>
                  <p:cNvSpPr/>
                  <p:nvPr/>
                </p:nvSpPr>
                <p:spPr>
                  <a:xfrm>
                    <a:off x="3000364" y="3571876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20999999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14" name="Abgerundetes Rechteck 313"/>
                  <p:cNvSpPr/>
                  <p:nvPr/>
                </p:nvSpPr>
                <p:spPr>
                  <a:xfrm>
                    <a:off x="2928926" y="4500570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6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15" name="Abgerundetes Rechteck 4"/>
                  <p:cNvSpPr/>
                  <p:nvPr/>
                </p:nvSpPr>
                <p:spPr>
                  <a:xfrm>
                    <a:off x="3357554" y="4071942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162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16" name="Abgerundetes Rechteck 5"/>
                  <p:cNvSpPr/>
                  <p:nvPr/>
                </p:nvSpPr>
                <p:spPr>
                  <a:xfrm>
                    <a:off x="2500298" y="3714752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30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17" name="Abgerundetes Rechteck 6"/>
                  <p:cNvSpPr/>
                  <p:nvPr/>
                </p:nvSpPr>
                <p:spPr>
                  <a:xfrm>
                    <a:off x="2428860" y="4286256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180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306" name="Ellipse 305"/>
                <p:cNvSpPr/>
                <p:nvPr/>
              </p:nvSpPr>
              <p:spPr>
                <a:xfrm>
                  <a:off x="1214414" y="2786058"/>
                  <a:ext cx="285752" cy="285752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307" name="Gruppieren 8"/>
                <p:cNvGrpSpPr/>
                <p:nvPr/>
              </p:nvGrpSpPr>
              <p:grpSpPr>
                <a:xfrm>
                  <a:off x="1142976" y="2714620"/>
                  <a:ext cx="500066" cy="500066"/>
                  <a:chOff x="2000232" y="2214554"/>
                  <a:chExt cx="500066" cy="500066"/>
                </a:xfrm>
              </p:grpSpPr>
              <p:sp>
                <p:nvSpPr>
                  <p:cNvPr id="308" name="Ellipse 307"/>
                  <p:cNvSpPr/>
                  <p:nvPr/>
                </p:nvSpPr>
                <p:spPr>
                  <a:xfrm>
                    <a:off x="2143108" y="2214554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09" name="Ellipse 308"/>
                  <p:cNvSpPr/>
                  <p:nvPr/>
                </p:nvSpPr>
                <p:spPr>
                  <a:xfrm>
                    <a:off x="2000232" y="2214554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10" name="Ellipse 309"/>
                  <p:cNvSpPr/>
                  <p:nvPr/>
                </p:nvSpPr>
                <p:spPr>
                  <a:xfrm>
                    <a:off x="2143108" y="2500306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11" name="Ellipse 310"/>
                  <p:cNvSpPr/>
                  <p:nvPr/>
                </p:nvSpPr>
                <p:spPr>
                  <a:xfrm>
                    <a:off x="2285984" y="2357430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312" name="Ellipse 311"/>
                  <p:cNvSpPr/>
                  <p:nvPr/>
                </p:nvSpPr>
                <p:spPr>
                  <a:xfrm>
                    <a:off x="2000232" y="2428868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</p:grpSp>
        <p:grpSp>
          <p:nvGrpSpPr>
            <p:cNvPr id="323" name="Gruppieren 322"/>
            <p:cNvGrpSpPr/>
            <p:nvPr/>
          </p:nvGrpSpPr>
          <p:grpSpPr>
            <a:xfrm>
              <a:off x="3603612" y="2305040"/>
              <a:ext cx="1020121" cy="1166826"/>
              <a:chOff x="704593" y="2038707"/>
              <a:chExt cx="1367402" cy="1500198"/>
            </a:xfrm>
          </p:grpSpPr>
          <p:grpSp>
            <p:nvGrpSpPr>
              <p:cNvPr id="324" name="Gruppieren 1"/>
              <p:cNvGrpSpPr/>
              <p:nvPr/>
            </p:nvGrpSpPr>
            <p:grpSpPr>
              <a:xfrm rot="6332220">
                <a:off x="906974" y="2106286"/>
                <a:ext cx="962639" cy="1367402"/>
                <a:chOff x="2428860" y="3704672"/>
                <a:chExt cx="962639" cy="1367402"/>
              </a:xfrm>
            </p:grpSpPr>
            <p:sp>
              <p:nvSpPr>
                <p:cNvPr id="481" name="Abgerundetes Rechteck 2"/>
                <p:cNvSpPr/>
                <p:nvPr/>
              </p:nvSpPr>
              <p:spPr>
                <a:xfrm>
                  <a:off x="2949977" y="3704672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209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2" name="Abgerundetes Rechteck 481"/>
                <p:cNvSpPr/>
                <p:nvPr/>
              </p:nvSpPr>
              <p:spPr>
                <a:xfrm>
                  <a:off x="2928926" y="4500570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3" name="Abgerundetes Rechteck 4"/>
                <p:cNvSpPr/>
                <p:nvPr/>
              </p:nvSpPr>
              <p:spPr>
                <a:xfrm>
                  <a:off x="3248623" y="4103404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162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4" name="Abgerundetes Rechteck 5"/>
                <p:cNvSpPr/>
                <p:nvPr/>
              </p:nvSpPr>
              <p:spPr>
                <a:xfrm>
                  <a:off x="2505968" y="3733187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3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5" name="Abgerundetes Rechteck 6"/>
                <p:cNvSpPr/>
                <p:nvPr/>
              </p:nvSpPr>
              <p:spPr>
                <a:xfrm>
                  <a:off x="2428860" y="428625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18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325" name="Gruppieren 169"/>
              <p:cNvGrpSpPr/>
              <p:nvPr/>
            </p:nvGrpSpPr>
            <p:grpSpPr>
              <a:xfrm>
                <a:off x="901891" y="2038707"/>
                <a:ext cx="1071570" cy="1500198"/>
                <a:chOff x="857224" y="2214554"/>
                <a:chExt cx="1071570" cy="1500198"/>
              </a:xfrm>
            </p:grpSpPr>
            <p:grpSp>
              <p:nvGrpSpPr>
                <p:cNvPr id="326" name="Gruppieren 1"/>
                <p:cNvGrpSpPr/>
                <p:nvPr/>
              </p:nvGrpSpPr>
              <p:grpSpPr>
                <a:xfrm>
                  <a:off x="857224" y="2214554"/>
                  <a:ext cx="1071570" cy="1500198"/>
                  <a:chOff x="2428860" y="3571876"/>
                  <a:chExt cx="1071570" cy="1500198"/>
                </a:xfrm>
              </p:grpSpPr>
              <p:sp>
                <p:nvSpPr>
                  <p:cNvPr id="476" name="Abgerundetes Rechteck 2"/>
                  <p:cNvSpPr/>
                  <p:nvPr/>
                </p:nvSpPr>
                <p:spPr>
                  <a:xfrm>
                    <a:off x="3000364" y="3571876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20999999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77" name="Abgerundetes Rechteck 476"/>
                  <p:cNvSpPr/>
                  <p:nvPr/>
                </p:nvSpPr>
                <p:spPr>
                  <a:xfrm>
                    <a:off x="2928926" y="4500570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6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78" name="Abgerundetes Rechteck 4"/>
                  <p:cNvSpPr/>
                  <p:nvPr/>
                </p:nvSpPr>
                <p:spPr>
                  <a:xfrm>
                    <a:off x="3357554" y="4071942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162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79" name="Abgerundetes Rechteck 5"/>
                  <p:cNvSpPr/>
                  <p:nvPr/>
                </p:nvSpPr>
                <p:spPr>
                  <a:xfrm>
                    <a:off x="2500298" y="3714752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30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80" name="Abgerundetes Rechteck 6"/>
                  <p:cNvSpPr/>
                  <p:nvPr/>
                </p:nvSpPr>
                <p:spPr>
                  <a:xfrm>
                    <a:off x="2428860" y="4286256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180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327" name="Ellipse 326"/>
                <p:cNvSpPr/>
                <p:nvPr/>
              </p:nvSpPr>
              <p:spPr>
                <a:xfrm>
                  <a:off x="1214414" y="2786058"/>
                  <a:ext cx="285752" cy="285752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470" name="Gruppieren 8"/>
                <p:cNvGrpSpPr/>
                <p:nvPr/>
              </p:nvGrpSpPr>
              <p:grpSpPr>
                <a:xfrm>
                  <a:off x="1142976" y="2714620"/>
                  <a:ext cx="500066" cy="500066"/>
                  <a:chOff x="2000232" y="2214554"/>
                  <a:chExt cx="500066" cy="500066"/>
                </a:xfrm>
              </p:grpSpPr>
              <p:sp>
                <p:nvSpPr>
                  <p:cNvPr id="471" name="Ellipse 470"/>
                  <p:cNvSpPr/>
                  <p:nvPr/>
                </p:nvSpPr>
                <p:spPr>
                  <a:xfrm>
                    <a:off x="2143108" y="2214554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72" name="Ellipse 471"/>
                  <p:cNvSpPr/>
                  <p:nvPr/>
                </p:nvSpPr>
                <p:spPr>
                  <a:xfrm>
                    <a:off x="2000232" y="2214554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73" name="Ellipse 472"/>
                  <p:cNvSpPr/>
                  <p:nvPr/>
                </p:nvSpPr>
                <p:spPr>
                  <a:xfrm>
                    <a:off x="2143108" y="2500306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74" name="Ellipse 473"/>
                  <p:cNvSpPr/>
                  <p:nvPr/>
                </p:nvSpPr>
                <p:spPr>
                  <a:xfrm>
                    <a:off x="2285984" y="2357430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75" name="Ellipse 474"/>
                  <p:cNvSpPr/>
                  <p:nvPr/>
                </p:nvSpPr>
                <p:spPr>
                  <a:xfrm>
                    <a:off x="2000232" y="2428868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</p:grpSp>
        <p:grpSp>
          <p:nvGrpSpPr>
            <p:cNvPr id="486" name="Gruppieren 485"/>
            <p:cNvGrpSpPr/>
            <p:nvPr/>
          </p:nvGrpSpPr>
          <p:grpSpPr>
            <a:xfrm>
              <a:off x="3756012" y="2457440"/>
              <a:ext cx="1020121" cy="1166826"/>
              <a:chOff x="704593" y="2038707"/>
              <a:chExt cx="1367402" cy="1500198"/>
            </a:xfrm>
          </p:grpSpPr>
          <p:grpSp>
            <p:nvGrpSpPr>
              <p:cNvPr id="487" name="Gruppieren 1"/>
              <p:cNvGrpSpPr/>
              <p:nvPr/>
            </p:nvGrpSpPr>
            <p:grpSpPr>
              <a:xfrm rot="6332220">
                <a:off x="906974" y="2106286"/>
                <a:ext cx="962639" cy="1367402"/>
                <a:chOff x="2428860" y="3704672"/>
                <a:chExt cx="962639" cy="1367402"/>
              </a:xfrm>
            </p:grpSpPr>
            <p:sp>
              <p:nvSpPr>
                <p:cNvPr id="502" name="Abgerundetes Rechteck 2"/>
                <p:cNvSpPr/>
                <p:nvPr/>
              </p:nvSpPr>
              <p:spPr>
                <a:xfrm>
                  <a:off x="2949977" y="3704672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209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03" name="Abgerundetes Rechteck 502"/>
                <p:cNvSpPr/>
                <p:nvPr/>
              </p:nvSpPr>
              <p:spPr>
                <a:xfrm>
                  <a:off x="2928926" y="4500570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04" name="Abgerundetes Rechteck 4"/>
                <p:cNvSpPr/>
                <p:nvPr/>
              </p:nvSpPr>
              <p:spPr>
                <a:xfrm>
                  <a:off x="3248623" y="4103404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162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05" name="Abgerundetes Rechteck 5"/>
                <p:cNvSpPr/>
                <p:nvPr/>
              </p:nvSpPr>
              <p:spPr>
                <a:xfrm>
                  <a:off x="2505968" y="3733187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3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06" name="Abgerundetes Rechteck 6"/>
                <p:cNvSpPr/>
                <p:nvPr/>
              </p:nvSpPr>
              <p:spPr>
                <a:xfrm>
                  <a:off x="2428860" y="428625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18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488" name="Gruppieren 169"/>
              <p:cNvGrpSpPr/>
              <p:nvPr/>
            </p:nvGrpSpPr>
            <p:grpSpPr>
              <a:xfrm>
                <a:off x="901891" y="2038707"/>
                <a:ext cx="1071570" cy="1500198"/>
                <a:chOff x="857224" y="2214554"/>
                <a:chExt cx="1071570" cy="1500198"/>
              </a:xfrm>
            </p:grpSpPr>
            <p:grpSp>
              <p:nvGrpSpPr>
                <p:cNvPr id="489" name="Gruppieren 1"/>
                <p:cNvGrpSpPr/>
                <p:nvPr/>
              </p:nvGrpSpPr>
              <p:grpSpPr>
                <a:xfrm>
                  <a:off x="857224" y="2214554"/>
                  <a:ext cx="1071570" cy="1500198"/>
                  <a:chOff x="2428860" y="3571876"/>
                  <a:chExt cx="1071570" cy="1500198"/>
                </a:xfrm>
              </p:grpSpPr>
              <p:sp>
                <p:nvSpPr>
                  <p:cNvPr id="497" name="Abgerundetes Rechteck 2"/>
                  <p:cNvSpPr/>
                  <p:nvPr/>
                </p:nvSpPr>
                <p:spPr>
                  <a:xfrm>
                    <a:off x="3000364" y="3571876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20999999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98" name="Abgerundetes Rechteck 497"/>
                  <p:cNvSpPr/>
                  <p:nvPr/>
                </p:nvSpPr>
                <p:spPr>
                  <a:xfrm>
                    <a:off x="2928926" y="4500570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6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99" name="Abgerundetes Rechteck 4"/>
                  <p:cNvSpPr/>
                  <p:nvPr/>
                </p:nvSpPr>
                <p:spPr>
                  <a:xfrm>
                    <a:off x="3357554" y="4071942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162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00" name="Abgerundetes Rechteck 5"/>
                  <p:cNvSpPr/>
                  <p:nvPr/>
                </p:nvSpPr>
                <p:spPr>
                  <a:xfrm>
                    <a:off x="2500298" y="3714752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30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01" name="Abgerundetes Rechteck 6"/>
                  <p:cNvSpPr/>
                  <p:nvPr/>
                </p:nvSpPr>
                <p:spPr>
                  <a:xfrm>
                    <a:off x="2428860" y="4286256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180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490" name="Ellipse 489"/>
                <p:cNvSpPr/>
                <p:nvPr/>
              </p:nvSpPr>
              <p:spPr>
                <a:xfrm>
                  <a:off x="1214414" y="2786058"/>
                  <a:ext cx="285752" cy="285752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491" name="Gruppieren 8"/>
                <p:cNvGrpSpPr/>
                <p:nvPr/>
              </p:nvGrpSpPr>
              <p:grpSpPr>
                <a:xfrm>
                  <a:off x="1142976" y="2714620"/>
                  <a:ext cx="500066" cy="500066"/>
                  <a:chOff x="2000232" y="2214554"/>
                  <a:chExt cx="500066" cy="500066"/>
                </a:xfrm>
              </p:grpSpPr>
              <p:sp>
                <p:nvSpPr>
                  <p:cNvPr id="492" name="Ellipse 491"/>
                  <p:cNvSpPr/>
                  <p:nvPr/>
                </p:nvSpPr>
                <p:spPr>
                  <a:xfrm>
                    <a:off x="2143108" y="2214554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93" name="Ellipse 492"/>
                  <p:cNvSpPr/>
                  <p:nvPr/>
                </p:nvSpPr>
                <p:spPr>
                  <a:xfrm>
                    <a:off x="2000232" y="2214554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94" name="Ellipse 493"/>
                  <p:cNvSpPr/>
                  <p:nvPr/>
                </p:nvSpPr>
                <p:spPr>
                  <a:xfrm>
                    <a:off x="2143108" y="2500306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95" name="Ellipse 494"/>
                  <p:cNvSpPr/>
                  <p:nvPr/>
                </p:nvSpPr>
                <p:spPr>
                  <a:xfrm>
                    <a:off x="2285984" y="2357430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496" name="Ellipse 495"/>
                  <p:cNvSpPr/>
                  <p:nvPr/>
                </p:nvSpPr>
                <p:spPr>
                  <a:xfrm>
                    <a:off x="2000232" y="2428868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</p:grpSp>
        <p:grpSp>
          <p:nvGrpSpPr>
            <p:cNvPr id="535" name="Gruppieren 534"/>
            <p:cNvGrpSpPr/>
            <p:nvPr/>
          </p:nvGrpSpPr>
          <p:grpSpPr>
            <a:xfrm>
              <a:off x="3908412" y="2609840"/>
              <a:ext cx="1020121" cy="1166826"/>
              <a:chOff x="704593" y="2038707"/>
              <a:chExt cx="1367402" cy="1500198"/>
            </a:xfrm>
          </p:grpSpPr>
          <p:grpSp>
            <p:nvGrpSpPr>
              <p:cNvPr id="536" name="Gruppieren 1"/>
              <p:cNvGrpSpPr/>
              <p:nvPr/>
            </p:nvGrpSpPr>
            <p:grpSpPr>
              <a:xfrm rot="6332220">
                <a:off x="906974" y="2106286"/>
                <a:ext cx="962639" cy="1367402"/>
                <a:chOff x="2428860" y="3704672"/>
                <a:chExt cx="962639" cy="1367402"/>
              </a:xfrm>
            </p:grpSpPr>
            <p:sp>
              <p:nvSpPr>
                <p:cNvPr id="551" name="Abgerundetes Rechteck 2"/>
                <p:cNvSpPr/>
                <p:nvPr/>
              </p:nvSpPr>
              <p:spPr>
                <a:xfrm>
                  <a:off x="2949977" y="3704672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209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52" name="Abgerundetes Rechteck 551"/>
                <p:cNvSpPr/>
                <p:nvPr/>
              </p:nvSpPr>
              <p:spPr>
                <a:xfrm>
                  <a:off x="2928926" y="4500570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53" name="Abgerundetes Rechteck 4"/>
                <p:cNvSpPr/>
                <p:nvPr/>
              </p:nvSpPr>
              <p:spPr>
                <a:xfrm>
                  <a:off x="3248623" y="4103404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162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54" name="Abgerundetes Rechteck 5"/>
                <p:cNvSpPr/>
                <p:nvPr/>
              </p:nvSpPr>
              <p:spPr>
                <a:xfrm>
                  <a:off x="2505968" y="3733187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3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55" name="Abgerundetes Rechteck 6"/>
                <p:cNvSpPr/>
                <p:nvPr/>
              </p:nvSpPr>
              <p:spPr>
                <a:xfrm>
                  <a:off x="2428860" y="428625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18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537" name="Gruppieren 169"/>
              <p:cNvGrpSpPr/>
              <p:nvPr/>
            </p:nvGrpSpPr>
            <p:grpSpPr>
              <a:xfrm>
                <a:off x="901891" y="2038707"/>
                <a:ext cx="1071570" cy="1500198"/>
                <a:chOff x="857224" y="2214554"/>
                <a:chExt cx="1071570" cy="1500198"/>
              </a:xfrm>
            </p:grpSpPr>
            <p:grpSp>
              <p:nvGrpSpPr>
                <p:cNvPr id="538" name="Gruppieren 1"/>
                <p:cNvGrpSpPr/>
                <p:nvPr/>
              </p:nvGrpSpPr>
              <p:grpSpPr>
                <a:xfrm>
                  <a:off x="857224" y="2214554"/>
                  <a:ext cx="1071570" cy="1500198"/>
                  <a:chOff x="2428860" y="3571876"/>
                  <a:chExt cx="1071570" cy="1500198"/>
                </a:xfrm>
              </p:grpSpPr>
              <p:sp>
                <p:nvSpPr>
                  <p:cNvPr id="546" name="Abgerundetes Rechteck 2"/>
                  <p:cNvSpPr/>
                  <p:nvPr/>
                </p:nvSpPr>
                <p:spPr>
                  <a:xfrm>
                    <a:off x="3000364" y="3571876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20999999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47" name="Abgerundetes Rechteck 546"/>
                  <p:cNvSpPr/>
                  <p:nvPr/>
                </p:nvSpPr>
                <p:spPr>
                  <a:xfrm>
                    <a:off x="2928926" y="4500570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6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48" name="Abgerundetes Rechteck 4"/>
                  <p:cNvSpPr/>
                  <p:nvPr/>
                </p:nvSpPr>
                <p:spPr>
                  <a:xfrm>
                    <a:off x="3357554" y="4071942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162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49" name="Abgerundetes Rechteck 5"/>
                  <p:cNvSpPr/>
                  <p:nvPr/>
                </p:nvSpPr>
                <p:spPr>
                  <a:xfrm>
                    <a:off x="2500298" y="3714752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30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50" name="Abgerundetes Rechteck 6"/>
                  <p:cNvSpPr/>
                  <p:nvPr/>
                </p:nvSpPr>
                <p:spPr>
                  <a:xfrm>
                    <a:off x="2428860" y="4286256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180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539" name="Ellipse 538"/>
                <p:cNvSpPr/>
                <p:nvPr/>
              </p:nvSpPr>
              <p:spPr>
                <a:xfrm>
                  <a:off x="1214414" y="2786058"/>
                  <a:ext cx="285752" cy="285752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540" name="Gruppieren 8"/>
                <p:cNvGrpSpPr/>
                <p:nvPr/>
              </p:nvGrpSpPr>
              <p:grpSpPr>
                <a:xfrm>
                  <a:off x="1142976" y="2714620"/>
                  <a:ext cx="500066" cy="500066"/>
                  <a:chOff x="2000232" y="2214554"/>
                  <a:chExt cx="500066" cy="500066"/>
                </a:xfrm>
              </p:grpSpPr>
              <p:sp>
                <p:nvSpPr>
                  <p:cNvPr id="541" name="Ellipse 540"/>
                  <p:cNvSpPr/>
                  <p:nvPr/>
                </p:nvSpPr>
                <p:spPr>
                  <a:xfrm>
                    <a:off x="2143108" y="2214554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42" name="Ellipse 541"/>
                  <p:cNvSpPr/>
                  <p:nvPr/>
                </p:nvSpPr>
                <p:spPr>
                  <a:xfrm>
                    <a:off x="2000232" y="2214554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43" name="Ellipse 542"/>
                  <p:cNvSpPr/>
                  <p:nvPr/>
                </p:nvSpPr>
                <p:spPr>
                  <a:xfrm>
                    <a:off x="2143108" y="2500306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44" name="Ellipse 543"/>
                  <p:cNvSpPr/>
                  <p:nvPr/>
                </p:nvSpPr>
                <p:spPr>
                  <a:xfrm>
                    <a:off x="2285984" y="2357430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45" name="Ellipse 544"/>
                  <p:cNvSpPr/>
                  <p:nvPr/>
                </p:nvSpPr>
                <p:spPr>
                  <a:xfrm>
                    <a:off x="2000232" y="2428868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</p:grpSp>
        <p:grpSp>
          <p:nvGrpSpPr>
            <p:cNvPr id="556" name="Gruppieren 555"/>
            <p:cNvGrpSpPr/>
            <p:nvPr/>
          </p:nvGrpSpPr>
          <p:grpSpPr>
            <a:xfrm>
              <a:off x="4060812" y="2762240"/>
              <a:ext cx="1020121" cy="1166826"/>
              <a:chOff x="704593" y="2038707"/>
              <a:chExt cx="1367402" cy="1500198"/>
            </a:xfrm>
          </p:grpSpPr>
          <p:grpSp>
            <p:nvGrpSpPr>
              <p:cNvPr id="557" name="Gruppieren 1"/>
              <p:cNvGrpSpPr/>
              <p:nvPr/>
            </p:nvGrpSpPr>
            <p:grpSpPr>
              <a:xfrm rot="6332220">
                <a:off x="906974" y="2106286"/>
                <a:ext cx="962639" cy="1367402"/>
                <a:chOff x="2428860" y="3704672"/>
                <a:chExt cx="962639" cy="1367402"/>
              </a:xfrm>
            </p:grpSpPr>
            <p:sp>
              <p:nvSpPr>
                <p:cNvPr id="572" name="Abgerundetes Rechteck 2"/>
                <p:cNvSpPr/>
                <p:nvPr/>
              </p:nvSpPr>
              <p:spPr>
                <a:xfrm>
                  <a:off x="2949977" y="3704672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20999999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73" name="Abgerundetes Rechteck 572"/>
                <p:cNvSpPr/>
                <p:nvPr/>
              </p:nvSpPr>
              <p:spPr>
                <a:xfrm>
                  <a:off x="2928926" y="4500570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6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74" name="Abgerundetes Rechteck 4"/>
                <p:cNvSpPr/>
                <p:nvPr/>
              </p:nvSpPr>
              <p:spPr>
                <a:xfrm>
                  <a:off x="3248623" y="4103404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162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75" name="Abgerundetes Rechteck 5"/>
                <p:cNvSpPr/>
                <p:nvPr/>
              </p:nvSpPr>
              <p:spPr>
                <a:xfrm>
                  <a:off x="2505968" y="3733187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3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576" name="Abgerundetes Rechteck 6"/>
                <p:cNvSpPr/>
                <p:nvPr/>
              </p:nvSpPr>
              <p:spPr>
                <a:xfrm>
                  <a:off x="2428860" y="4286256"/>
                  <a:ext cx="142876" cy="571504"/>
                </a:xfrm>
                <a:prstGeom prst="roundRect">
                  <a:avLst/>
                </a:prstGeom>
                <a:solidFill>
                  <a:srgbClr val="FFFF00"/>
                </a:solidFill>
                <a:ln w="12700">
                  <a:solidFill>
                    <a:srgbClr val="FFC000"/>
                  </a:solidFill>
                </a:ln>
                <a:scene3d>
                  <a:camera prst="orthographicFront">
                    <a:rot lat="0" lon="0" rev="180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558" name="Gruppieren 169"/>
              <p:cNvGrpSpPr/>
              <p:nvPr/>
            </p:nvGrpSpPr>
            <p:grpSpPr>
              <a:xfrm>
                <a:off x="901891" y="2038707"/>
                <a:ext cx="1071570" cy="1500198"/>
                <a:chOff x="857224" y="2214554"/>
                <a:chExt cx="1071570" cy="1500198"/>
              </a:xfrm>
            </p:grpSpPr>
            <p:grpSp>
              <p:nvGrpSpPr>
                <p:cNvPr id="559" name="Gruppieren 1"/>
                <p:cNvGrpSpPr/>
                <p:nvPr/>
              </p:nvGrpSpPr>
              <p:grpSpPr>
                <a:xfrm>
                  <a:off x="857224" y="2214554"/>
                  <a:ext cx="1071570" cy="1500198"/>
                  <a:chOff x="2428860" y="3571876"/>
                  <a:chExt cx="1071570" cy="1500198"/>
                </a:xfrm>
              </p:grpSpPr>
              <p:sp>
                <p:nvSpPr>
                  <p:cNvPr id="567" name="Abgerundetes Rechteck 2"/>
                  <p:cNvSpPr/>
                  <p:nvPr/>
                </p:nvSpPr>
                <p:spPr>
                  <a:xfrm>
                    <a:off x="3000364" y="3571876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20999999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68" name="Abgerundetes Rechteck 567"/>
                  <p:cNvSpPr/>
                  <p:nvPr/>
                </p:nvSpPr>
                <p:spPr>
                  <a:xfrm>
                    <a:off x="2928926" y="4500570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6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69" name="Abgerundetes Rechteck 4"/>
                  <p:cNvSpPr/>
                  <p:nvPr/>
                </p:nvSpPr>
                <p:spPr>
                  <a:xfrm>
                    <a:off x="3357554" y="4071942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162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70" name="Abgerundetes Rechteck 5"/>
                  <p:cNvSpPr/>
                  <p:nvPr/>
                </p:nvSpPr>
                <p:spPr>
                  <a:xfrm>
                    <a:off x="2500298" y="3714752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30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71" name="Abgerundetes Rechteck 6"/>
                  <p:cNvSpPr/>
                  <p:nvPr/>
                </p:nvSpPr>
                <p:spPr>
                  <a:xfrm>
                    <a:off x="2428860" y="4286256"/>
                    <a:ext cx="142876" cy="571504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180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  <p:sp>
              <p:nvSpPr>
                <p:cNvPr id="560" name="Ellipse 559"/>
                <p:cNvSpPr/>
                <p:nvPr/>
              </p:nvSpPr>
              <p:spPr>
                <a:xfrm>
                  <a:off x="1214414" y="2786058"/>
                  <a:ext cx="285752" cy="285752"/>
                </a:xfrm>
                <a:prstGeom prst="ellipse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561" name="Gruppieren 8"/>
                <p:cNvGrpSpPr/>
                <p:nvPr/>
              </p:nvGrpSpPr>
              <p:grpSpPr>
                <a:xfrm>
                  <a:off x="1142976" y="2714620"/>
                  <a:ext cx="500066" cy="500066"/>
                  <a:chOff x="2000232" y="2214554"/>
                  <a:chExt cx="500066" cy="500066"/>
                </a:xfrm>
              </p:grpSpPr>
              <p:sp>
                <p:nvSpPr>
                  <p:cNvPr id="562" name="Ellipse 561"/>
                  <p:cNvSpPr/>
                  <p:nvPr/>
                </p:nvSpPr>
                <p:spPr>
                  <a:xfrm>
                    <a:off x="2143108" y="2214554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63" name="Ellipse 562"/>
                  <p:cNvSpPr/>
                  <p:nvPr/>
                </p:nvSpPr>
                <p:spPr>
                  <a:xfrm>
                    <a:off x="2000232" y="2214554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64" name="Ellipse 563"/>
                  <p:cNvSpPr/>
                  <p:nvPr/>
                </p:nvSpPr>
                <p:spPr>
                  <a:xfrm>
                    <a:off x="2143108" y="2500306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65" name="Ellipse 564"/>
                  <p:cNvSpPr/>
                  <p:nvPr/>
                </p:nvSpPr>
                <p:spPr>
                  <a:xfrm>
                    <a:off x="2285984" y="2357430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566" name="Ellipse 565"/>
                  <p:cNvSpPr/>
                  <p:nvPr/>
                </p:nvSpPr>
                <p:spPr>
                  <a:xfrm>
                    <a:off x="2000232" y="2428868"/>
                    <a:ext cx="214314" cy="214314"/>
                  </a:xfrm>
                  <a:prstGeom prst="ellipse">
                    <a:avLst/>
                  </a:prstGeom>
                  <a:solidFill>
                    <a:srgbClr val="0000FF"/>
                  </a:solidFill>
                  <a:ln w="12700">
                    <a:solidFill>
                      <a:srgbClr val="9797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7C80"/>
        </a:solidFill>
        <a:ln>
          <a:solidFill>
            <a:srgbClr val="FF7C8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Bildschirmpräsentation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Levenim MT</vt:lpstr>
      <vt:lpstr>Segoe Print</vt:lpstr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Ilona</dc:creator>
  <cp:lastModifiedBy>Kevin Eichelsdörfer</cp:lastModifiedBy>
  <cp:revision>80</cp:revision>
  <dcterms:created xsi:type="dcterms:W3CDTF">2012-10-25T05:19:11Z</dcterms:created>
  <dcterms:modified xsi:type="dcterms:W3CDTF">2018-07-13T12:23:07Z</dcterms:modified>
</cp:coreProperties>
</file>