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62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52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01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76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53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82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48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83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18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4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880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E1AC-AC6B-4428-9193-8DA1C639558B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F4B9-D0D2-4F93-8353-1ED4783E89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14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72693" y="70575"/>
            <a:ext cx="1104661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PbS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+  1,5 O</a:t>
            </a:r>
            <a:r>
              <a:rPr lang="en-GB" sz="5400" baseline="-25000" dirty="0"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→   </a:t>
            </a:r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PbO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+    SO</a:t>
            </a:r>
            <a:r>
              <a:rPr lang="en-GB" sz="5400" baseline="-25000" dirty="0"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</a:p>
          <a:p>
            <a:endParaRPr lang="en-GB" dirty="0">
              <a:latin typeface="Arial" panose="020B0604020202020204" pitchFamily="34" charset="0"/>
            </a:endParaRPr>
          </a:p>
          <a:p>
            <a:r>
              <a:rPr lang="en-GB" sz="3600" dirty="0" err="1">
                <a:latin typeface="Arial" panose="020B0604020202020204" pitchFamily="34" charset="0"/>
              </a:rPr>
              <a:t>Galenit</a:t>
            </a:r>
            <a:endParaRPr lang="de-DE" sz="3600" dirty="0"/>
          </a:p>
        </p:txBody>
      </p:sp>
      <p:sp>
        <p:nvSpPr>
          <p:cNvPr id="8" name="Textfeld 7"/>
          <p:cNvSpPr txBox="1"/>
          <p:nvPr/>
        </p:nvSpPr>
        <p:spPr>
          <a:xfrm>
            <a:off x="9142729" y="2271329"/>
            <a:ext cx="1108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 err="1"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34681" y="2440444"/>
            <a:ext cx="272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Röstreduktion</a:t>
            </a:r>
          </a:p>
        </p:txBody>
      </p:sp>
      <p:sp>
        <p:nvSpPr>
          <p:cNvPr id="19" name="Rechteck 18"/>
          <p:cNvSpPr/>
          <p:nvPr/>
        </p:nvSpPr>
        <p:spPr>
          <a:xfrm>
            <a:off x="572693" y="3810202"/>
            <a:ext cx="1096967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ZnS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+  1,5 O</a:t>
            </a:r>
            <a:r>
              <a:rPr lang="en-GB" sz="5400" baseline="-25000" dirty="0"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→   </a:t>
            </a:r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ZnO</a:t>
            </a:r>
            <a:r>
              <a:rPr lang="en-GB" sz="5400" dirty="0">
                <a:latin typeface="Arial" panose="020B0604020202020204" pitchFamily="34" charset="0"/>
                <a:ea typeface="Times New Roman" panose="02020603050405020304" pitchFamily="18" charset="0"/>
              </a:rPr>
              <a:t>   +    SO</a:t>
            </a:r>
            <a:r>
              <a:rPr lang="en-GB" sz="5400" baseline="-25000" dirty="0"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3600" dirty="0" err="1">
                <a:latin typeface="Arial" panose="020B0604020202020204" pitchFamily="34" charset="0"/>
                <a:ea typeface="Times New Roman" panose="02020603050405020304" pitchFamily="18" charset="0"/>
              </a:rPr>
              <a:t>Sphalerit</a:t>
            </a:r>
            <a:endParaRPr lang="de-DE" sz="3600" dirty="0"/>
          </a:p>
        </p:txBody>
      </p:sp>
      <p:sp>
        <p:nvSpPr>
          <p:cNvPr id="21" name="Rechteck 20"/>
          <p:cNvSpPr/>
          <p:nvPr/>
        </p:nvSpPr>
        <p:spPr>
          <a:xfrm>
            <a:off x="9200622" y="5901879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5400" dirty="0" err="1">
                <a:latin typeface="Arial" panose="020B0604020202020204" pitchFamily="34" charset="0"/>
                <a:cs typeface="Arial" panose="020B0604020202020204" pitchFamily="34" charset="0"/>
              </a:rPr>
              <a:t>Zn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035643" y="6071156"/>
            <a:ext cx="2120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Reduktion</a:t>
            </a:r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3574473" y="2748657"/>
            <a:ext cx="72043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7926076" y="2732831"/>
            <a:ext cx="72043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7918511" y="6455314"/>
            <a:ext cx="72043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699164" y="6464852"/>
            <a:ext cx="72043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489367" y="2271329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PbO</a:t>
            </a:r>
            <a:endParaRPr lang="de-DE" sz="5400" dirty="0"/>
          </a:p>
        </p:txBody>
      </p:sp>
      <p:sp>
        <p:nvSpPr>
          <p:cNvPr id="10" name="Rechteck 9"/>
          <p:cNvSpPr/>
          <p:nvPr/>
        </p:nvSpPr>
        <p:spPr>
          <a:xfrm>
            <a:off x="1498845" y="5901879"/>
            <a:ext cx="15311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dirty="0" err="1">
                <a:latin typeface="Arial" panose="020B0604020202020204" pitchFamily="34" charset="0"/>
                <a:ea typeface="Times New Roman" panose="02020603050405020304" pitchFamily="18" charset="0"/>
              </a:rPr>
              <a:t>ZnO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353977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Renate Schmidt</dc:creator>
  <cp:lastModifiedBy>Renate Schmidt</cp:lastModifiedBy>
  <cp:revision>6</cp:revision>
  <dcterms:created xsi:type="dcterms:W3CDTF">2016-07-25T16:13:04Z</dcterms:created>
  <dcterms:modified xsi:type="dcterms:W3CDTF">2016-07-28T06:04:53Z</dcterms:modified>
</cp:coreProperties>
</file>