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61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74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20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94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95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8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06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3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5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2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27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3F5A-618F-42CD-9514-8CD99E457E9C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6033D-D0E1-46EB-BCBB-3D7AC55842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0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206" y="487247"/>
            <a:ext cx="1224085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2 FeS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 +  5,5 O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  →   Fe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 +  4 SO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Pyrit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944304" y="3016839"/>
            <a:ext cx="112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398816" y="3173125"/>
            <a:ext cx="339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Hochofenprozess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017816" y="4883751"/>
            <a:ext cx="420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Kontaktverfahren, etc.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9407232" y="4714474"/>
            <a:ext cx="2196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de-DE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" name="Rechteck 1"/>
          <p:cNvSpPr/>
          <p:nvPr/>
        </p:nvSpPr>
        <p:spPr>
          <a:xfrm>
            <a:off x="1177637" y="4714474"/>
            <a:ext cx="1607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5400" dirty="0"/>
          </a:p>
        </p:txBody>
      </p:sp>
      <p:sp>
        <p:nvSpPr>
          <p:cNvPr id="3" name="Rechteck 2"/>
          <p:cNvSpPr/>
          <p:nvPr/>
        </p:nvSpPr>
        <p:spPr>
          <a:xfrm>
            <a:off x="959126" y="3003848"/>
            <a:ext cx="20441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540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3214255" y="3465512"/>
            <a:ext cx="75507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8461661" y="5201884"/>
            <a:ext cx="75507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8260769" y="3467389"/>
            <a:ext cx="75507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961410" y="5176139"/>
            <a:ext cx="75507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3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Renate Schmidt</dc:creator>
  <cp:lastModifiedBy>Renate Schmidt</cp:lastModifiedBy>
  <cp:revision>9</cp:revision>
  <dcterms:created xsi:type="dcterms:W3CDTF">2016-07-25T15:55:54Z</dcterms:created>
  <dcterms:modified xsi:type="dcterms:W3CDTF">2016-07-28T06:15:54Z</dcterms:modified>
</cp:coreProperties>
</file>