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4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696" y="60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03F5A-618F-42CD-9514-8CD99E457E9C}" type="datetimeFigureOut">
              <a:rPr lang="de-DE" smtClean="0"/>
              <a:t>28.07.2016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6033D-D0E1-46EB-BCBB-3D7AC55842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3613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03F5A-618F-42CD-9514-8CD99E457E9C}" type="datetimeFigureOut">
              <a:rPr lang="de-DE" smtClean="0"/>
              <a:t>28.07.2016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6033D-D0E1-46EB-BCBB-3D7AC55842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8744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03F5A-618F-42CD-9514-8CD99E457E9C}" type="datetimeFigureOut">
              <a:rPr lang="de-DE" smtClean="0"/>
              <a:t>28.07.2016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6033D-D0E1-46EB-BCBB-3D7AC55842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4202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03F5A-618F-42CD-9514-8CD99E457E9C}" type="datetimeFigureOut">
              <a:rPr lang="de-DE" smtClean="0"/>
              <a:t>28.07.2016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6033D-D0E1-46EB-BCBB-3D7AC55842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2943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03F5A-618F-42CD-9514-8CD99E457E9C}" type="datetimeFigureOut">
              <a:rPr lang="de-DE" smtClean="0"/>
              <a:t>28.07.2016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6033D-D0E1-46EB-BCBB-3D7AC55842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0954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03F5A-618F-42CD-9514-8CD99E457E9C}" type="datetimeFigureOut">
              <a:rPr lang="de-DE" smtClean="0"/>
              <a:t>28.07.2016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6033D-D0E1-46EB-BCBB-3D7AC55842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9289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03F5A-618F-42CD-9514-8CD99E457E9C}" type="datetimeFigureOut">
              <a:rPr lang="de-DE" smtClean="0"/>
              <a:t>28.07.2016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6033D-D0E1-46EB-BCBB-3D7AC55842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3068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03F5A-618F-42CD-9514-8CD99E457E9C}" type="datetimeFigureOut">
              <a:rPr lang="de-DE" smtClean="0"/>
              <a:t>28.07.2016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6033D-D0E1-46EB-BCBB-3D7AC55842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2361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03F5A-618F-42CD-9514-8CD99E457E9C}" type="datetimeFigureOut">
              <a:rPr lang="de-DE" smtClean="0"/>
              <a:t>28.07.2016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6033D-D0E1-46EB-BCBB-3D7AC55842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1052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03F5A-618F-42CD-9514-8CD99E457E9C}" type="datetimeFigureOut">
              <a:rPr lang="de-DE" smtClean="0"/>
              <a:t>28.07.2016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6033D-D0E1-46EB-BCBB-3D7AC55842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4275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03F5A-618F-42CD-9514-8CD99E457E9C}" type="datetimeFigureOut">
              <a:rPr lang="de-DE" smtClean="0"/>
              <a:t>28.07.2016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6033D-D0E1-46EB-BCBB-3D7AC55842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0277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03F5A-618F-42CD-9514-8CD99E457E9C}" type="datetimeFigureOut">
              <a:rPr lang="de-DE" smtClean="0"/>
              <a:t>28.07.2016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6033D-D0E1-46EB-BCBB-3D7AC55842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7093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-3206" y="487247"/>
            <a:ext cx="12240851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5400" dirty="0">
                <a:latin typeface="Arial" panose="020B0604020202020204" pitchFamily="34" charset="0"/>
                <a:cs typeface="Arial" panose="020B0604020202020204" pitchFamily="34" charset="0"/>
              </a:rPr>
              <a:t>2 FeS</a:t>
            </a:r>
            <a:r>
              <a:rPr lang="pt-BR" sz="5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5400" dirty="0">
                <a:latin typeface="Arial" panose="020B0604020202020204" pitchFamily="34" charset="0"/>
                <a:cs typeface="Arial" panose="020B0604020202020204" pitchFamily="34" charset="0"/>
              </a:rPr>
              <a:t>  +  5,5 O</a:t>
            </a:r>
            <a:r>
              <a:rPr lang="pt-BR" sz="5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5400" dirty="0">
                <a:latin typeface="Arial" panose="020B0604020202020204" pitchFamily="34" charset="0"/>
                <a:cs typeface="Arial" panose="020B0604020202020204" pitchFamily="34" charset="0"/>
              </a:rPr>
              <a:t>   →   Fe</a:t>
            </a:r>
            <a:r>
              <a:rPr lang="pt-BR" sz="5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54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t-BR" sz="54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pt-BR" sz="5400" dirty="0">
                <a:latin typeface="Arial" panose="020B0604020202020204" pitchFamily="34" charset="0"/>
                <a:cs typeface="Arial" panose="020B0604020202020204" pitchFamily="34" charset="0"/>
              </a:rPr>
              <a:t>  +  4 SO</a:t>
            </a:r>
            <a:r>
              <a:rPr lang="pt-BR" sz="5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</a:p>
          <a:p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Pyrit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9944304" y="3016839"/>
            <a:ext cx="11222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400" dirty="0" err="1">
                <a:latin typeface="Arial" panose="020B0604020202020204" pitchFamily="34" charset="0"/>
                <a:cs typeface="Arial" panose="020B0604020202020204" pitchFamily="34" charset="0"/>
              </a:rPr>
              <a:t>Fe</a:t>
            </a:r>
            <a:endParaRPr lang="de-DE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4398816" y="3173125"/>
            <a:ext cx="33943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Hochofenprozess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4017816" y="4883751"/>
            <a:ext cx="42048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Kontaktverfahren, etc.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9407232" y="4714474"/>
            <a:ext cx="21963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4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de-DE" sz="5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5400" dirty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de-DE" sz="5400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" name="Rechteck 1"/>
          <p:cNvSpPr/>
          <p:nvPr/>
        </p:nvSpPr>
        <p:spPr>
          <a:xfrm>
            <a:off x="1177637" y="4714474"/>
            <a:ext cx="160712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400" dirty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pt-BR" sz="5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de-DE" sz="5400" dirty="0"/>
          </a:p>
        </p:txBody>
      </p:sp>
      <p:sp>
        <p:nvSpPr>
          <p:cNvPr id="3" name="Rechteck 2"/>
          <p:cNvSpPr/>
          <p:nvPr/>
        </p:nvSpPr>
        <p:spPr>
          <a:xfrm>
            <a:off x="959126" y="3003848"/>
            <a:ext cx="204414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5400" dirty="0">
                <a:latin typeface="Arial" panose="020B0604020202020204" pitchFamily="34" charset="0"/>
                <a:cs typeface="Arial" panose="020B0604020202020204" pitchFamily="34" charset="0"/>
              </a:rPr>
              <a:t>Fe</a:t>
            </a:r>
            <a:r>
              <a:rPr lang="pt-BR" sz="5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54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t-BR" sz="54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de-DE" sz="5400" dirty="0"/>
          </a:p>
        </p:txBody>
      </p:sp>
      <p:cxnSp>
        <p:nvCxnSpPr>
          <p:cNvPr id="7" name="Gerade Verbindung mit Pfeil 6"/>
          <p:cNvCxnSpPr/>
          <p:nvPr/>
        </p:nvCxnSpPr>
        <p:spPr>
          <a:xfrm>
            <a:off x="3214255" y="3465512"/>
            <a:ext cx="755071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>
            <a:off x="8461661" y="5201884"/>
            <a:ext cx="755071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/>
          <p:nvPr/>
        </p:nvCxnSpPr>
        <p:spPr>
          <a:xfrm>
            <a:off x="8260769" y="3467389"/>
            <a:ext cx="755071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>
            <a:off x="2961410" y="5176139"/>
            <a:ext cx="755071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6336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Breitbild</PresentationFormat>
  <Paragraphs>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Renate Schmidt</dc:creator>
  <cp:lastModifiedBy>Renate Schmidt</cp:lastModifiedBy>
  <cp:revision>9</cp:revision>
  <dcterms:created xsi:type="dcterms:W3CDTF">2016-07-25T15:55:54Z</dcterms:created>
  <dcterms:modified xsi:type="dcterms:W3CDTF">2016-07-28T06:15:54Z</dcterms:modified>
</cp:coreProperties>
</file>