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58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3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69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13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97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91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2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729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06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44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90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431A9-CA61-4E2B-9497-D7F5DDD1A133}" type="datetimeFigureOut">
              <a:rPr lang="de-DE" smtClean="0"/>
              <a:t>05.08.2019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8BA00-4020-4F42-ADA7-0CAAA06F90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52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leichschenkliges Dreieck 3"/>
          <p:cNvSpPr/>
          <p:nvPr/>
        </p:nvSpPr>
        <p:spPr>
          <a:xfrm>
            <a:off x="2945359" y="1187729"/>
            <a:ext cx="5400000" cy="4140000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leichschenkliges Dreieck 4"/>
          <p:cNvSpPr/>
          <p:nvPr/>
        </p:nvSpPr>
        <p:spPr>
          <a:xfrm>
            <a:off x="2948630" y="3528042"/>
            <a:ext cx="2340000" cy="1800000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Gleichschenkliges Dreieck 5"/>
          <p:cNvSpPr/>
          <p:nvPr/>
        </p:nvSpPr>
        <p:spPr>
          <a:xfrm>
            <a:off x="6003653" y="3527729"/>
            <a:ext cx="2340000" cy="1800000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/>
          <p:cNvSpPr/>
          <p:nvPr/>
        </p:nvSpPr>
        <p:spPr>
          <a:xfrm>
            <a:off x="4478002" y="1187729"/>
            <a:ext cx="2340000" cy="1800000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688351" y="4473923"/>
            <a:ext cx="10191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Ionen</a:t>
            </a:r>
            <a:endParaRPr lang="de-DE" sz="2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525400" y="4458535"/>
            <a:ext cx="1334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Molekül</a:t>
            </a:r>
            <a:endParaRPr lang="de-DE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101881" y="2103571"/>
            <a:ext cx="1334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Metall</a:t>
            </a:r>
            <a:endParaRPr lang="de-DE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242845" y="5262292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401510" y="5262292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de-DE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07234" y="795072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566404" y="5419827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AlCl</a:t>
            </a:r>
            <a:r>
              <a:rPr lang="de-DE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569140" y="5419827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SiCl</a:t>
            </a:r>
            <a:r>
              <a:rPr lang="de-DE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871600" y="5419827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PCl</a:t>
            </a:r>
            <a:r>
              <a:rPr lang="de-DE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914734" y="5419827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SCl</a:t>
            </a:r>
            <a:r>
              <a:rPr lang="de-DE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133309" y="3681672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de-DE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748047" y="2723816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NaSi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131134" y="1496412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6496111" y="2057404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029511" y="2935534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607938" y="3692567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8047806" y="4427729"/>
            <a:ext cx="72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128665" y="345457"/>
            <a:ext cx="29865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klein und 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klein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983544" y="5308458"/>
            <a:ext cx="177402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groß und </a:t>
            </a: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klein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903990" y="5308458"/>
            <a:ext cx="132155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 groß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22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Ivonne Eva Augenstein</dc:creator>
  <cp:lastModifiedBy>Anne Ivonne Eva Augenstein</cp:lastModifiedBy>
  <cp:revision>5</cp:revision>
  <dcterms:created xsi:type="dcterms:W3CDTF">2019-07-17T12:25:22Z</dcterms:created>
  <dcterms:modified xsi:type="dcterms:W3CDTF">2019-08-05T12:53:02Z</dcterms:modified>
</cp:coreProperties>
</file>