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47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-156" y="9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614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8051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170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328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079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08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87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344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15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579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78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900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7906" y="1279209"/>
            <a:ext cx="8640000" cy="486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D3C28-CF28-4B09-B2A7-88A4E44AE148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535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77356AD-FAF5-4A1F-8C4B-91855DC47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194B16DB-67F2-461D-9B32-83CE6761342C}"/>
              </a:ext>
            </a:extLst>
          </p:cNvPr>
          <p:cNvSpPr/>
          <p:nvPr/>
        </p:nvSpPr>
        <p:spPr>
          <a:xfrm>
            <a:off x="1771650" y="1451610"/>
            <a:ext cx="3589020" cy="900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err="1">
                <a:solidFill>
                  <a:schemeClr val="tx1"/>
                </a:solidFill>
              </a:rPr>
              <a:t>vg</a:t>
            </a:r>
            <a:endParaRPr lang="de-DE" sz="1600" dirty="0">
              <a:solidFill>
                <a:schemeClr val="tx1"/>
              </a:solidFill>
            </a:endParaRPr>
          </a:p>
        </p:txBody>
      </p: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9F20415A-6756-4530-A7E0-B37F13A9AB34}"/>
              </a:ext>
            </a:extLst>
          </p:cNvPr>
          <p:cNvCxnSpPr/>
          <p:nvPr/>
        </p:nvCxnSpPr>
        <p:spPr>
          <a:xfrm>
            <a:off x="3105807" y="3736428"/>
            <a:ext cx="416209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>
            <a:extLst>
              <a:ext uri="{FF2B5EF4-FFF2-40B4-BE49-F238E27FC236}">
                <a16:creationId xmlns:a16="http://schemas.microsoft.com/office/drawing/2014/main" id="{467E0064-5398-4941-AD7D-D16F44F413D1}"/>
              </a:ext>
            </a:extLst>
          </p:cNvPr>
          <p:cNvSpPr txBox="1"/>
          <p:nvPr/>
        </p:nvSpPr>
        <p:spPr>
          <a:xfrm>
            <a:off x="6826469" y="2284818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2057833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ürfel 1">
            <a:extLst>
              <a:ext uri="{FF2B5EF4-FFF2-40B4-BE49-F238E27FC236}">
                <a16:creationId xmlns:a16="http://schemas.microsoft.com/office/drawing/2014/main" id="{5426389A-816E-417B-8BF6-1A06BC2F6F95}"/>
              </a:ext>
            </a:extLst>
          </p:cNvPr>
          <p:cNvSpPr/>
          <p:nvPr/>
        </p:nvSpPr>
        <p:spPr>
          <a:xfrm>
            <a:off x="649995" y="1288972"/>
            <a:ext cx="1800000" cy="720000"/>
          </a:xfrm>
          <a:prstGeom prst="cub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Ionen-Quelle</a:t>
            </a:r>
          </a:p>
        </p:txBody>
      </p:sp>
      <p:sp>
        <p:nvSpPr>
          <p:cNvPr id="3" name="Würfel 2">
            <a:extLst>
              <a:ext uri="{FF2B5EF4-FFF2-40B4-BE49-F238E27FC236}">
                <a16:creationId xmlns:a16="http://schemas.microsoft.com/office/drawing/2014/main" id="{6F3D0DF1-8978-42B7-9738-B5A4285EA2CA}"/>
              </a:ext>
            </a:extLst>
          </p:cNvPr>
          <p:cNvSpPr/>
          <p:nvPr/>
        </p:nvSpPr>
        <p:spPr>
          <a:xfrm>
            <a:off x="3532895" y="1288972"/>
            <a:ext cx="1800000" cy="720000"/>
          </a:xfrm>
          <a:prstGeom prst="cub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Analysator</a:t>
            </a:r>
          </a:p>
        </p:txBody>
      </p:sp>
      <p:sp>
        <p:nvSpPr>
          <p:cNvPr id="4" name="Würfel 3">
            <a:extLst>
              <a:ext uri="{FF2B5EF4-FFF2-40B4-BE49-F238E27FC236}">
                <a16:creationId xmlns:a16="http://schemas.microsoft.com/office/drawing/2014/main" id="{261015C7-1C18-444B-BB69-5D4FE4498AC6}"/>
              </a:ext>
            </a:extLst>
          </p:cNvPr>
          <p:cNvSpPr/>
          <p:nvPr/>
        </p:nvSpPr>
        <p:spPr>
          <a:xfrm>
            <a:off x="6415795" y="1288972"/>
            <a:ext cx="1800000" cy="720000"/>
          </a:xfrm>
          <a:prstGeom prst="cub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Detektor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35B763B-13D0-413A-87F4-CE8E63C616A5}"/>
              </a:ext>
            </a:extLst>
          </p:cNvPr>
          <p:cNvSpPr txBox="1"/>
          <p:nvPr/>
        </p:nvSpPr>
        <p:spPr>
          <a:xfrm>
            <a:off x="649995" y="2336799"/>
            <a:ext cx="1800000" cy="203132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de-DE" sz="1400" dirty="0"/>
              <a:t>Analyt wird ionisiert, d. h. isolierte Ionen werden in der Gas-Phase (im Hoch-Vakuum) erzeugt und die Ionen werden zum Analysator hin beschleunigt.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90A6F6AA-3DA0-4A16-8232-6E66B61D563E}"/>
              </a:ext>
            </a:extLst>
          </p:cNvPr>
          <p:cNvSpPr txBox="1"/>
          <p:nvPr/>
        </p:nvSpPr>
        <p:spPr>
          <a:xfrm>
            <a:off x="3532895" y="2336799"/>
            <a:ext cx="1800000" cy="203132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de-DE" sz="1400" dirty="0"/>
              <a:t>Auftrennung der Ionen nach m/z (Masse pro Ladung)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7A87D63E-FEEF-40E1-8E9F-8386FDA6BE04}"/>
              </a:ext>
            </a:extLst>
          </p:cNvPr>
          <p:cNvSpPr txBox="1"/>
          <p:nvPr/>
        </p:nvSpPr>
        <p:spPr>
          <a:xfrm>
            <a:off x="6415795" y="2336799"/>
            <a:ext cx="1800000" cy="203132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de-DE" sz="1400" dirty="0"/>
              <a:t>Detektion und Messwert-Erfassung (Umwandlung der Ionen in messbaren Strom)</a:t>
            </a:r>
          </a:p>
        </p:txBody>
      </p:sp>
      <p:sp>
        <p:nvSpPr>
          <p:cNvPr id="11" name="Pfeil: nach rechts 10">
            <a:extLst>
              <a:ext uri="{FF2B5EF4-FFF2-40B4-BE49-F238E27FC236}">
                <a16:creationId xmlns:a16="http://schemas.microsoft.com/office/drawing/2014/main" id="{B712B4F1-DBFF-4303-8D44-B1E35951F89E}"/>
              </a:ext>
            </a:extLst>
          </p:cNvPr>
          <p:cNvSpPr/>
          <p:nvPr/>
        </p:nvSpPr>
        <p:spPr>
          <a:xfrm>
            <a:off x="2612571" y="1524000"/>
            <a:ext cx="720000" cy="360000"/>
          </a:xfrm>
          <a:prstGeom prst="rightArrow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12" name="Pfeil: nach rechts 11">
            <a:extLst>
              <a:ext uri="{FF2B5EF4-FFF2-40B4-BE49-F238E27FC236}">
                <a16:creationId xmlns:a16="http://schemas.microsoft.com/office/drawing/2014/main" id="{85F8AF3F-80FA-4B51-850C-9CD7085C1C93}"/>
              </a:ext>
            </a:extLst>
          </p:cNvPr>
          <p:cNvSpPr/>
          <p:nvPr/>
        </p:nvSpPr>
        <p:spPr>
          <a:xfrm>
            <a:off x="5533219" y="1524000"/>
            <a:ext cx="720000" cy="360000"/>
          </a:xfrm>
          <a:prstGeom prst="rightArrow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04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3">
      <a:dk1>
        <a:sysClr val="windowText" lastClr="000000"/>
      </a:dk1>
      <a:lt1>
        <a:sysClr val="window" lastClr="FFFFFF"/>
      </a:lt1>
      <a:dk2>
        <a:srgbClr val="5F5F5F"/>
      </a:dk2>
      <a:lt2>
        <a:srgbClr val="E7E6E6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FF6400"/>
      </a:accent6>
      <a:hlink>
        <a:srgbClr val="6600CC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22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16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55</Words>
  <Application>Microsoft Office PowerPoint</Application>
  <PresentationFormat>A4-Papier (210 x 297 mm)</PresentationFormat>
  <Paragraphs>7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4" baseType="lpstr">
      <vt:lpstr>Arial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regina.schoenberner83@gmail.com</cp:lastModifiedBy>
  <cp:revision>12</cp:revision>
  <dcterms:created xsi:type="dcterms:W3CDTF">2020-05-18T07:49:30Z</dcterms:created>
  <dcterms:modified xsi:type="dcterms:W3CDTF">2020-07-09T06:37:29Z</dcterms:modified>
</cp:coreProperties>
</file>