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38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1C6E-3DBD-435C-9070-08D55F2712C0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DAB2-396A-43D7-AB94-9E5D3E6195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9549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1C6E-3DBD-435C-9070-08D55F2712C0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DAB2-396A-43D7-AB94-9E5D3E6195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6886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1C6E-3DBD-435C-9070-08D55F2712C0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DAB2-396A-43D7-AB94-9E5D3E6195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818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1C6E-3DBD-435C-9070-08D55F2712C0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DAB2-396A-43D7-AB94-9E5D3E6195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628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1C6E-3DBD-435C-9070-08D55F2712C0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DAB2-396A-43D7-AB94-9E5D3E6195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6210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1C6E-3DBD-435C-9070-08D55F2712C0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DAB2-396A-43D7-AB94-9E5D3E6195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892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1C6E-3DBD-435C-9070-08D55F2712C0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DAB2-396A-43D7-AB94-9E5D3E6195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50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1C6E-3DBD-435C-9070-08D55F2712C0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DAB2-396A-43D7-AB94-9E5D3E6195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05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1C6E-3DBD-435C-9070-08D55F2712C0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DAB2-396A-43D7-AB94-9E5D3E6195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034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1C6E-3DBD-435C-9070-08D55F2712C0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DAB2-396A-43D7-AB94-9E5D3E6195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006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1C6E-3DBD-435C-9070-08D55F2712C0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DAB2-396A-43D7-AB94-9E5D3E6195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1846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61C6E-3DBD-435C-9070-08D55F2712C0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BDAB2-396A-43D7-AB94-9E5D3E6195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469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237" y="2343818"/>
            <a:ext cx="7011500" cy="357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509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Walter Wagner</dc:creator>
  <cp:lastModifiedBy>Walter Wagner</cp:lastModifiedBy>
  <cp:revision>1</cp:revision>
  <dcterms:created xsi:type="dcterms:W3CDTF">2017-09-06T12:21:52Z</dcterms:created>
  <dcterms:modified xsi:type="dcterms:W3CDTF">2017-09-06T12:22:59Z</dcterms:modified>
</cp:coreProperties>
</file>