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3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54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88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18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28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21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89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50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05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34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06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84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61C6E-3DBD-435C-9070-08D55F2712C0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BDAB2-396A-43D7-AB94-9E5D3E619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69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237" y="2343818"/>
            <a:ext cx="7011500" cy="357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09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Walter Wagner</dc:creator>
  <cp:lastModifiedBy>Walter Wagner</cp:lastModifiedBy>
  <cp:revision>1</cp:revision>
  <dcterms:created xsi:type="dcterms:W3CDTF">2017-09-06T12:21:52Z</dcterms:created>
  <dcterms:modified xsi:type="dcterms:W3CDTF">2017-09-06T12:22:59Z</dcterms:modified>
</cp:coreProperties>
</file>