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00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95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4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50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10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68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7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09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60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70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38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82F7-9F9C-4D9E-A3CA-B63429B99A4D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2735-A0C3-429D-A0A5-504D89B70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96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ieren 70"/>
          <p:cNvGrpSpPr/>
          <p:nvPr/>
        </p:nvGrpSpPr>
        <p:grpSpPr>
          <a:xfrm>
            <a:off x="3741575" y="387420"/>
            <a:ext cx="3797419" cy="4751514"/>
            <a:chOff x="3741575" y="387420"/>
            <a:chExt cx="3797419" cy="4751514"/>
          </a:xfrm>
        </p:grpSpPr>
        <p:sp>
          <p:nvSpPr>
            <p:cNvPr id="5" name="Rechteck 4"/>
            <p:cNvSpPr/>
            <p:nvPr/>
          </p:nvSpPr>
          <p:spPr>
            <a:xfrm>
              <a:off x="5178491" y="4947657"/>
              <a:ext cx="1987420" cy="1912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5467739" y="1905877"/>
              <a:ext cx="1399592" cy="30417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5635691" y="2097154"/>
              <a:ext cx="1054358" cy="27478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6127879" y="767543"/>
              <a:ext cx="69979" cy="13296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6008912" y="1229407"/>
              <a:ext cx="307911" cy="3638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Gleichschenkliges Dreieck 10"/>
            <p:cNvSpPr/>
            <p:nvPr/>
          </p:nvSpPr>
          <p:spPr>
            <a:xfrm rot="10800000">
              <a:off x="5943596" y="387420"/>
              <a:ext cx="438541" cy="37768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/>
            <p:cNvCxnSpPr/>
            <p:nvPr/>
          </p:nvCxnSpPr>
          <p:spPr>
            <a:xfrm flipV="1">
              <a:off x="5640353" y="3193502"/>
              <a:ext cx="1590872" cy="16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/>
            <p:cNvSpPr/>
            <p:nvPr/>
          </p:nvSpPr>
          <p:spPr>
            <a:xfrm>
              <a:off x="5943596" y="4005265"/>
              <a:ext cx="485194" cy="4921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059064" y="4094590"/>
              <a:ext cx="254258" cy="3135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Gleichschenkliges Dreieck 20"/>
            <p:cNvSpPr/>
            <p:nvPr/>
          </p:nvSpPr>
          <p:spPr>
            <a:xfrm rot="16200000">
              <a:off x="6727372" y="3114192"/>
              <a:ext cx="121298" cy="15862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Gleichschenkliges Dreieck 21"/>
            <p:cNvSpPr/>
            <p:nvPr/>
          </p:nvSpPr>
          <p:spPr>
            <a:xfrm rot="16200000">
              <a:off x="6692965" y="3843729"/>
              <a:ext cx="171449" cy="17728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r Verbinder 25"/>
            <p:cNvCxnSpPr/>
            <p:nvPr/>
          </p:nvCxnSpPr>
          <p:spPr>
            <a:xfrm>
              <a:off x="6687715" y="3932370"/>
              <a:ext cx="5435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5103845" y="4322506"/>
              <a:ext cx="363894" cy="2519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4669971" y="2764293"/>
              <a:ext cx="797768" cy="7371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4842588" y="2941575"/>
              <a:ext cx="821094" cy="401217"/>
            </a:xfrm>
            <a:custGeom>
              <a:avLst/>
              <a:gdLst>
                <a:gd name="connsiteX0" fmla="*/ 0 w 821094"/>
                <a:gd name="connsiteY0" fmla="*/ 401217 h 401217"/>
                <a:gd name="connsiteX1" fmla="*/ 0 w 821094"/>
                <a:gd name="connsiteY1" fmla="*/ 0 h 401217"/>
                <a:gd name="connsiteX2" fmla="*/ 821094 w 821094"/>
                <a:gd name="connsiteY2" fmla="*/ 65315 h 401217"/>
                <a:gd name="connsiteX3" fmla="*/ 821094 w 821094"/>
                <a:gd name="connsiteY3" fmla="*/ 65315 h 401217"/>
                <a:gd name="connsiteX4" fmla="*/ 821094 w 821094"/>
                <a:gd name="connsiteY4" fmla="*/ 65315 h 40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094" h="401217">
                  <a:moveTo>
                    <a:pt x="0" y="401217"/>
                  </a:moveTo>
                  <a:lnTo>
                    <a:pt x="0" y="0"/>
                  </a:lnTo>
                  <a:lnTo>
                    <a:pt x="821094" y="65315"/>
                  </a:lnTo>
                  <a:lnTo>
                    <a:pt x="821094" y="65315"/>
                  </a:lnTo>
                  <a:lnTo>
                    <a:pt x="821094" y="653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reihandform 33"/>
            <p:cNvSpPr/>
            <p:nvPr/>
          </p:nvSpPr>
          <p:spPr>
            <a:xfrm>
              <a:off x="4851919" y="3072204"/>
              <a:ext cx="811763" cy="261257"/>
            </a:xfrm>
            <a:custGeom>
              <a:avLst/>
              <a:gdLst>
                <a:gd name="connsiteX0" fmla="*/ 0 w 811763"/>
                <a:gd name="connsiteY0" fmla="*/ 261257 h 261257"/>
                <a:gd name="connsiteX1" fmla="*/ 186612 w 811763"/>
                <a:gd name="connsiteY1" fmla="*/ 261257 h 261257"/>
                <a:gd name="connsiteX2" fmla="*/ 177281 w 811763"/>
                <a:gd name="connsiteY2" fmla="*/ 18661 h 261257"/>
                <a:gd name="connsiteX3" fmla="*/ 802432 w 811763"/>
                <a:gd name="connsiteY3" fmla="*/ 0 h 261257"/>
                <a:gd name="connsiteX4" fmla="*/ 811763 w 811763"/>
                <a:gd name="connsiteY4" fmla="*/ 9331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763" h="261257">
                  <a:moveTo>
                    <a:pt x="0" y="261257"/>
                  </a:moveTo>
                  <a:lnTo>
                    <a:pt x="186612" y="261257"/>
                  </a:lnTo>
                  <a:lnTo>
                    <a:pt x="177281" y="18661"/>
                  </a:lnTo>
                  <a:lnTo>
                    <a:pt x="802432" y="0"/>
                  </a:lnTo>
                  <a:lnTo>
                    <a:pt x="811763" y="933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4777274" y="3254151"/>
              <a:ext cx="65314" cy="793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7" name="Gerader Verbinder 36"/>
            <p:cNvCxnSpPr>
              <a:stCxn id="35" idx="2"/>
            </p:cNvCxnSpPr>
            <p:nvPr/>
          </p:nvCxnSpPr>
          <p:spPr>
            <a:xfrm flipH="1">
              <a:off x="4534678" y="3293806"/>
              <a:ext cx="2425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hteck 37"/>
            <p:cNvSpPr/>
            <p:nvPr/>
          </p:nvSpPr>
          <p:spPr>
            <a:xfrm rot="1958202" flipH="1">
              <a:off x="6560223" y="1002760"/>
              <a:ext cx="45719" cy="23322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 rot="1984663">
              <a:off x="6747417" y="1442152"/>
              <a:ext cx="272398" cy="5161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4795936" y="2947900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3</a:t>
              </a:r>
              <a:endParaRPr lang="de-DE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025240" y="1200355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251511" y="2832334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5</a:t>
              </a:r>
              <a:endParaRPr lang="de-DE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5822300" y="3501411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333721" y="3471087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6</a:t>
              </a:r>
              <a:endParaRPr lang="de-DE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135271" y="4128123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8</a:t>
              </a:r>
              <a:endParaRPr lang="de-DE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352382" y="2710605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7</a:t>
              </a:r>
              <a:endParaRPr lang="de-DE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286803" y="1775230"/>
              <a:ext cx="18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  <p:cxnSp>
          <p:nvCxnSpPr>
            <p:cNvPr id="54" name="Gerader Verbinder 53"/>
            <p:cNvCxnSpPr/>
            <p:nvPr/>
          </p:nvCxnSpPr>
          <p:spPr>
            <a:xfrm>
              <a:off x="6955972" y="1578292"/>
              <a:ext cx="393635" cy="340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r Verbinder 58"/>
            <p:cNvCxnSpPr/>
            <p:nvPr/>
          </p:nvCxnSpPr>
          <p:spPr>
            <a:xfrm>
              <a:off x="6211852" y="4306277"/>
              <a:ext cx="9665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 flipV="1">
              <a:off x="6998630" y="3664015"/>
              <a:ext cx="390404" cy="2485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 flipV="1">
              <a:off x="6958323" y="2901921"/>
              <a:ext cx="468704" cy="284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/>
            <p:cNvSpPr txBox="1"/>
            <p:nvPr/>
          </p:nvSpPr>
          <p:spPr>
            <a:xfrm>
              <a:off x="3741575" y="1298050"/>
              <a:ext cx="226733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de-DE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Fe</a:t>
              </a:r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-Si-Schmelze</a:t>
              </a: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Eintragsschleuse</a:t>
              </a: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Kondensationsraum</a:t>
              </a: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Rührvorrichtung</a:t>
              </a: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</a:t>
              </a:r>
              <a:r>
                <a:rPr lang="de-DE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Tonerderückstand</a:t>
              </a:r>
              <a:endParaRPr lang="de-DE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6,7 </a:t>
              </a:r>
              <a:r>
                <a:rPr lang="de-DE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Abstichöffnung</a:t>
              </a:r>
              <a:endParaRPr lang="de-DE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 Induktionsheizung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25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 Siegel</dc:creator>
  <cp:lastModifiedBy>Christin Siegel</cp:lastModifiedBy>
  <cp:revision>5</cp:revision>
  <dcterms:created xsi:type="dcterms:W3CDTF">2017-09-05T17:27:16Z</dcterms:created>
  <dcterms:modified xsi:type="dcterms:W3CDTF">2017-09-05T18:00:20Z</dcterms:modified>
</cp:coreProperties>
</file>