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00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950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748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507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2107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68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573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09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60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670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5383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782F7-9F9C-4D9E-A3CA-B63429B99A4D}" type="datetimeFigureOut">
              <a:rPr lang="de-DE" smtClean="0"/>
              <a:t>05.09.2017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62735-A0C3-429D-A0A5-504D89B700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4965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uppieren 70"/>
          <p:cNvGrpSpPr/>
          <p:nvPr/>
        </p:nvGrpSpPr>
        <p:grpSpPr>
          <a:xfrm>
            <a:off x="3741575" y="387420"/>
            <a:ext cx="3797419" cy="4751514"/>
            <a:chOff x="3741575" y="387420"/>
            <a:chExt cx="3797419" cy="4751514"/>
          </a:xfrm>
        </p:grpSpPr>
        <p:sp>
          <p:nvSpPr>
            <p:cNvPr id="5" name="Rechteck 4"/>
            <p:cNvSpPr/>
            <p:nvPr/>
          </p:nvSpPr>
          <p:spPr>
            <a:xfrm>
              <a:off x="5178491" y="4947657"/>
              <a:ext cx="1987420" cy="1912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Rechteck 5"/>
            <p:cNvSpPr/>
            <p:nvPr/>
          </p:nvSpPr>
          <p:spPr>
            <a:xfrm>
              <a:off x="5467739" y="1905877"/>
              <a:ext cx="1399592" cy="304178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5635691" y="2097154"/>
              <a:ext cx="1054358" cy="27478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Rechteck 8"/>
            <p:cNvSpPr/>
            <p:nvPr/>
          </p:nvSpPr>
          <p:spPr>
            <a:xfrm>
              <a:off x="6127879" y="767543"/>
              <a:ext cx="69979" cy="132961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0" name="Ellipse 9"/>
            <p:cNvSpPr/>
            <p:nvPr/>
          </p:nvSpPr>
          <p:spPr>
            <a:xfrm>
              <a:off x="6008912" y="1229407"/>
              <a:ext cx="307911" cy="36389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Gleichschenkliges Dreieck 10"/>
            <p:cNvSpPr/>
            <p:nvPr/>
          </p:nvSpPr>
          <p:spPr>
            <a:xfrm rot="10800000">
              <a:off x="5943596" y="387420"/>
              <a:ext cx="438541" cy="377689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r Verbinder 14"/>
            <p:cNvCxnSpPr/>
            <p:nvPr/>
          </p:nvCxnSpPr>
          <p:spPr>
            <a:xfrm flipV="1">
              <a:off x="5640353" y="3193502"/>
              <a:ext cx="1590872" cy="1632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Ellipse 18"/>
            <p:cNvSpPr/>
            <p:nvPr/>
          </p:nvSpPr>
          <p:spPr>
            <a:xfrm>
              <a:off x="5943596" y="4005265"/>
              <a:ext cx="485194" cy="49219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6059064" y="4094590"/>
              <a:ext cx="254258" cy="31353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Gleichschenkliges Dreieck 20"/>
            <p:cNvSpPr/>
            <p:nvPr/>
          </p:nvSpPr>
          <p:spPr>
            <a:xfrm rot="16200000">
              <a:off x="6727372" y="3114192"/>
              <a:ext cx="121298" cy="158620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Gleichschenkliges Dreieck 21"/>
            <p:cNvSpPr/>
            <p:nvPr/>
          </p:nvSpPr>
          <p:spPr>
            <a:xfrm rot="16200000">
              <a:off x="6692965" y="3843729"/>
              <a:ext cx="171449" cy="177282"/>
            </a:xfrm>
            <a:prstGeom prst="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26" name="Gerader Verbinder 25"/>
            <p:cNvCxnSpPr/>
            <p:nvPr/>
          </p:nvCxnSpPr>
          <p:spPr>
            <a:xfrm>
              <a:off x="6687715" y="3932370"/>
              <a:ext cx="54351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hteck 27"/>
            <p:cNvSpPr/>
            <p:nvPr/>
          </p:nvSpPr>
          <p:spPr>
            <a:xfrm>
              <a:off x="5103845" y="4322506"/>
              <a:ext cx="363894" cy="25192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9" name="Rechteck 28"/>
            <p:cNvSpPr/>
            <p:nvPr/>
          </p:nvSpPr>
          <p:spPr>
            <a:xfrm>
              <a:off x="4669971" y="2764293"/>
              <a:ext cx="797768" cy="73711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2" name="Freihandform 31"/>
            <p:cNvSpPr/>
            <p:nvPr/>
          </p:nvSpPr>
          <p:spPr>
            <a:xfrm>
              <a:off x="4842588" y="2941575"/>
              <a:ext cx="821094" cy="401217"/>
            </a:xfrm>
            <a:custGeom>
              <a:avLst/>
              <a:gdLst>
                <a:gd name="connsiteX0" fmla="*/ 0 w 821094"/>
                <a:gd name="connsiteY0" fmla="*/ 401217 h 401217"/>
                <a:gd name="connsiteX1" fmla="*/ 0 w 821094"/>
                <a:gd name="connsiteY1" fmla="*/ 0 h 401217"/>
                <a:gd name="connsiteX2" fmla="*/ 821094 w 821094"/>
                <a:gd name="connsiteY2" fmla="*/ 65315 h 401217"/>
                <a:gd name="connsiteX3" fmla="*/ 821094 w 821094"/>
                <a:gd name="connsiteY3" fmla="*/ 65315 h 401217"/>
                <a:gd name="connsiteX4" fmla="*/ 821094 w 821094"/>
                <a:gd name="connsiteY4" fmla="*/ 65315 h 401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1094" h="401217">
                  <a:moveTo>
                    <a:pt x="0" y="401217"/>
                  </a:moveTo>
                  <a:lnTo>
                    <a:pt x="0" y="0"/>
                  </a:lnTo>
                  <a:lnTo>
                    <a:pt x="821094" y="65315"/>
                  </a:lnTo>
                  <a:lnTo>
                    <a:pt x="821094" y="65315"/>
                  </a:lnTo>
                  <a:lnTo>
                    <a:pt x="821094" y="653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4" name="Freihandform 33"/>
            <p:cNvSpPr/>
            <p:nvPr/>
          </p:nvSpPr>
          <p:spPr>
            <a:xfrm>
              <a:off x="4851919" y="3072204"/>
              <a:ext cx="811763" cy="261257"/>
            </a:xfrm>
            <a:custGeom>
              <a:avLst/>
              <a:gdLst>
                <a:gd name="connsiteX0" fmla="*/ 0 w 811763"/>
                <a:gd name="connsiteY0" fmla="*/ 261257 h 261257"/>
                <a:gd name="connsiteX1" fmla="*/ 186612 w 811763"/>
                <a:gd name="connsiteY1" fmla="*/ 261257 h 261257"/>
                <a:gd name="connsiteX2" fmla="*/ 177281 w 811763"/>
                <a:gd name="connsiteY2" fmla="*/ 18661 h 261257"/>
                <a:gd name="connsiteX3" fmla="*/ 802432 w 811763"/>
                <a:gd name="connsiteY3" fmla="*/ 0 h 261257"/>
                <a:gd name="connsiteX4" fmla="*/ 811763 w 811763"/>
                <a:gd name="connsiteY4" fmla="*/ 9331 h 261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1763" h="261257">
                  <a:moveTo>
                    <a:pt x="0" y="261257"/>
                  </a:moveTo>
                  <a:lnTo>
                    <a:pt x="186612" y="261257"/>
                  </a:lnTo>
                  <a:lnTo>
                    <a:pt x="177281" y="18661"/>
                  </a:lnTo>
                  <a:lnTo>
                    <a:pt x="802432" y="0"/>
                  </a:lnTo>
                  <a:lnTo>
                    <a:pt x="811763" y="9331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5" name="Ellipse 34"/>
            <p:cNvSpPr/>
            <p:nvPr/>
          </p:nvSpPr>
          <p:spPr>
            <a:xfrm>
              <a:off x="4777274" y="3254151"/>
              <a:ext cx="65314" cy="7931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7" name="Gerader Verbinder 36"/>
            <p:cNvCxnSpPr>
              <a:stCxn id="35" idx="2"/>
            </p:cNvCxnSpPr>
            <p:nvPr/>
          </p:nvCxnSpPr>
          <p:spPr>
            <a:xfrm flipH="1">
              <a:off x="4534678" y="3293806"/>
              <a:ext cx="24259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hteck 37"/>
            <p:cNvSpPr/>
            <p:nvPr/>
          </p:nvSpPr>
          <p:spPr>
            <a:xfrm rot="1958202" flipH="1">
              <a:off x="6560223" y="1002760"/>
              <a:ext cx="45719" cy="23322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" name="Rechteck 38"/>
            <p:cNvSpPr/>
            <p:nvPr/>
          </p:nvSpPr>
          <p:spPr>
            <a:xfrm rot="1984663">
              <a:off x="6747417" y="1442152"/>
              <a:ext cx="272398" cy="516141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3" name="Textfeld 42"/>
            <p:cNvSpPr txBox="1"/>
            <p:nvPr/>
          </p:nvSpPr>
          <p:spPr>
            <a:xfrm>
              <a:off x="4795936" y="2947900"/>
              <a:ext cx="18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3</a:t>
              </a:r>
              <a:endParaRPr lang="de-DE" dirty="0"/>
            </a:p>
          </p:txBody>
        </p:sp>
        <p:sp>
          <p:nvSpPr>
            <p:cNvPr id="44" name="Textfeld 43"/>
            <p:cNvSpPr txBox="1"/>
            <p:nvPr/>
          </p:nvSpPr>
          <p:spPr>
            <a:xfrm>
              <a:off x="6025240" y="1200355"/>
              <a:ext cx="18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2</a:t>
              </a:r>
              <a:endParaRPr lang="de-DE" dirty="0"/>
            </a:p>
          </p:txBody>
        </p:sp>
        <p:sp>
          <p:nvSpPr>
            <p:cNvPr id="45" name="Textfeld 44"/>
            <p:cNvSpPr txBox="1"/>
            <p:nvPr/>
          </p:nvSpPr>
          <p:spPr>
            <a:xfrm>
              <a:off x="6251511" y="2832334"/>
              <a:ext cx="18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5</a:t>
              </a:r>
              <a:endParaRPr lang="de-DE" dirty="0"/>
            </a:p>
          </p:txBody>
        </p:sp>
        <p:sp>
          <p:nvSpPr>
            <p:cNvPr id="46" name="Textfeld 45"/>
            <p:cNvSpPr txBox="1"/>
            <p:nvPr/>
          </p:nvSpPr>
          <p:spPr>
            <a:xfrm>
              <a:off x="5822300" y="3501411"/>
              <a:ext cx="18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1</a:t>
              </a:r>
              <a:endParaRPr lang="de-DE" dirty="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7333721" y="3471087"/>
              <a:ext cx="18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6</a:t>
              </a:r>
              <a:endParaRPr lang="de-DE" dirty="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7135271" y="4128123"/>
              <a:ext cx="18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8</a:t>
              </a:r>
              <a:endParaRPr lang="de-DE" dirty="0"/>
            </a:p>
          </p:txBody>
        </p:sp>
        <p:sp>
          <p:nvSpPr>
            <p:cNvPr id="49" name="Textfeld 48"/>
            <p:cNvSpPr txBox="1"/>
            <p:nvPr/>
          </p:nvSpPr>
          <p:spPr>
            <a:xfrm>
              <a:off x="7352382" y="2710605"/>
              <a:ext cx="18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7</a:t>
              </a:r>
              <a:endParaRPr lang="de-DE" dirty="0"/>
            </a:p>
          </p:txBody>
        </p:sp>
        <p:sp>
          <p:nvSpPr>
            <p:cNvPr id="50" name="Textfeld 49"/>
            <p:cNvSpPr txBox="1"/>
            <p:nvPr/>
          </p:nvSpPr>
          <p:spPr>
            <a:xfrm>
              <a:off x="7286803" y="1775230"/>
              <a:ext cx="1866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/>
                <a:t>4</a:t>
              </a:r>
              <a:endParaRPr lang="de-DE" dirty="0"/>
            </a:p>
          </p:txBody>
        </p:sp>
        <p:cxnSp>
          <p:nvCxnSpPr>
            <p:cNvPr id="54" name="Gerader Verbinder 53"/>
            <p:cNvCxnSpPr/>
            <p:nvPr/>
          </p:nvCxnSpPr>
          <p:spPr>
            <a:xfrm>
              <a:off x="6955972" y="1578292"/>
              <a:ext cx="393635" cy="34092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r Verbinder 58"/>
            <p:cNvCxnSpPr/>
            <p:nvPr/>
          </p:nvCxnSpPr>
          <p:spPr>
            <a:xfrm>
              <a:off x="6211852" y="4306277"/>
              <a:ext cx="96657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/>
            <p:cNvCxnSpPr/>
            <p:nvPr/>
          </p:nvCxnSpPr>
          <p:spPr>
            <a:xfrm flipV="1">
              <a:off x="6998630" y="3664015"/>
              <a:ext cx="390404" cy="2485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/>
            <p:cNvCxnSpPr/>
            <p:nvPr/>
          </p:nvCxnSpPr>
          <p:spPr>
            <a:xfrm flipV="1">
              <a:off x="6958323" y="2901921"/>
              <a:ext cx="468704" cy="28493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feld 69"/>
            <p:cNvSpPr txBox="1"/>
            <p:nvPr/>
          </p:nvSpPr>
          <p:spPr>
            <a:xfrm>
              <a:off x="3741575" y="1298050"/>
              <a:ext cx="2267339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 </a:t>
              </a:r>
              <a:r>
                <a:rPr lang="de-DE" sz="1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Fe</a:t>
              </a:r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-Si-Schmelze</a:t>
              </a:r>
            </a:p>
            <a:p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 Eintragsschleuse</a:t>
              </a:r>
            </a:p>
            <a:p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 Kondensationsraum</a:t>
              </a:r>
            </a:p>
            <a:p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4 Rührvorrichtung</a:t>
              </a:r>
            </a:p>
            <a:p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5 </a:t>
              </a:r>
              <a:r>
                <a:rPr lang="de-DE" sz="1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Tonerderückstand</a:t>
              </a:r>
              <a:endParaRPr lang="de-DE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6,7 </a:t>
              </a:r>
              <a:r>
                <a:rPr lang="de-DE" sz="1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Abstichöffnung</a:t>
              </a:r>
              <a:endParaRPr lang="de-DE" sz="10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de-DE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8 Induktionsheizung</a:t>
              </a:r>
              <a:endParaRPr lang="de-D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2255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 Siegel</dc:creator>
  <cp:lastModifiedBy>Christin Siegel</cp:lastModifiedBy>
  <cp:revision>5</cp:revision>
  <dcterms:created xsi:type="dcterms:W3CDTF">2017-09-05T17:27:16Z</dcterms:created>
  <dcterms:modified xsi:type="dcterms:W3CDTF">2017-09-05T18:00:20Z</dcterms:modified>
</cp:coreProperties>
</file>