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BDBE7-0F92-4C98-8899-7DA96DDBA674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A6404-5080-4BE7-A5C3-8EC768D40D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097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BDBE7-0F92-4C98-8899-7DA96DDBA674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A6404-5080-4BE7-A5C3-8EC768D40D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0357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BDBE7-0F92-4C98-8899-7DA96DDBA674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A6404-5080-4BE7-A5C3-8EC768D40D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044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BDBE7-0F92-4C98-8899-7DA96DDBA674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A6404-5080-4BE7-A5C3-8EC768D40D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7030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BDBE7-0F92-4C98-8899-7DA96DDBA674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A6404-5080-4BE7-A5C3-8EC768D40D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1850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BDBE7-0F92-4C98-8899-7DA96DDBA674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A6404-5080-4BE7-A5C3-8EC768D40D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2897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BDBE7-0F92-4C98-8899-7DA96DDBA674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A6404-5080-4BE7-A5C3-8EC768D40D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045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BDBE7-0F92-4C98-8899-7DA96DDBA674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A6404-5080-4BE7-A5C3-8EC768D40D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5709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BDBE7-0F92-4C98-8899-7DA96DDBA674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A6404-5080-4BE7-A5C3-8EC768D40D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0705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BDBE7-0F92-4C98-8899-7DA96DDBA674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A6404-5080-4BE7-A5C3-8EC768D40D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7187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BDBE7-0F92-4C98-8899-7DA96DDBA674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A6404-5080-4BE7-A5C3-8EC768D40D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6340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BDBE7-0F92-4C98-8899-7DA96DDBA674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A6404-5080-4BE7-A5C3-8EC768D40D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158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598645" y="0"/>
            <a:ext cx="9144000" cy="6858000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2239347" y="2657279"/>
            <a:ext cx="2062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Vorher:</a:t>
            </a:r>
            <a:endParaRPr lang="de-DE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6730481" y="2657279"/>
            <a:ext cx="2062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Nachher:</a:t>
            </a:r>
            <a:endParaRPr lang="de-DE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283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Christin Siegel</dc:creator>
  <cp:lastModifiedBy>Christin Siegel</cp:lastModifiedBy>
  <cp:revision>1</cp:revision>
  <dcterms:created xsi:type="dcterms:W3CDTF">2017-09-05T14:19:30Z</dcterms:created>
  <dcterms:modified xsi:type="dcterms:W3CDTF">2017-09-05T14:19:35Z</dcterms:modified>
</cp:coreProperties>
</file>