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66CCFF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BEA7-6A4F-4279-BC80-5EDE37202734}" type="datetimeFigureOut">
              <a:rPr lang="de-DE" smtClean="0"/>
              <a:pPr/>
              <a:t>04.07.2015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B054-040A-4248-928F-99BA4AB0F3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BEA7-6A4F-4279-BC80-5EDE37202734}" type="datetimeFigureOut">
              <a:rPr lang="de-DE" smtClean="0"/>
              <a:pPr/>
              <a:t>04.07.2015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B054-040A-4248-928F-99BA4AB0F3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BEA7-6A4F-4279-BC80-5EDE37202734}" type="datetimeFigureOut">
              <a:rPr lang="de-DE" smtClean="0"/>
              <a:pPr/>
              <a:t>04.07.2015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B054-040A-4248-928F-99BA4AB0F3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BEA7-6A4F-4279-BC80-5EDE37202734}" type="datetimeFigureOut">
              <a:rPr lang="de-DE" smtClean="0"/>
              <a:pPr/>
              <a:t>04.07.2015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B054-040A-4248-928F-99BA4AB0F3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BEA7-6A4F-4279-BC80-5EDE37202734}" type="datetimeFigureOut">
              <a:rPr lang="de-DE" smtClean="0"/>
              <a:pPr/>
              <a:t>04.07.2015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B054-040A-4248-928F-99BA4AB0F3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BEA7-6A4F-4279-BC80-5EDE37202734}" type="datetimeFigureOut">
              <a:rPr lang="de-DE" smtClean="0"/>
              <a:pPr/>
              <a:t>04.07.2015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B054-040A-4248-928F-99BA4AB0F3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BEA7-6A4F-4279-BC80-5EDE37202734}" type="datetimeFigureOut">
              <a:rPr lang="de-DE" smtClean="0"/>
              <a:pPr/>
              <a:t>04.07.2015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B054-040A-4248-928F-99BA4AB0F3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BEA7-6A4F-4279-BC80-5EDE37202734}" type="datetimeFigureOut">
              <a:rPr lang="de-DE" smtClean="0"/>
              <a:pPr/>
              <a:t>04.07.2015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B054-040A-4248-928F-99BA4AB0F3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BEA7-6A4F-4279-BC80-5EDE37202734}" type="datetimeFigureOut">
              <a:rPr lang="de-DE" smtClean="0"/>
              <a:pPr/>
              <a:t>04.07.2015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B054-040A-4248-928F-99BA4AB0F3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BEA7-6A4F-4279-BC80-5EDE37202734}" type="datetimeFigureOut">
              <a:rPr lang="de-DE" smtClean="0"/>
              <a:pPr/>
              <a:t>04.07.2015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B054-040A-4248-928F-99BA4AB0F3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BEA7-6A4F-4279-BC80-5EDE37202734}" type="datetimeFigureOut">
              <a:rPr lang="de-DE" smtClean="0"/>
              <a:pPr/>
              <a:t>04.07.2015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B054-040A-4248-928F-99BA4AB0F3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BBEA7-6A4F-4279-BC80-5EDE37202734}" type="datetimeFigureOut">
              <a:rPr lang="de-DE" smtClean="0"/>
              <a:pPr/>
              <a:t>04.07.2015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0B054-040A-4248-928F-99BA4AB0F3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kkord 6"/>
          <p:cNvSpPr/>
          <p:nvPr/>
        </p:nvSpPr>
        <p:spPr>
          <a:xfrm rot="2648732" flipH="1">
            <a:off x="3831458" y="2094146"/>
            <a:ext cx="2273171" cy="2310455"/>
          </a:xfrm>
          <a:prstGeom prst="chord">
            <a:avLst>
              <a:gd name="adj1" fmla="val 14329103"/>
              <a:gd name="adj2" fmla="val 1812788"/>
            </a:avLst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2483768" y="2708920"/>
            <a:ext cx="4320480" cy="720080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691680" y="2708920"/>
            <a:ext cx="5400600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 flipV="1">
            <a:off x="3923928" y="1340768"/>
            <a:ext cx="1152128" cy="13681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4499992" y="22768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Flüssigkeit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851920" y="285293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Festkörper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5652120" y="17728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Luft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5148064" y="11967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y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7164288" y="25649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latin typeface="Arial" pitchFamily="34" charset="0"/>
                <a:cs typeface="Arial" pitchFamily="34" charset="0"/>
              </a:rPr>
              <a:t>y</a:t>
            </a:r>
            <a:r>
              <a:rPr lang="de-DE" baseline="-25000" dirty="0" err="1">
                <a:latin typeface="Arial" pitchFamily="34" charset="0"/>
                <a:cs typeface="Arial" pitchFamily="34" charset="0"/>
              </a:rPr>
              <a:t>l</a:t>
            </a:r>
            <a:r>
              <a:rPr lang="de-DE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331640" y="25649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latin typeface="Arial" pitchFamily="34" charset="0"/>
                <a:cs typeface="Arial" pitchFamily="34" charset="0"/>
              </a:rPr>
              <a:t>y</a:t>
            </a:r>
            <a:r>
              <a:rPr lang="de-DE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Bogen 21"/>
          <p:cNvSpPr/>
          <p:nvPr/>
        </p:nvSpPr>
        <p:spPr>
          <a:xfrm>
            <a:off x="4067944" y="2276872"/>
            <a:ext cx="432048" cy="720080"/>
          </a:xfrm>
          <a:prstGeom prst="arc">
            <a:avLst>
              <a:gd name="adj1" fmla="val 16483510"/>
              <a:gd name="adj2" fmla="val 939958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/>
          <p:cNvSpPr txBox="1"/>
          <p:nvPr/>
        </p:nvSpPr>
        <p:spPr>
          <a:xfrm>
            <a:off x="4139952" y="2348880"/>
            <a:ext cx="3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Bildschirmpräsentation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Franziska</dc:creator>
  <cp:lastModifiedBy>Franziska</cp:lastModifiedBy>
  <cp:revision>9</cp:revision>
  <dcterms:created xsi:type="dcterms:W3CDTF">2014-12-10T16:01:23Z</dcterms:created>
  <dcterms:modified xsi:type="dcterms:W3CDTF">2015-07-04T20:41:32Z</dcterms:modified>
</cp:coreProperties>
</file>