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7" r:id="rId2"/>
    <p:sldId id="284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2" userDrawn="1">
          <p15:clr>
            <a:srgbClr val="A4A3A4"/>
          </p15:clr>
        </p15:guide>
        <p15:guide id="2" pos="42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5807"/>
  </p:normalViewPr>
  <p:slideViewPr>
    <p:cSldViewPr snapToGrid="0" showGuides="1">
      <p:cViewPr varScale="1">
        <p:scale>
          <a:sx n="86" d="100"/>
          <a:sy n="86" d="100"/>
        </p:scale>
        <p:origin x="132" y="33"/>
      </p:cViewPr>
      <p:guideLst>
        <p:guide orient="horz" pos="3702"/>
        <p:guide pos="42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scha May" userId="d2630c5ee6365383" providerId="LiveId" clId="{4C2D43F2-D6D1-4911-9EE2-807DFD68F11B}"/>
    <pc:docChg chg="delSld">
      <pc:chgData name="Natascha May" userId="d2630c5ee6365383" providerId="LiveId" clId="{4C2D43F2-D6D1-4911-9EE2-807DFD68F11B}" dt="2022-01-14T16:18:39.031" v="4" actId="2696"/>
      <pc:docMkLst>
        <pc:docMk/>
      </pc:docMkLst>
      <pc:sldChg chg="del">
        <pc:chgData name="Natascha May" userId="d2630c5ee6365383" providerId="LiveId" clId="{4C2D43F2-D6D1-4911-9EE2-807DFD68F11B}" dt="2022-01-14T16:18:20.917" v="0" actId="2696"/>
        <pc:sldMkLst>
          <pc:docMk/>
          <pc:sldMk cId="3213955902" sldId="259"/>
        </pc:sldMkLst>
      </pc:sldChg>
      <pc:sldChg chg="del">
        <pc:chgData name="Natascha May" userId="d2630c5ee6365383" providerId="LiveId" clId="{4C2D43F2-D6D1-4911-9EE2-807DFD68F11B}" dt="2022-01-14T16:18:20.917" v="0" actId="2696"/>
        <pc:sldMkLst>
          <pc:docMk/>
          <pc:sldMk cId="1630172439" sldId="273"/>
        </pc:sldMkLst>
      </pc:sldChg>
      <pc:sldChg chg="del">
        <pc:chgData name="Natascha May" userId="d2630c5ee6365383" providerId="LiveId" clId="{4C2D43F2-D6D1-4911-9EE2-807DFD68F11B}" dt="2022-01-14T16:18:20.917" v="0" actId="2696"/>
        <pc:sldMkLst>
          <pc:docMk/>
          <pc:sldMk cId="1738299801" sldId="274"/>
        </pc:sldMkLst>
      </pc:sldChg>
      <pc:sldChg chg="del">
        <pc:chgData name="Natascha May" userId="d2630c5ee6365383" providerId="LiveId" clId="{4C2D43F2-D6D1-4911-9EE2-807DFD68F11B}" dt="2022-01-14T16:18:20.917" v="0" actId="2696"/>
        <pc:sldMkLst>
          <pc:docMk/>
          <pc:sldMk cId="2464810777" sldId="275"/>
        </pc:sldMkLst>
      </pc:sldChg>
      <pc:sldChg chg="del">
        <pc:chgData name="Natascha May" userId="d2630c5ee6365383" providerId="LiveId" clId="{4C2D43F2-D6D1-4911-9EE2-807DFD68F11B}" dt="2022-01-14T16:18:28.720" v="1" actId="2696"/>
        <pc:sldMkLst>
          <pc:docMk/>
          <pc:sldMk cId="1938386905" sldId="277"/>
        </pc:sldMkLst>
      </pc:sldChg>
      <pc:sldChg chg="del">
        <pc:chgData name="Natascha May" userId="d2630c5ee6365383" providerId="LiveId" clId="{4C2D43F2-D6D1-4911-9EE2-807DFD68F11B}" dt="2022-01-14T16:18:28.720" v="1" actId="2696"/>
        <pc:sldMkLst>
          <pc:docMk/>
          <pc:sldMk cId="892298466" sldId="278"/>
        </pc:sldMkLst>
      </pc:sldChg>
      <pc:sldChg chg="del">
        <pc:chgData name="Natascha May" userId="d2630c5ee6365383" providerId="LiveId" clId="{4C2D43F2-D6D1-4911-9EE2-807DFD68F11B}" dt="2022-01-14T16:18:28.720" v="1" actId="2696"/>
        <pc:sldMkLst>
          <pc:docMk/>
          <pc:sldMk cId="215016981" sldId="279"/>
        </pc:sldMkLst>
      </pc:sldChg>
      <pc:sldChg chg="del">
        <pc:chgData name="Natascha May" userId="d2630c5ee6365383" providerId="LiveId" clId="{4C2D43F2-D6D1-4911-9EE2-807DFD68F11B}" dt="2022-01-14T16:18:28.720" v="1" actId="2696"/>
        <pc:sldMkLst>
          <pc:docMk/>
          <pc:sldMk cId="2887877797" sldId="280"/>
        </pc:sldMkLst>
      </pc:sldChg>
      <pc:sldChg chg="del">
        <pc:chgData name="Natascha May" userId="d2630c5ee6365383" providerId="LiveId" clId="{4C2D43F2-D6D1-4911-9EE2-807DFD68F11B}" dt="2022-01-14T16:18:32.888" v="2" actId="2696"/>
        <pc:sldMkLst>
          <pc:docMk/>
          <pc:sldMk cId="3246419177" sldId="281"/>
        </pc:sldMkLst>
      </pc:sldChg>
      <pc:sldChg chg="del">
        <pc:chgData name="Natascha May" userId="d2630c5ee6365383" providerId="LiveId" clId="{4C2D43F2-D6D1-4911-9EE2-807DFD68F11B}" dt="2022-01-14T16:18:35.829" v="3" actId="2696"/>
        <pc:sldMkLst>
          <pc:docMk/>
          <pc:sldMk cId="2746455761" sldId="282"/>
        </pc:sldMkLst>
      </pc:sldChg>
      <pc:sldChg chg="del">
        <pc:chgData name="Natascha May" userId="d2630c5ee6365383" providerId="LiveId" clId="{4C2D43F2-D6D1-4911-9EE2-807DFD68F11B}" dt="2022-01-14T16:18:28.720" v="1" actId="2696"/>
        <pc:sldMkLst>
          <pc:docMk/>
          <pc:sldMk cId="3954904414" sldId="283"/>
        </pc:sldMkLst>
      </pc:sldChg>
      <pc:sldChg chg="del">
        <pc:chgData name="Natascha May" userId="d2630c5ee6365383" providerId="LiveId" clId="{4C2D43F2-D6D1-4911-9EE2-807DFD68F11B}" dt="2022-01-14T16:18:39.031" v="4" actId="2696"/>
        <pc:sldMkLst>
          <pc:docMk/>
          <pc:sldMk cId="3639184115" sldId="285"/>
        </pc:sldMkLst>
      </pc:sldChg>
      <pc:sldChg chg="del">
        <pc:chgData name="Natascha May" userId="d2630c5ee6365383" providerId="LiveId" clId="{4C2D43F2-D6D1-4911-9EE2-807DFD68F11B}" dt="2022-01-14T16:18:28.720" v="1" actId="2696"/>
        <pc:sldMkLst>
          <pc:docMk/>
          <pc:sldMk cId="2370353206" sldId="2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B6CA9-F9F9-4D03-8343-B475E41D9EAF}" type="datetimeFigureOut">
              <a:rPr lang="de-DE" smtClean="0"/>
              <a:t>14.01.2022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BF7EE-F4EF-4587-885A-F9B7C6FEC5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851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E9AF2-26EB-4DDA-A13B-DAB980CBAD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8DA4C22-A60F-48B1-8482-662F2E6F1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0A85F3-616C-431E-9575-3C714D229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572EBB-4DF3-4DDC-BBCE-72D6C0AD7FED}" type="datetimeFigureOut">
              <a:rPr lang="de-DE" smtClean="0"/>
              <a:t>14.01.2022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CA2EB7-D8A9-4CAB-8290-8F19B7CE1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068362-1B95-469F-9DCD-A5D31303E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A734-AEE5-4B78-B1BA-3151F2CDD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936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060807-78B2-42DF-8009-21340361A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AEACEF6-74A0-4A0A-867F-930FB4125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E75A7-1E1B-4591-B748-547A4BD167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572EBB-4DF3-4DDC-BBCE-72D6C0AD7FED}" type="datetimeFigureOut">
              <a:rPr lang="de-DE" smtClean="0"/>
              <a:t>14.01.2022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187EC9-830E-40F9-95E3-0FDA3056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1EA505-EADD-4DD9-B148-DD1933026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A734-AEE5-4B78-B1BA-3151F2CDD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84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31D0560-E3BA-46D4-A4CD-DF559E878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3C4A5C-71E9-4EBC-A943-5CDFFCA03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C13D6D-62EF-412C-9098-1B345DC108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572EBB-4DF3-4DDC-BBCE-72D6C0AD7FED}" type="datetimeFigureOut">
              <a:rPr lang="de-DE" smtClean="0"/>
              <a:t>14.01.2022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96D791-E0B5-4D60-AAE0-3032FF4C4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2CA21-D304-463A-9406-F493D93D4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A734-AEE5-4B78-B1BA-3151F2CDD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751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29BB04-3D97-47E7-A406-F2CAAD1A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29149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DA13D3-6999-432A-B752-71C274962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23263E-DCD3-4793-945E-7E110AEEDC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572EBB-4DF3-4DDC-BBCE-72D6C0AD7FED}" type="datetimeFigureOut">
              <a:rPr lang="de-DE" smtClean="0"/>
              <a:t>14.01.2022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A8D035-C2FE-4867-8CF1-5F4F303F6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FD4F8C-E70E-4F0C-9FAC-C2B6EFF6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A734-AEE5-4B78-B1BA-3151F2CDD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36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94EA5D-94EB-4852-98DC-5823F0A7E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BB82D0-F108-48E2-BBC6-311C7006C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94CB57-A1DB-445F-915A-0AEA254934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572EBB-4DF3-4DDC-BBCE-72D6C0AD7FED}" type="datetimeFigureOut">
              <a:rPr lang="de-DE" smtClean="0"/>
              <a:t>14.01.2022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1D050F-3A14-4F7C-9A35-296C23E69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8AC5E0-35FB-4179-9813-E117CB8BA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A734-AEE5-4B78-B1BA-3151F2CDD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20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4F3C5B-B0F3-43A0-9FA0-EA3A9A8EA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0DB4FF-3418-4B43-A120-C6FC7E4A6D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84348E-AC97-4BDD-A594-076D2A59C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3CDAA6F-40B7-4C41-ABA1-5DEDC962CB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572EBB-4DF3-4DDC-BBCE-72D6C0AD7FED}" type="datetimeFigureOut">
              <a:rPr lang="de-DE" smtClean="0"/>
              <a:t>14.01.2022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5C5DCF-7617-43AC-B500-25E4EF6DA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8B528DC-2A4B-49C7-AA08-971A95739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A734-AEE5-4B78-B1BA-3151F2CDD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50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B45827-8484-430C-B0E2-DBEA5EEC9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F6ECFD-FF73-49DD-A0FD-A6CEEFCDB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64967C-29D9-4C60-ACAF-92A5F1627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71EFAF-8394-4EC2-97DC-AFA2772B0B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76C136E-7AA6-491E-9D62-B909D68FAD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38A5BA-C3EE-44BB-AFDB-50CCCF4E85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572EBB-4DF3-4DDC-BBCE-72D6C0AD7FED}" type="datetimeFigureOut">
              <a:rPr lang="de-DE" smtClean="0"/>
              <a:t>14.01.2022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6F0428B-2344-4FE8-A6A5-E6D8A24A6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07DCBC8-B2AD-49F2-99B5-10575BD0F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A734-AEE5-4B78-B1BA-3151F2CDD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22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DD20D9-379F-47F2-B5F5-3626484F9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D37C938-FFA0-4431-BE80-FE0EB9B109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572EBB-4DF3-4DDC-BBCE-72D6C0AD7FED}" type="datetimeFigureOut">
              <a:rPr lang="de-DE" smtClean="0"/>
              <a:t>14.01.2022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9B4633-9190-4E95-824C-4B425421C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587F95A-4065-4576-81E5-D8C0C7A10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A734-AEE5-4B78-B1BA-3151F2CDD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99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D94CD8E-055A-4DA8-8A55-A42692A609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572EBB-4DF3-4DDC-BBCE-72D6C0AD7FED}" type="datetimeFigureOut">
              <a:rPr lang="de-DE" smtClean="0"/>
              <a:t>14.01.2022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996CC4B-09AD-4BF2-A586-C888CD98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0921BB6-A71E-4134-97B6-D118BFA8A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A734-AEE5-4B78-B1BA-3151F2CDD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131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B0AF62-ACE2-44AC-801B-C8388CC54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B7CA5A-4EF6-40DD-82B7-3B002B1C1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C061B38-266A-428F-AD55-473C4F27C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6981DB-72C3-4789-8037-B64F1E0A3A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572EBB-4DF3-4DDC-BBCE-72D6C0AD7FED}" type="datetimeFigureOut">
              <a:rPr lang="de-DE" smtClean="0"/>
              <a:t>14.01.2022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3568B35-8979-4440-B63E-73187BC9F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EBAA9E-8E64-449B-9EA7-E4D4161A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A734-AEE5-4B78-B1BA-3151F2CDD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30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66474D-6605-411F-86D6-0A3568FE6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D426C03-9638-4C69-A84F-0421FAD3B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8B0884D-C670-4D88-95F7-D58AF34E1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8022BA0-101B-47A6-B816-7A56F64C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572EBB-4DF3-4DDC-BBCE-72D6C0AD7FED}" type="datetimeFigureOut">
              <a:rPr lang="de-DE" smtClean="0"/>
              <a:t>14.01.2022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A6EABD-16AE-4882-A9F0-91B5FC811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4AABE9-F645-4B0A-AA44-D172D6F59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A734-AEE5-4B78-B1BA-3151F2CDD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A4DD076-9C22-4FA1-81E6-2360ADC50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029149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4731DE-403C-4646-BF8B-4D5F6C8F1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E06F27-8BCA-4292-9655-C74C7A36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85361F-6C2E-4314-945C-5F85B1B4C7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DA734-AEE5-4B78-B1BA-3151F2CDD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17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D3BDCD-CD2E-46C4-A1C6-33C574E50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623"/>
            <a:ext cx="12192000" cy="1029149"/>
          </a:xfrm>
        </p:spPr>
        <p:txBody>
          <a:bodyPr>
            <a:normAutofit/>
          </a:bodyPr>
          <a:lstStyle/>
          <a:p>
            <a:r>
              <a:rPr lang="de-DE" sz="5400" b="1" dirty="0"/>
              <a:t>Lithiumchlorid in Ethanol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5A83F32E-52DF-4227-B214-268ECACAFB86}"/>
              </a:ext>
            </a:extLst>
          </p:cNvPr>
          <p:cNvGrpSpPr/>
          <p:nvPr/>
        </p:nvGrpSpPr>
        <p:grpSpPr>
          <a:xfrm>
            <a:off x="3750466" y="2750507"/>
            <a:ext cx="950835" cy="707886"/>
            <a:chOff x="1831900" y="1751376"/>
            <a:chExt cx="898879" cy="616757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AB157520-6246-4F34-BCA9-58B0600E1387}"/>
                </a:ext>
              </a:extLst>
            </p:cNvPr>
            <p:cNvSpPr/>
            <p:nvPr/>
          </p:nvSpPr>
          <p:spPr>
            <a:xfrm>
              <a:off x="1831900" y="1849143"/>
              <a:ext cx="531687" cy="45586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bliqueTopRigh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345C0CED-722C-4475-8D7F-762D5F51B460}"/>
                </a:ext>
              </a:extLst>
            </p:cNvPr>
            <p:cNvSpPr txBox="1"/>
            <p:nvPr/>
          </p:nvSpPr>
          <p:spPr>
            <a:xfrm>
              <a:off x="1886233" y="1751376"/>
              <a:ext cx="844546" cy="616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/>
                <a:t>+</a:t>
              </a:r>
            </a:p>
          </p:txBody>
        </p: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FD618BDE-2EA9-4F8B-8D0C-6AED1327A510}"/>
              </a:ext>
            </a:extLst>
          </p:cNvPr>
          <p:cNvGrpSpPr/>
          <p:nvPr/>
        </p:nvGrpSpPr>
        <p:grpSpPr>
          <a:xfrm>
            <a:off x="3535843" y="1558572"/>
            <a:ext cx="973217" cy="1112660"/>
            <a:chOff x="1629295" y="1822524"/>
            <a:chExt cx="443346" cy="517906"/>
          </a:xfrm>
        </p:grpSpPr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C2B4DB61-111B-4039-A7D5-16AE6235C0A3}"/>
                </a:ext>
              </a:extLst>
            </p:cNvPr>
            <p:cNvSpPr/>
            <p:nvPr/>
          </p:nvSpPr>
          <p:spPr>
            <a:xfrm>
              <a:off x="1629295" y="1867201"/>
              <a:ext cx="443346" cy="437804"/>
            </a:xfrm>
            <a:prstGeom prst="ellipse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  <a:scene3d>
              <a:camera prst="obliqueTopRigh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FFAC70E5-F2A7-4BC7-B767-8871FD59B8D3}"/>
                </a:ext>
              </a:extLst>
            </p:cNvPr>
            <p:cNvSpPr txBox="1"/>
            <p:nvPr/>
          </p:nvSpPr>
          <p:spPr>
            <a:xfrm>
              <a:off x="1755359" y="1822524"/>
              <a:ext cx="290946" cy="5179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6000" b="1" dirty="0"/>
                <a:t>-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5D312910-76BC-407C-8FF0-E4C4AB6F7E71}"/>
              </a:ext>
            </a:extLst>
          </p:cNvPr>
          <p:cNvGrpSpPr/>
          <p:nvPr/>
        </p:nvGrpSpPr>
        <p:grpSpPr>
          <a:xfrm rot="513964">
            <a:off x="4684315" y="2263892"/>
            <a:ext cx="1358885" cy="1985948"/>
            <a:chOff x="7294377" y="3283021"/>
            <a:chExt cx="1358885" cy="1985948"/>
          </a:xfrm>
        </p:grpSpPr>
        <p:grpSp>
          <p:nvGrpSpPr>
            <p:cNvPr id="3" name="Gruppieren 2">
              <a:extLst>
                <a:ext uri="{FF2B5EF4-FFF2-40B4-BE49-F238E27FC236}">
                  <a16:creationId xmlns:a16="http://schemas.microsoft.com/office/drawing/2014/main" id="{CCAC17FD-22B5-469C-B8E3-555106C13CBE}"/>
                </a:ext>
              </a:extLst>
            </p:cNvPr>
            <p:cNvGrpSpPr/>
            <p:nvPr/>
          </p:nvGrpSpPr>
          <p:grpSpPr>
            <a:xfrm rot="1326415">
              <a:off x="7306742" y="3283021"/>
              <a:ext cx="1346520" cy="1608015"/>
              <a:chOff x="6652028" y="1262180"/>
              <a:chExt cx="1272945" cy="1401004"/>
            </a:xfrm>
          </p:grpSpPr>
          <p:sp>
            <p:nvSpPr>
              <p:cNvPr id="4" name="Ellipse 3">
                <a:extLst>
                  <a:ext uri="{FF2B5EF4-FFF2-40B4-BE49-F238E27FC236}">
                    <a16:creationId xmlns:a16="http://schemas.microsoft.com/office/drawing/2014/main" id="{E4122611-1E7D-4D48-9C45-D885C86334EE}"/>
                  </a:ext>
                </a:extLst>
              </p:cNvPr>
              <p:cNvSpPr/>
              <p:nvPr/>
            </p:nvSpPr>
            <p:spPr>
              <a:xfrm>
                <a:off x="6652028" y="1971854"/>
                <a:ext cx="661696" cy="58953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B6E01E18-144E-4841-9C2D-F1866F098E2F}"/>
                  </a:ext>
                </a:extLst>
              </p:cNvPr>
              <p:cNvSpPr/>
              <p:nvPr/>
            </p:nvSpPr>
            <p:spPr>
              <a:xfrm>
                <a:off x="7272409" y="2301004"/>
                <a:ext cx="372185" cy="36218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" name="Ellipse 5">
                <a:extLst>
                  <a:ext uri="{FF2B5EF4-FFF2-40B4-BE49-F238E27FC236}">
                    <a16:creationId xmlns:a16="http://schemas.microsoft.com/office/drawing/2014/main" id="{E3CDA46B-881F-4F13-AA32-36A8E9C4BCDC}"/>
                  </a:ext>
                </a:extLst>
              </p:cNvPr>
              <p:cNvSpPr/>
              <p:nvPr/>
            </p:nvSpPr>
            <p:spPr>
              <a:xfrm>
                <a:off x="6982820" y="1262180"/>
                <a:ext cx="942153" cy="8347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B7EF0AF1-8020-492E-9296-84C50F8EAA6A}"/>
                  </a:ext>
                </a:extLst>
              </p:cNvPr>
              <p:cNvSpPr txBox="1"/>
              <p:nvPr/>
            </p:nvSpPr>
            <p:spPr>
              <a:xfrm rot="20273585">
                <a:off x="7225170" y="1371137"/>
                <a:ext cx="443347" cy="616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4000" b="1" dirty="0">
                    <a:solidFill>
                      <a:schemeClr val="bg1"/>
                    </a:solidFill>
                  </a:rPr>
                  <a:t>R</a:t>
                </a:r>
              </a:p>
            </p:txBody>
          </p:sp>
        </p:grp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34FC4BB7-A11F-4F88-BEE4-F41AE2C4C186}"/>
                </a:ext>
              </a:extLst>
            </p:cNvPr>
            <p:cNvSpPr txBox="1"/>
            <p:nvPr/>
          </p:nvSpPr>
          <p:spPr>
            <a:xfrm>
              <a:off x="7294377" y="3944495"/>
              <a:ext cx="64498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sym typeface="Symbol" panose="05050102010706020507" pitchFamily="18" charset="2"/>
                </a:rPr>
                <a:t></a:t>
              </a:r>
              <a:r>
                <a:rPr lang="de-DE" sz="4000" b="1" baseline="30000" dirty="0">
                  <a:solidFill>
                    <a:schemeClr val="bg1"/>
                  </a:solidFill>
                  <a:sym typeface="Symbol" panose="05050102010706020507" pitchFamily="18" charset="2"/>
                </a:rPr>
                <a:t>-</a:t>
              </a:r>
              <a:endParaRPr lang="de-DE" sz="4000" b="1" baseline="30000" dirty="0">
                <a:solidFill>
                  <a:schemeClr val="bg1"/>
                </a:solidFill>
              </a:endParaRPr>
            </a:p>
            <a:p>
              <a:endParaRPr lang="de-DE" sz="2400" dirty="0"/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A975C8CF-6BA3-4910-8B49-DBF66EB6091B}"/>
                </a:ext>
              </a:extLst>
            </p:cNvPr>
            <p:cNvSpPr txBox="1"/>
            <p:nvPr/>
          </p:nvSpPr>
          <p:spPr>
            <a:xfrm>
              <a:off x="7690291" y="4407195"/>
              <a:ext cx="64498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b="1" dirty="0">
                  <a:solidFill>
                    <a:schemeClr val="bg1"/>
                  </a:solidFill>
                  <a:sym typeface="Symbol" panose="05050102010706020507" pitchFamily="18" charset="2"/>
                </a:rPr>
                <a:t></a:t>
              </a:r>
              <a:r>
                <a:rPr lang="de-DE" sz="3200" b="1" baseline="30000" dirty="0">
                  <a:solidFill>
                    <a:schemeClr val="bg1"/>
                  </a:solidFill>
                  <a:sym typeface="Symbol" panose="05050102010706020507" pitchFamily="18" charset="2"/>
                </a:rPr>
                <a:t>+</a:t>
              </a:r>
              <a:endParaRPr lang="de-DE" sz="3200" b="1" baseline="30000" dirty="0">
                <a:solidFill>
                  <a:schemeClr val="bg1"/>
                </a:solidFill>
              </a:endParaRPr>
            </a:p>
            <a:p>
              <a:endParaRPr lang="de-DE" dirty="0"/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32595ACD-27C2-46F5-AA61-785D94BF2CF0}"/>
              </a:ext>
            </a:extLst>
          </p:cNvPr>
          <p:cNvGrpSpPr/>
          <p:nvPr/>
        </p:nvGrpSpPr>
        <p:grpSpPr>
          <a:xfrm rot="5400000">
            <a:off x="3421619" y="3506185"/>
            <a:ext cx="1483179" cy="1701572"/>
            <a:chOff x="7170083" y="3283021"/>
            <a:chExt cx="1483179" cy="1701572"/>
          </a:xfrm>
        </p:grpSpPr>
        <p:grpSp>
          <p:nvGrpSpPr>
            <p:cNvPr id="44" name="Gruppieren 43">
              <a:extLst>
                <a:ext uri="{FF2B5EF4-FFF2-40B4-BE49-F238E27FC236}">
                  <a16:creationId xmlns:a16="http://schemas.microsoft.com/office/drawing/2014/main" id="{B60C337B-566D-4BC3-B9FC-EDC801A440DB}"/>
                </a:ext>
              </a:extLst>
            </p:cNvPr>
            <p:cNvGrpSpPr/>
            <p:nvPr/>
          </p:nvGrpSpPr>
          <p:grpSpPr>
            <a:xfrm rot="1326415">
              <a:off x="7306742" y="3283021"/>
              <a:ext cx="1346520" cy="1608015"/>
              <a:chOff x="6652028" y="1262180"/>
              <a:chExt cx="1272945" cy="1401004"/>
            </a:xfrm>
          </p:grpSpPr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207B3982-8412-4D19-97B3-DCC6A932251C}"/>
                  </a:ext>
                </a:extLst>
              </p:cNvPr>
              <p:cNvSpPr/>
              <p:nvPr/>
            </p:nvSpPr>
            <p:spPr>
              <a:xfrm>
                <a:off x="6652028" y="1971854"/>
                <a:ext cx="661696" cy="58953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" name="Ellipse 47">
                <a:extLst>
                  <a:ext uri="{FF2B5EF4-FFF2-40B4-BE49-F238E27FC236}">
                    <a16:creationId xmlns:a16="http://schemas.microsoft.com/office/drawing/2014/main" id="{FF9ED3A7-C876-4C80-B4C0-7739FEBC8491}"/>
                  </a:ext>
                </a:extLst>
              </p:cNvPr>
              <p:cNvSpPr/>
              <p:nvPr/>
            </p:nvSpPr>
            <p:spPr>
              <a:xfrm>
                <a:off x="7272409" y="2301004"/>
                <a:ext cx="372185" cy="36218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" name="Ellipse 48">
                <a:extLst>
                  <a:ext uri="{FF2B5EF4-FFF2-40B4-BE49-F238E27FC236}">
                    <a16:creationId xmlns:a16="http://schemas.microsoft.com/office/drawing/2014/main" id="{33C4C1D3-939D-4A40-B6B7-361F17D59D3A}"/>
                  </a:ext>
                </a:extLst>
              </p:cNvPr>
              <p:cNvSpPr/>
              <p:nvPr/>
            </p:nvSpPr>
            <p:spPr>
              <a:xfrm>
                <a:off x="6982820" y="1262180"/>
                <a:ext cx="942153" cy="8347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0" name="Textfeld 49">
                <a:extLst>
                  <a:ext uri="{FF2B5EF4-FFF2-40B4-BE49-F238E27FC236}">
                    <a16:creationId xmlns:a16="http://schemas.microsoft.com/office/drawing/2014/main" id="{52CE9F78-E931-406B-9E5C-3B988B811071}"/>
                  </a:ext>
                </a:extLst>
              </p:cNvPr>
              <p:cNvSpPr txBox="1"/>
              <p:nvPr/>
            </p:nvSpPr>
            <p:spPr>
              <a:xfrm rot="14873585">
                <a:off x="7242544" y="1344911"/>
                <a:ext cx="408598" cy="669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4000" b="1" dirty="0">
                    <a:solidFill>
                      <a:schemeClr val="bg1"/>
                    </a:solidFill>
                  </a:rPr>
                  <a:t>R</a:t>
                </a:r>
              </a:p>
            </p:txBody>
          </p:sp>
        </p:grpSp>
        <p:sp>
          <p:nvSpPr>
            <p:cNvPr id="45" name="Textfeld 44">
              <a:extLst>
                <a:ext uri="{FF2B5EF4-FFF2-40B4-BE49-F238E27FC236}">
                  <a16:creationId xmlns:a16="http://schemas.microsoft.com/office/drawing/2014/main" id="{DCAD2350-6B0D-4021-9B08-19A177B3723A}"/>
                </a:ext>
              </a:extLst>
            </p:cNvPr>
            <p:cNvSpPr txBox="1"/>
            <p:nvPr/>
          </p:nvSpPr>
          <p:spPr>
            <a:xfrm rot="16200000">
              <a:off x="7386201" y="3704767"/>
              <a:ext cx="64498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sym typeface="Symbol" panose="05050102010706020507" pitchFamily="18" charset="2"/>
                </a:rPr>
                <a:t></a:t>
              </a:r>
              <a:r>
                <a:rPr lang="de-DE" sz="4000" b="1" baseline="30000" dirty="0">
                  <a:solidFill>
                    <a:schemeClr val="bg1"/>
                  </a:solidFill>
                  <a:sym typeface="Symbol" panose="05050102010706020507" pitchFamily="18" charset="2"/>
                </a:rPr>
                <a:t>-</a:t>
              </a:r>
              <a:endParaRPr lang="de-DE" sz="4000" b="1" baseline="30000" dirty="0">
                <a:solidFill>
                  <a:schemeClr val="bg1"/>
                </a:solidFill>
              </a:endParaRPr>
            </a:p>
            <a:p>
              <a:endParaRPr lang="de-DE" sz="2400" dirty="0"/>
            </a:p>
          </p:txBody>
        </p:sp>
        <p:sp>
          <p:nvSpPr>
            <p:cNvPr id="46" name="Textfeld 45">
              <a:extLst>
                <a:ext uri="{FF2B5EF4-FFF2-40B4-BE49-F238E27FC236}">
                  <a16:creationId xmlns:a16="http://schemas.microsoft.com/office/drawing/2014/main" id="{F92532AF-9CD0-490C-84D3-BEABEDD02787}"/>
                </a:ext>
              </a:extLst>
            </p:cNvPr>
            <p:cNvSpPr txBox="1"/>
            <p:nvPr/>
          </p:nvSpPr>
          <p:spPr>
            <a:xfrm rot="16200000">
              <a:off x="7713086" y="4231216"/>
              <a:ext cx="64498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b="1" dirty="0">
                  <a:solidFill>
                    <a:schemeClr val="bg1"/>
                  </a:solidFill>
                  <a:sym typeface="Symbol" panose="05050102010706020507" pitchFamily="18" charset="2"/>
                </a:rPr>
                <a:t></a:t>
              </a:r>
              <a:r>
                <a:rPr lang="de-DE" sz="3200" b="1" baseline="30000" dirty="0">
                  <a:solidFill>
                    <a:schemeClr val="bg1"/>
                  </a:solidFill>
                  <a:sym typeface="Symbol" panose="05050102010706020507" pitchFamily="18" charset="2"/>
                </a:rPr>
                <a:t>+</a:t>
              </a:r>
              <a:endParaRPr lang="de-DE" sz="3200" b="1" baseline="30000" dirty="0">
                <a:solidFill>
                  <a:schemeClr val="bg1"/>
                </a:solidFill>
              </a:endParaRPr>
            </a:p>
            <a:p>
              <a:endParaRPr lang="de-DE" dirty="0"/>
            </a:p>
          </p:txBody>
        </p:sp>
      </p:grpSp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820F644B-F45E-43A4-978B-22FBC2D63F8B}"/>
              </a:ext>
            </a:extLst>
          </p:cNvPr>
          <p:cNvGrpSpPr/>
          <p:nvPr/>
        </p:nvGrpSpPr>
        <p:grpSpPr>
          <a:xfrm rot="9441097">
            <a:off x="2123286" y="2688355"/>
            <a:ext cx="1369745" cy="1709142"/>
            <a:chOff x="7283517" y="3283021"/>
            <a:chExt cx="1369745" cy="1709142"/>
          </a:xfrm>
        </p:grpSpPr>
        <p:grpSp>
          <p:nvGrpSpPr>
            <p:cNvPr id="52" name="Gruppieren 51">
              <a:extLst>
                <a:ext uri="{FF2B5EF4-FFF2-40B4-BE49-F238E27FC236}">
                  <a16:creationId xmlns:a16="http://schemas.microsoft.com/office/drawing/2014/main" id="{F2B501E2-E7DC-4999-8932-4A05B52C0489}"/>
                </a:ext>
              </a:extLst>
            </p:cNvPr>
            <p:cNvGrpSpPr/>
            <p:nvPr/>
          </p:nvGrpSpPr>
          <p:grpSpPr>
            <a:xfrm rot="1326415">
              <a:off x="7306742" y="3283021"/>
              <a:ext cx="1346520" cy="1608015"/>
              <a:chOff x="6652028" y="1262180"/>
              <a:chExt cx="1272945" cy="1401004"/>
            </a:xfrm>
          </p:grpSpPr>
          <p:sp>
            <p:nvSpPr>
              <p:cNvPr id="55" name="Ellipse 54">
                <a:extLst>
                  <a:ext uri="{FF2B5EF4-FFF2-40B4-BE49-F238E27FC236}">
                    <a16:creationId xmlns:a16="http://schemas.microsoft.com/office/drawing/2014/main" id="{DC5E0FA5-68BD-41B2-A2ED-5C010D798932}"/>
                  </a:ext>
                </a:extLst>
              </p:cNvPr>
              <p:cNvSpPr/>
              <p:nvPr/>
            </p:nvSpPr>
            <p:spPr>
              <a:xfrm>
                <a:off x="6652028" y="1971854"/>
                <a:ext cx="661696" cy="58953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6" name="Ellipse 55">
                <a:extLst>
                  <a:ext uri="{FF2B5EF4-FFF2-40B4-BE49-F238E27FC236}">
                    <a16:creationId xmlns:a16="http://schemas.microsoft.com/office/drawing/2014/main" id="{1D058814-0D0E-43EF-8EEA-7298A89847DD}"/>
                  </a:ext>
                </a:extLst>
              </p:cNvPr>
              <p:cNvSpPr/>
              <p:nvPr/>
            </p:nvSpPr>
            <p:spPr>
              <a:xfrm>
                <a:off x="7272409" y="2301004"/>
                <a:ext cx="372185" cy="36218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7" name="Ellipse 56">
                <a:extLst>
                  <a:ext uri="{FF2B5EF4-FFF2-40B4-BE49-F238E27FC236}">
                    <a16:creationId xmlns:a16="http://schemas.microsoft.com/office/drawing/2014/main" id="{68F29942-5559-499B-A624-3DF731A7903C}"/>
                  </a:ext>
                </a:extLst>
              </p:cNvPr>
              <p:cNvSpPr/>
              <p:nvPr/>
            </p:nvSpPr>
            <p:spPr>
              <a:xfrm>
                <a:off x="6982820" y="1262180"/>
                <a:ext cx="942153" cy="8347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" name="Textfeld 57">
                <a:extLst>
                  <a:ext uri="{FF2B5EF4-FFF2-40B4-BE49-F238E27FC236}">
                    <a16:creationId xmlns:a16="http://schemas.microsoft.com/office/drawing/2014/main" id="{3A262B9C-CD5D-49EB-B385-9296E6E1CFF5}"/>
                  </a:ext>
                </a:extLst>
              </p:cNvPr>
              <p:cNvSpPr txBox="1"/>
              <p:nvPr/>
            </p:nvSpPr>
            <p:spPr>
              <a:xfrm rot="11020173">
                <a:off x="7225170" y="1371137"/>
                <a:ext cx="443347" cy="616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4000" b="1" dirty="0">
                    <a:solidFill>
                      <a:schemeClr val="bg1"/>
                    </a:solidFill>
                  </a:rPr>
                  <a:t>R</a:t>
                </a:r>
              </a:p>
            </p:txBody>
          </p:sp>
        </p:grpSp>
        <p:sp>
          <p:nvSpPr>
            <p:cNvPr id="53" name="Textfeld 52">
              <a:extLst>
                <a:ext uri="{FF2B5EF4-FFF2-40B4-BE49-F238E27FC236}">
                  <a16:creationId xmlns:a16="http://schemas.microsoft.com/office/drawing/2014/main" id="{8B998246-D6C3-47DA-8793-585D816EE6F3}"/>
                </a:ext>
              </a:extLst>
            </p:cNvPr>
            <p:cNvSpPr txBox="1"/>
            <p:nvPr/>
          </p:nvSpPr>
          <p:spPr>
            <a:xfrm rot="12346588">
              <a:off x="7283517" y="3586060"/>
              <a:ext cx="64498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sym typeface="Symbol" panose="05050102010706020507" pitchFamily="18" charset="2"/>
                </a:rPr>
                <a:t></a:t>
              </a:r>
              <a:r>
                <a:rPr lang="de-DE" sz="4000" b="1" baseline="30000" dirty="0">
                  <a:solidFill>
                    <a:schemeClr val="bg1"/>
                  </a:solidFill>
                  <a:sym typeface="Symbol" panose="05050102010706020507" pitchFamily="18" charset="2"/>
                </a:rPr>
                <a:t>-</a:t>
              </a:r>
              <a:endParaRPr lang="de-DE" sz="4000" b="1" baseline="30000" dirty="0">
                <a:solidFill>
                  <a:schemeClr val="bg1"/>
                </a:solidFill>
              </a:endParaRPr>
            </a:p>
            <a:p>
              <a:endParaRPr lang="de-DE" sz="2400" dirty="0"/>
            </a:p>
          </p:txBody>
        </p:sp>
        <p:sp>
          <p:nvSpPr>
            <p:cNvPr id="54" name="Textfeld 53">
              <a:extLst>
                <a:ext uri="{FF2B5EF4-FFF2-40B4-BE49-F238E27FC236}">
                  <a16:creationId xmlns:a16="http://schemas.microsoft.com/office/drawing/2014/main" id="{2EA3FD6C-ADCE-4E25-9319-43EDDB935FB5}"/>
                </a:ext>
              </a:extLst>
            </p:cNvPr>
            <p:cNvSpPr txBox="1"/>
            <p:nvPr/>
          </p:nvSpPr>
          <p:spPr>
            <a:xfrm rot="12346588">
              <a:off x="7590041" y="4130389"/>
              <a:ext cx="64498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b="1" dirty="0">
                  <a:solidFill>
                    <a:schemeClr val="bg1"/>
                  </a:solidFill>
                  <a:sym typeface="Symbol" panose="05050102010706020507" pitchFamily="18" charset="2"/>
                </a:rPr>
                <a:t></a:t>
              </a:r>
              <a:r>
                <a:rPr lang="de-DE" sz="3200" b="1" baseline="30000" dirty="0">
                  <a:solidFill>
                    <a:schemeClr val="bg1"/>
                  </a:solidFill>
                  <a:sym typeface="Symbol" panose="05050102010706020507" pitchFamily="18" charset="2"/>
                </a:rPr>
                <a:t>+</a:t>
              </a:r>
              <a:endParaRPr lang="de-DE" sz="3200" b="1" baseline="30000" dirty="0">
                <a:solidFill>
                  <a:schemeClr val="bg1"/>
                </a:solidFill>
              </a:endParaRPr>
            </a:p>
            <a:p>
              <a:endParaRPr lang="de-DE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E464D405-7EBC-4983-998D-B069625FD9C0}"/>
              </a:ext>
            </a:extLst>
          </p:cNvPr>
          <p:cNvGrpSpPr/>
          <p:nvPr/>
        </p:nvGrpSpPr>
        <p:grpSpPr>
          <a:xfrm>
            <a:off x="7027968" y="1882561"/>
            <a:ext cx="2579300" cy="646331"/>
            <a:chOff x="2243466" y="5526008"/>
            <a:chExt cx="2579300" cy="646331"/>
          </a:xfrm>
        </p:grpSpPr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8E50F5A9-1156-4D0C-A7D5-9960AF5503AD}"/>
                </a:ext>
              </a:extLst>
            </p:cNvPr>
            <p:cNvSpPr/>
            <p:nvPr/>
          </p:nvSpPr>
          <p:spPr>
            <a:xfrm>
              <a:off x="2243466" y="5654064"/>
              <a:ext cx="443346" cy="437804"/>
            </a:xfrm>
            <a:prstGeom prst="ellipse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  <a:scene3d>
              <a:camera prst="obliqueTopRigh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1B0EED46-7C20-4C89-839B-30B0D973647C}"/>
                </a:ext>
              </a:extLst>
            </p:cNvPr>
            <p:cNvSpPr txBox="1"/>
            <p:nvPr/>
          </p:nvSpPr>
          <p:spPr>
            <a:xfrm>
              <a:off x="2899755" y="5611356"/>
              <a:ext cx="19230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/>
                <a:t>Cl</a:t>
              </a:r>
              <a:r>
                <a:rPr lang="de-DE" sz="2800" baseline="30000" dirty="0"/>
                <a:t>-</a:t>
              </a:r>
              <a:r>
                <a:rPr lang="de-DE" sz="2800" dirty="0"/>
                <a:t>-Ion</a:t>
              </a:r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C0844435-B990-4F37-9972-0C106C20EB7B}"/>
                </a:ext>
              </a:extLst>
            </p:cNvPr>
            <p:cNvSpPr txBox="1"/>
            <p:nvPr/>
          </p:nvSpPr>
          <p:spPr>
            <a:xfrm>
              <a:off x="2301242" y="5526008"/>
              <a:ext cx="2909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/>
                <a:t>-</a:t>
              </a:r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1A619BEC-B5B0-40BA-ACEF-3E3BF01FF994}"/>
              </a:ext>
            </a:extLst>
          </p:cNvPr>
          <p:cNvGrpSpPr/>
          <p:nvPr/>
        </p:nvGrpSpPr>
        <p:grpSpPr>
          <a:xfrm>
            <a:off x="6964913" y="3130106"/>
            <a:ext cx="2591504" cy="594088"/>
            <a:chOff x="4977930" y="5819618"/>
            <a:chExt cx="2591504" cy="594088"/>
          </a:xfrm>
        </p:grpSpPr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D0353CC6-AEED-40E2-955E-089B116F0386}"/>
                </a:ext>
              </a:extLst>
            </p:cNvPr>
            <p:cNvSpPr/>
            <p:nvPr/>
          </p:nvSpPr>
          <p:spPr>
            <a:xfrm>
              <a:off x="4977930" y="5819618"/>
              <a:ext cx="599211" cy="59261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6F2168EC-635B-4A6C-8691-C15D0446EBAA}"/>
                </a:ext>
              </a:extLst>
            </p:cNvPr>
            <p:cNvSpPr txBox="1"/>
            <p:nvPr/>
          </p:nvSpPr>
          <p:spPr>
            <a:xfrm>
              <a:off x="5063832" y="5875466"/>
              <a:ext cx="44334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b="1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90CA7A85-7C56-4F0D-88A5-7C727D46AE54}"/>
                </a:ext>
              </a:extLst>
            </p:cNvPr>
            <p:cNvSpPr txBox="1"/>
            <p:nvPr/>
          </p:nvSpPr>
          <p:spPr>
            <a:xfrm>
              <a:off x="5646423" y="5890486"/>
              <a:ext cx="19230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/>
                <a:t>Ethylrest</a:t>
              </a:r>
            </a:p>
          </p:txBody>
        </p:sp>
      </p:grp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4AA16A44-6F09-45C3-B183-2B3A1C758D30}"/>
              </a:ext>
            </a:extLst>
          </p:cNvPr>
          <p:cNvGrpSpPr/>
          <p:nvPr/>
        </p:nvGrpSpPr>
        <p:grpSpPr>
          <a:xfrm>
            <a:off x="7027968" y="3786358"/>
            <a:ext cx="3164756" cy="646331"/>
            <a:chOff x="7420451" y="5546927"/>
            <a:chExt cx="3164756" cy="646331"/>
          </a:xfrm>
        </p:grpSpPr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1223D58B-1F24-495E-B855-403DCBC3086E}"/>
                </a:ext>
              </a:extLst>
            </p:cNvPr>
            <p:cNvSpPr/>
            <p:nvPr/>
          </p:nvSpPr>
          <p:spPr>
            <a:xfrm>
              <a:off x="7452931" y="5650003"/>
              <a:ext cx="441261" cy="4509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2922DA4E-FB1B-43FB-B73C-EC9E6B55A6CE}"/>
                </a:ext>
              </a:extLst>
            </p:cNvPr>
            <p:cNvSpPr txBox="1"/>
            <p:nvPr/>
          </p:nvSpPr>
          <p:spPr>
            <a:xfrm>
              <a:off x="7420451" y="5546927"/>
              <a:ext cx="7097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>
                  <a:solidFill>
                    <a:schemeClr val="bg1"/>
                  </a:solidFill>
                  <a:sym typeface="Symbol" panose="05050102010706020507" pitchFamily="18" charset="2"/>
                </a:rPr>
                <a:t></a:t>
              </a:r>
              <a:r>
                <a:rPr lang="de-DE" sz="3600" b="1" baseline="30000" dirty="0">
                  <a:solidFill>
                    <a:schemeClr val="bg1"/>
                  </a:solidFill>
                  <a:sym typeface="Symbol" panose="05050102010706020507" pitchFamily="18" charset="2"/>
                </a:rPr>
                <a:t>-</a:t>
              </a:r>
              <a:endParaRPr lang="de-DE" sz="36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61" name="Textfeld 60">
              <a:extLst>
                <a:ext uri="{FF2B5EF4-FFF2-40B4-BE49-F238E27FC236}">
                  <a16:creationId xmlns:a16="http://schemas.microsoft.com/office/drawing/2014/main" id="{9E0FEA8A-6262-4373-8BD1-7824D0C7B5AE}"/>
                </a:ext>
              </a:extLst>
            </p:cNvPr>
            <p:cNvSpPr txBox="1"/>
            <p:nvPr/>
          </p:nvSpPr>
          <p:spPr>
            <a:xfrm>
              <a:off x="8017090" y="5611356"/>
              <a:ext cx="25681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/>
                <a:t>Sauerstoffatom</a:t>
              </a:r>
            </a:p>
          </p:txBody>
        </p:sp>
      </p:grpSp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6714FD68-226C-4ADB-BCDA-B38E89FE7CDE}"/>
              </a:ext>
            </a:extLst>
          </p:cNvPr>
          <p:cNvGrpSpPr/>
          <p:nvPr/>
        </p:nvGrpSpPr>
        <p:grpSpPr>
          <a:xfrm>
            <a:off x="7092507" y="4356971"/>
            <a:ext cx="3509977" cy="523220"/>
            <a:chOff x="7484990" y="6117540"/>
            <a:chExt cx="3509977" cy="523220"/>
          </a:xfrm>
        </p:grpSpPr>
        <p:sp>
          <p:nvSpPr>
            <p:cNvPr id="63" name="Ellipse 62">
              <a:extLst>
                <a:ext uri="{FF2B5EF4-FFF2-40B4-BE49-F238E27FC236}">
                  <a16:creationId xmlns:a16="http://schemas.microsoft.com/office/drawing/2014/main" id="{6B7C93C4-D91E-46B4-93CB-56A6743F16FA}"/>
                </a:ext>
              </a:extLst>
            </p:cNvPr>
            <p:cNvSpPr/>
            <p:nvPr/>
          </p:nvSpPr>
          <p:spPr>
            <a:xfrm>
              <a:off x="7551294" y="6294570"/>
              <a:ext cx="244534" cy="22044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Textfeld 63">
              <a:extLst>
                <a:ext uri="{FF2B5EF4-FFF2-40B4-BE49-F238E27FC236}">
                  <a16:creationId xmlns:a16="http://schemas.microsoft.com/office/drawing/2014/main" id="{7A83188A-615B-484F-AD73-874EFEAA7C1B}"/>
                </a:ext>
              </a:extLst>
            </p:cNvPr>
            <p:cNvSpPr txBox="1"/>
            <p:nvPr/>
          </p:nvSpPr>
          <p:spPr>
            <a:xfrm>
              <a:off x="7484990" y="6197229"/>
              <a:ext cx="532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>
                  <a:solidFill>
                    <a:schemeClr val="bg1"/>
                  </a:solidFill>
                  <a:sym typeface="Symbol" panose="05050102010706020507" pitchFamily="18" charset="2"/>
                </a:rPr>
                <a:t></a:t>
              </a:r>
              <a:r>
                <a:rPr lang="de-DE" sz="2000" b="1" baseline="30000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2EFB446C-9CDB-49AC-9EC0-8BB350440E07}"/>
                </a:ext>
              </a:extLst>
            </p:cNvPr>
            <p:cNvSpPr txBox="1"/>
            <p:nvPr/>
          </p:nvSpPr>
          <p:spPr>
            <a:xfrm>
              <a:off x="8023839" y="6117540"/>
              <a:ext cx="29711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/>
                <a:t>Wasserstoffatom</a:t>
              </a:r>
            </a:p>
          </p:txBody>
        </p:sp>
      </p:grp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1334E707-E746-4B4D-9809-BC03FD36A2B1}"/>
              </a:ext>
            </a:extLst>
          </p:cNvPr>
          <p:cNvGrpSpPr/>
          <p:nvPr/>
        </p:nvGrpSpPr>
        <p:grpSpPr>
          <a:xfrm>
            <a:off x="7072701" y="2474093"/>
            <a:ext cx="2534568" cy="525104"/>
            <a:chOff x="2288199" y="6117540"/>
            <a:chExt cx="2534568" cy="525104"/>
          </a:xfrm>
        </p:grpSpPr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C526013B-BD6D-4CF8-A1FC-52EDE1E51FFE}"/>
                </a:ext>
              </a:extLst>
            </p:cNvPr>
            <p:cNvSpPr/>
            <p:nvPr/>
          </p:nvSpPr>
          <p:spPr>
            <a:xfrm>
              <a:off x="2319666" y="6252811"/>
              <a:ext cx="290946" cy="28540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bliqueTopRigh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Textfeld 67">
              <a:extLst>
                <a:ext uri="{FF2B5EF4-FFF2-40B4-BE49-F238E27FC236}">
                  <a16:creationId xmlns:a16="http://schemas.microsoft.com/office/drawing/2014/main" id="{7AC753D3-CD67-4820-84CF-2D17B74381DF}"/>
                </a:ext>
              </a:extLst>
            </p:cNvPr>
            <p:cNvSpPr txBox="1"/>
            <p:nvPr/>
          </p:nvSpPr>
          <p:spPr>
            <a:xfrm>
              <a:off x="2899756" y="6119424"/>
              <a:ext cx="19230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/>
                <a:t>Li</a:t>
              </a:r>
              <a:r>
                <a:rPr lang="de-DE" sz="2800" baseline="30000" dirty="0"/>
                <a:t>+</a:t>
              </a:r>
              <a:r>
                <a:rPr lang="de-DE" sz="2800" dirty="0"/>
                <a:t>-Ion</a:t>
              </a:r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A6A6C45F-09AF-4C06-A124-4A17DF1581D3}"/>
                </a:ext>
              </a:extLst>
            </p:cNvPr>
            <p:cNvSpPr txBox="1"/>
            <p:nvPr/>
          </p:nvSpPr>
          <p:spPr>
            <a:xfrm>
              <a:off x="2288199" y="6117540"/>
              <a:ext cx="44334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b="1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377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60C3CF30-2C9F-42D2-B25A-76FD713C8E71}"/>
              </a:ext>
            </a:extLst>
          </p:cNvPr>
          <p:cNvGrpSpPr/>
          <p:nvPr/>
        </p:nvGrpSpPr>
        <p:grpSpPr>
          <a:xfrm>
            <a:off x="4145392" y="4486453"/>
            <a:ext cx="3025316" cy="1902518"/>
            <a:chOff x="4128966" y="4441855"/>
            <a:chExt cx="3025316" cy="1902518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DFC07FD5-96BB-45CE-9E2F-BA5B516C76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8966" y="4441855"/>
              <a:ext cx="3025316" cy="1902518"/>
            </a:xfrm>
            <a:prstGeom prst="rect">
              <a:avLst/>
            </a:prstGeom>
          </p:spPr>
        </p:pic>
        <p:grpSp>
          <p:nvGrpSpPr>
            <p:cNvPr id="52" name="Gruppieren 51">
              <a:extLst>
                <a:ext uri="{FF2B5EF4-FFF2-40B4-BE49-F238E27FC236}">
                  <a16:creationId xmlns:a16="http://schemas.microsoft.com/office/drawing/2014/main" id="{51020970-30BD-4C0D-B4A8-B24E01A4BDEA}"/>
                </a:ext>
              </a:extLst>
            </p:cNvPr>
            <p:cNvGrpSpPr/>
            <p:nvPr/>
          </p:nvGrpSpPr>
          <p:grpSpPr>
            <a:xfrm>
              <a:off x="5249424" y="4712217"/>
              <a:ext cx="774265" cy="275285"/>
              <a:chOff x="5249425" y="4534564"/>
              <a:chExt cx="774265" cy="275285"/>
            </a:xfrm>
          </p:grpSpPr>
          <p:cxnSp>
            <p:nvCxnSpPr>
              <p:cNvPr id="34" name="Gerader Verbinder 33">
                <a:extLst>
                  <a:ext uri="{FF2B5EF4-FFF2-40B4-BE49-F238E27FC236}">
                    <a16:creationId xmlns:a16="http://schemas.microsoft.com/office/drawing/2014/main" id="{0E4E8996-3555-423C-8D28-05B59ADE484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249425" y="4534564"/>
                <a:ext cx="321858" cy="27528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>
                <a:extLst>
                  <a:ext uri="{FF2B5EF4-FFF2-40B4-BE49-F238E27FC236}">
                    <a16:creationId xmlns:a16="http://schemas.microsoft.com/office/drawing/2014/main" id="{328AC347-719D-4301-8638-0819C518F56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705407" y="4550631"/>
                <a:ext cx="318283" cy="24315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E90704EE-DBD7-4D1E-B6D5-DCC03EFDA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623"/>
            <a:ext cx="12192000" cy="1029149"/>
          </a:xfrm>
        </p:spPr>
        <p:txBody>
          <a:bodyPr/>
          <a:lstStyle/>
          <a:p>
            <a:r>
              <a:rPr lang="de-DE" sz="5400" b="1"/>
              <a:t>Lewis-Säure-Base-Addukt</a:t>
            </a:r>
            <a:endParaRPr lang="de-DE" sz="5400" b="1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9DBDF09-6A0D-479E-9F94-390A6D82E4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207" y="2834488"/>
            <a:ext cx="1535307" cy="1089879"/>
          </a:xfrm>
          <a:prstGeom prst="rect">
            <a:avLst/>
          </a:prstGeom>
        </p:spPr>
      </p:pic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072428D0-0334-4913-8096-42D9111AB924}"/>
              </a:ext>
            </a:extLst>
          </p:cNvPr>
          <p:cNvGrpSpPr/>
          <p:nvPr/>
        </p:nvGrpSpPr>
        <p:grpSpPr>
          <a:xfrm>
            <a:off x="5053610" y="1580424"/>
            <a:ext cx="1322484" cy="982417"/>
            <a:chOff x="5037185" y="1535826"/>
            <a:chExt cx="1322484" cy="982417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EBC6B324-C196-4CC3-8C05-DFE07240BD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37185" y="1535826"/>
              <a:ext cx="1322484" cy="982417"/>
            </a:xfrm>
            <a:prstGeom prst="rect">
              <a:avLst/>
            </a:prstGeom>
          </p:spPr>
        </p:pic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E0225BBB-6A88-4A2B-9819-D56A6F6E4441}"/>
                </a:ext>
              </a:extLst>
            </p:cNvPr>
            <p:cNvCxnSpPr>
              <a:cxnSpLocks/>
            </p:cNvCxnSpPr>
            <p:nvPr/>
          </p:nvCxnSpPr>
          <p:spPr>
            <a:xfrm>
              <a:off x="5203768" y="1766568"/>
              <a:ext cx="0" cy="5708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D4A6E583-E3EB-4792-9ED8-6965B2F4712C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1768067"/>
              <a:ext cx="0" cy="5708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116FC750-97FA-41AD-AF9F-F0EC57CA5F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91104" y="2439899"/>
              <a:ext cx="64562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BC9CDA93-793C-4DAA-B7F6-66394EC8AA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27178" y="1677899"/>
              <a:ext cx="64562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AD22A279-CEE6-4406-A3B0-11A70CA63812}"/>
              </a:ext>
            </a:extLst>
          </p:cNvPr>
          <p:cNvGrpSpPr/>
          <p:nvPr/>
        </p:nvGrpSpPr>
        <p:grpSpPr>
          <a:xfrm>
            <a:off x="6434430" y="2464911"/>
            <a:ext cx="2600859" cy="2216641"/>
            <a:chOff x="6418004" y="2420313"/>
            <a:chExt cx="2600859" cy="2216641"/>
          </a:xfrm>
        </p:grpSpPr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DD9862C2-4EE8-45AC-9286-E44A84E0C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18004" y="2420313"/>
              <a:ext cx="2600859" cy="2216641"/>
            </a:xfrm>
            <a:prstGeom prst="rect">
              <a:avLst/>
            </a:prstGeom>
          </p:spPr>
        </p:pic>
        <p:grpSp>
          <p:nvGrpSpPr>
            <p:cNvPr id="51" name="Gruppieren 50">
              <a:extLst>
                <a:ext uri="{FF2B5EF4-FFF2-40B4-BE49-F238E27FC236}">
                  <a16:creationId xmlns:a16="http://schemas.microsoft.com/office/drawing/2014/main" id="{69FBA6BD-AFC1-47D9-A63F-C4250831638D}"/>
                </a:ext>
              </a:extLst>
            </p:cNvPr>
            <p:cNvGrpSpPr/>
            <p:nvPr/>
          </p:nvGrpSpPr>
          <p:grpSpPr>
            <a:xfrm>
              <a:off x="6752816" y="3153715"/>
              <a:ext cx="321858" cy="696088"/>
              <a:chOff x="6593414" y="3153715"/>
              <a:chExt cx="321858" cy="696088"/>
            </a:xfrm>
          </p:grpSpPr>
          <p:cxnSp>
            <p:nvCxnSpPr>
              <p:cNvPr id="28" name="Gerader Verbinder 27">
                <a:extLst>
                  <a:ext uri="{FF2B5EF4-FFF2-40B4-BE49-F238E27FC236}">
                    <a16:creationId xmlns:a16="http://schemas.microsoft.com/office/drawing/2014/main" id="{EBDC7465-2EBC-4007-AAE8-06B6A42025F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93414" y="3153715"/>
                <a:ext cx="321858" cy="27528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Gerader Verbinder 38">
                <a:extLst>
                  <a:ext uri="{FF2B5EF4-FFF2-40B4-BE49-F238E27FC236}">
                    <a16:creationId xmlns:a16="http://schemas.microsoft.com/office/drawing/2014/main" id="{CBB6644A-20D3-45B6-96EA-EF3D0435B8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596989" y="3606653"/>
                <a:ext cx="318283" cy="24315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7A17020-F6D7-43FD-A67E-D31C710DA5DB}"/>
              </a:ext>
            </a:extLst>
          </p:cNvPr>
          <p:cNvGrpSpPr/>
          <p:nvPr/>
        </p:nvGrpSpPr>
        <p:grpSpPr>
          <a:xfrm>
            <a:off x="2501577" y="2585925"/>
            <a:ext cx="1963514" cy="2373802"/>
            <a:chOff x="2485151" y="2541327"/>
            <a:chExt cx="1963514" cy="2373802"/>
          </a:xfrm>
        </p:grpSpPr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3D084E92-589C-46FF-863B-AAED624744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5151" y="2541327"/>
              <a:ext cx="1963514" cy="2373802"/>
            </a:xfrm>
            <a:prstGeom prst="rect">
              <a:avLst/>
            </a:prstGeom>
          </p:spPr>
        </p:pic>
        <p:grpSp>
          <p:nvGrpSpPr>
            <p:cNvPr id="50" name="Gruppieren 49">
              <a:extLst>
                <a:ext uri="{FF2B5EF4-FFF2-40B4-BE49-F238E27FC236}">
                  <a16:creationId xmlns:a16="http://schemas.microsoft.com/office/drawing/2014/main" id="{0C23C022-37E9-435F-86B3-711F05749433}"/>
                </a:ext>
              </a:extLst>
            </p:cNvPr>
            <p:cNvGrpSpPr/>
            <p:nvPr/>
          </p:nvGrpSpPr>
          <p:grpSpPr>
            <a:xfrm>
              <a:off x="3906947" y="3362843"/>
              <a:ext cx="344138" cy="667175"/>
              <a:chOff x="3873186" y="3307425"/>
              <a:chExt cx="344138" cy="667175"/>
            </a:xfrm>
          </p:grpSpPr>
          <p:cxnSp>
            <p:nvCxnSpPr>
              <p:cNvPr id="35" name="Gerader Verbinder 34">
                <a:extLst>
                  <a:ext uri="{FF2B5EF4-FFF2-40B4-BE49-F238E27FC236}">
                    <a16:creationId xmlns:a16="http://schemas.microsoft.com/office/drawing/2014/main" id="{04B6E735-1AE8-405B-84E3-8AB1009295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992746" y="3729644"/>
                <a:ext cx="224578" cy="24495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>
                <a:extLst>
                  <a:ext uri="{FF2B5EF4-FFF2-40B4-BE49-F238E27FC236}">
                    <a16:creationId xmlns:a16="http://schemas.microsoft.com/office/drawing/2014/main" id="{91B6E695-229E-428F-BFD1-C7E4A93B46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873186" y="3307425"/>
                <a:ext cx="318282" cy="21717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232C8390-34C1-4399-9746-5845DFD3815C}"/>
              </a:ext>
            </a:extLst>
          </p:cNvPr>
          <p:cNvCxnSpPr/>
          <p:nvPr/>
        </p:nvCxnSpPr>
        <p:spPr>
          <a:xfrm>
            <a:off x="5587709" y="2562841"/>
            <a:ext cx="0" cy="48542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F9365744-F7D0-4174-BD8F-43EA810213BA}"/>
              </a:ext>
            </a:extLst>
          </p:cNvPr>
          <p:cNvCxnSpPr>
            <a:cxnSpLocks/>
          </p:cNvCxnSpPr>
          <p:nvPr/>
        </p:nvCxnSpPr>
        <p:spPr>
          <a:xfrm flipH="1" flipV="1">
            <a:off x="6040116" y="3601071"/>
            <a:ext cx="729126" cy="17175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2CCE8EB9-11E1-40C0-9B72-1D440FF29B84}"/>
              </a:ext>
            </a:extLst>
          </p:cNvPr>
          <p:cNvCxnSpPr>
            <a:cxnSpLocks/>
          </p:cNvCxnSpPr>
          <p:nvPr/>
        </p:nvCxnSpPr>
        <p:spPr>
          <a:xfrm flipH="1" flipV="1">
            <a:off x="5630340" y="3863970"/>
            <a:ext cx="266155" cy="89284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6BFE2D21-0EA7-46B1-BCDE-C72D3FB0056E}"/>
              </a:ext>
            </a:extLst>
          </p:cNvPr>
          <p:cNvCxnSpPr>
            <a:cxnSpLocks/>
          </p:cNvCxnSpPr>
          <p:nvPr/>
        </p:nvCxnSpPr>
        <p:spPr>
          <a:xfrm flipV="1">
            <a:off x="4322618" y="3601071"/>
            <a:ext cx="923154" cy="29333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0CD12E95-4D6D-4E99-9302-8ECF0269D9BC}"/>
              </a:ext>
            </a:extLst>
          </p:cNvPr>
          <p:cNvSpPr txBox="1"/>
          <p:nvPr/>
        </p:nvSpPr>
        <p:spPr>
          <a:xfrm>
            <a:off x="8264650" y="5568076"/>
            <a:ext cx="3984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/>
              <a:t>R=Ethylrest</a:t>
            </a:r>
          </a:p>
        </p:txBody>
      </p:sp>
    </p:spTree>
    <p:extLst>
      <p:ext uri="{BB962C8B-B14F-4D97-AF65-F5344CB8AC3E}">
        <p14:creationId xmlns:p14="http://schemas.microsoft.com/office/powerpoint/2010/main" val="312493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Breitbild</PresentationFormat>
  <Paragraphs>24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Lithiumchlorid in Ethanol</vt:lpstr>
      <vt:lpstr>Lewis-Säure-Base-Addukt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Kodisch, Charly</dc:creator>
  <cp:lastModifiedBy>May, Natascha</cp:lastModifiedBy>
  <cp:revision>66</cp:revision>
  <dcterms:created xsi:type="dcterms:W3CDTF">2021-04-03T09:34:06Z</dcterms:created>
  <dcterms:modified xsi:type="dcterms:W3CDTF">2022-01-14T16:18:47Z</dcterms:modified>
</cp:coreProperties>
</file>