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8" userDrawn="1">
          <p15:clr>
            <a:srgbClr val="A4A3A4"/>
          </p15:clr>
        </p15:guide>
        <p15:guide id="2" pos="42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5"/>
    <p:restoredTop sz="94624"/>
  </p:normalViewPr>
  <p:slideViewPr>
    <p:cSldViewPr snapToGrid="0">
      <p:cViewPr varScale="1">
        <p:scale>
          <a:sx n="98" d="100"/>
          <a:sy n="98" d="100"/>
        </p:scale>
        <p:origin x="208" y="272"/>
      </p:cViewPr>
      <p:guideLst>
        <p:guide orient="horz" pos="2818"/>
        <p:guide pos="42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1T09:40:10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3F967-0E61-11C5-D561-B51228EC6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6CAA7A-DE58-36AA-D55F-ABE698D3B4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1AF4D8-4FDF-CC77-3FCB-AA31B2F2E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BB65DF-4AE2-DA47-74D3-DDBE9F0FB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243AF2-E57D-F3F0-4590-5693DFFE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608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AEF7A-73F1-D9E7-7E52-AB5D9363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73C81A-9884-2AC2-B4AA-2DE0AAD21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142DF7-2CCC-4ECC-8C8E-1BC978519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1B57F8-6FD6-D7E2-2F04-90B9284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D4E9C0-C39E-5C52-5386-DCDB006DD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29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07883E9-CC34-6CF2-AA74-0EA151DE1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76AC6A2-F08B-E80C-DEB3-D2FADE71B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C48DEF-86FC-A98A-5CC8-CFFD1B173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FFD967-624D-E5A9-46E3-CE35FAF1C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09A850-3D60-488F-ADFB-912A8F15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38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7AC1CE-F727-DA28-9948-6791DBFE1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7CE174-95C1-153A-8BA2-CC858CA4A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96693-406E-8655-A7F1-58ED8736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5F1180-0282-91CD-8D9F-8622BFC85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E69146-2F45-762B-E108-C5E5770C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86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256596-D6F2-295A-5ADB-377090D13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7EF0F1-8C67-EAD0-6321-A1D2E9BF7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EA5B28-87D2-63CB-3A13-9D69D4BA4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E25A6A-81B2-E23C-E798-D147106C4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6EF1A3-B9B3-F497-DF66-CF8695BB5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40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BC569-3758-BF73-D83F-ABFECB49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D626C8-B9AB-D269-0830-9338A9108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1271B8-A7AF-9937-B110-063745FE0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A7AE15-46BE-2613-92B7-353C61EC2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4D089C-8740-306E-0313-9B557F18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380934-2001-C952-0B04-F132A0FBA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68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45FFC-6407-52A1-CE73-93C6C7548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965569-121B-690C-B3B0-D90D5C707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4B8D5AD-3EB6-97B1-92B5-432916F2E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61B8233-4667-1538-36AA-C549F547A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2AD287C-79F5-DCE0-970C-6C9E56AF5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CB24C20-33B8-D392-426C-26BB9737C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E66BD3A-4D55-FF6C-C2FD-5018237B9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A54F95A-1E4E-B4D0-B1B6-07AA4592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08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45E0D-0EEF-DFCA-BBF6-00026B65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6F3C697-A92D-D90C-DC4D-874C9AC18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E4546E-B03E-2B46-F756-DFB7DC84E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D9CD756-5AAA-6332-0B7C-8FC76E555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64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2E78E82-9463-C010-54AF-2E786047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C416044-560F-6090-D6C3-673C6EC5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A7321B-0B9E-27F3-DDD2-B1DBC9CD2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71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AB218-D7BC-CD04-DD6E-BBA40B211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C8FE4F-C4F5-50FB-EA0D-4BD5B6A20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1EE3A1-6FF9-F2F6-47BC-035DB7F1F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542880-0E1E-2EB6-4A3A-DAE9B0D1B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13062F-5236-0FA3-B235-21EDF61B9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B8AA61-6D87-B046-C161-C35197DF3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94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4966C7-17C1-3AF2-49F5-0E1617D98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6DCE66-0E2D-67DD-3CDF-9CD2BEE3F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A182728-7401-1296-C174-985337D0B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74BC9B-8B50-03D9-9504-F9B62EE13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8694D3-F4A9-1197-E910-32369E7A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E500D6-CD33-9DE0-42EB-E21AAED19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24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D4B90CD-E80F-8ACB-6200-1ADCB749C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D8F063-BE8A-94D5-1DEE-3247CD631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9B5BF1-2C9F-5886-5D4C-FF8F9D884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95B9C-7F08-494D-BCE2-8875648232AD}" type="datetimeFigureOut">
              <a:rPr lang="de-DE" smtClean="0"/>
              <a:t>23.07.23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684D8C-91FD-A0E4-B353-E83CD9334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1D6A3E-D3A6-0622-CD0C-1DCB3D989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CE023-2C45-7347-8EBE-328BC2BFB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35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729CF6C0-8143-0F45-6BF4-6EE06062F7FD}"/>
              </a:ext>
            </a:extLst>
          </p:cNvPr>
          <p:cNvGrpSpPr/>
          <p:nvPr/>
        </p:nvGrpSpPr>
        <p:grpSpPr>
          <a:xfrm>
            <a:off x="3941539" y="3061587"/>
            <a:ext cx="2880000" cy="115246"/>
            <a:chOff x="3941540" y="3061587"/>
            <a:chExt cx="2493127" cy="115119"/>
          </a:xfrm>
        </p:grpSpPr>
        <p:cxnSp>
          <p:nvCxnSpPr>
            <p:cNvPr id="47" name="Gerade Verbindung mit Pfeil 46">
              <a:extLst>
                <a:ext uri="{FF2B5EF4-FFF2-40B4-BE49-F238E27FC236}">
                  <a16:creationId xmlns:a16="http://schemas.microsoft.com/office/drawing/2014/main" id="{E68841C3-6114-C899-A1E6-68E41F371174}"/>
                </a:ext>
              </a:extLst>
            </p:cNvPr>
            <p:cNvCxnSpPr>
              <a:cxnSpLocks/>
            </p:cNvCxnSpPr>
            <p:nvPr/>
          </p:nvCxnSpPr>
          <p:spPr>
            <a:xfrm>
              <a:off x="3944350" y="3119027"/>
              <a:ext cx="2490317" cy="1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47">
              <a:extLst>
                <a:ext uri="{FF2B5EF4-FFF2-40B4-BE49-F238E27FC236}">
                  <a16:creationId xmlns:a16="http://schemas.microsoft.com/office/drawing/2014/main" id="{065C1B7F-42B8-F531-B3E6-69A393B56C01}"/>
                </a:ext>
              </a:extLst>
            </p:cNvPr>
            <p:cNvCxnSpPr>
              <a:cxnSpLocks/>
            </p:cNvCxnSpPr>
            <p:nvPr/>
          </p:nvCxnSpPr>
          <p:spPr>
            <a:xfrm>
              <a:off x="3941540" y="3061587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>
              <a:extLst>
                <a:ext uri="{FF2B5EF4-FFF2-40B4-BE49-F238E27FC236}">
                  <a16:creationId xmlns:a16="http://schemas.microsoft.com/office/drawing/2014/main" id="{8E2ECE70-6C61-8429-A8A5-0CED931919B4}"/>
                </a:ext>
              </a:extLst>
            </p:cNvPr>
            <p:cNvCxnSpPr>
              <a:cxnSpLocks/>
            </p:cNvCxnSpPr>
            <p:nvPr/>
          </p:nvCxnSpPr>
          <p:spPr>
            <a:xfrm>
              <a:off x="6430724" y="3061592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reihandform 18">
            <a:extLst>
              <a:ext uri="{FF2B5EF4-FFF2-40B4-BE49-F238E27FC236}">
                <a16:creationId xmlns:a16="http://schemas.microsoft.com/office/drawing/2014/main" id="{B6283523-3A6B-9F9E-454C-A0C65D53350E}"/>
              </a:ext>
            </a:extLst>
          </p:cNvPr>
          <p:cNvSpPr/>
          <p:nvPr/>
        </p:nvSpPr>
        <p:spPr>
          <a:xfrm>
            <a:off x="6626088" y="1695419"/>
            <a:ext cx="396525" cy="2051633"/>
          </a:xfrm>
          <a:custGeom>
            <a:avLst/>
            <a:gdLst>
              <a:gd name="connsiteX0" fmla="*/ 360000 w 720000"/>
              <a:gd name="connsiteY0" fmla="*/ 0 h 1240271"/>
              <a:gd name="connsiteX1" fmla="*/ 402559 w 720000"/>
              <a:gd name="connsiteY1" fmla="*/ 23100 h 1240271"/>
              <a:gd name="connsiteX2" fmla="*/ 720000 w 720000"/>
              <a:gd name="connsiteY2" fmla="*/ 620135 h 1240271"/>
              <a:gd name="connsiteX3" fmla="*/ 402559 w 720000"/>
              <a:gd name="connsiteY3" fmla="*/ 1217171 h 1240271"/>
              <a:gd name="connsiteX4" fmla="*/ 360000 w 720000"/>
              <a:gd name="connsiteY4" fmla="*/ 1240271 h 1240271"/>
              <a:gd name="connsiteX5" fmla="*/ 317441 w 720000"/>
              <a:gd name="connsiteY5" fmla="*/ 1217171 h 1240271"/>
              <a:gd name="connsiteX6" fmla="*/ 0 w 720000"/>
              <a:gd name="connsiteY6" fmla="*/ 620135 h 1240271"/>
              <a:gd name="connsiteX7" fmla="*/ 317441 w 720000"/>
              <a:gd name="connsiteY7" fmla="*/ 23100 h 124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0000" h="1240271">
                <a:moveTo>
                  <a:pt x="360000" y="0"/>
                </a:moveTo>
                <a:lnTo>
                  <a:pt x="402559" y="23100"/>
                </a:lnTo>
                <a:cubicBezTo>
                  <a:pt x="594080" y="152489"/>
                  <a:pt x="720000" y="371607"/>
                  <a:pt x="720000" y="620135"/>
                </a:cubicBezTo>
                <a:cubicBezTo>
                  <a:pt x="720000" y="868663"/>
                  <a:pt x="594080" y="1087781"/>
                  <a:pt x="402559" y="1217171"/>
                </a:cubicBezTo>
                <a:lnTo>
                  <a:pt x="360000" y="1240271"/>
                </a:lnTo>
                <a:lnTo>
                  <a:pt x="317441" y="1217171"/>
                </a:lnTo>
                <a:cubicBezTo>
                  <a:pt x="125920" y="1087781"/>
                  <a:pt x="0" y="868663"/>
                  <a:pt x="0" y="620135"/>
                </a:cubicBezTo>
                <a:cubicBezTo>
                  <a:pt x="0" y="371607"/>
                  <a:pt x="125920" y="152489"/>
                  <a:pt x="317441" y="2310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 dirty="0"/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FE9A543D-5344-8E40-1103-29D5DD0474DB}"/>
              </a:ext>
            </a:extLst>
          </p:cNvPr>
          <p:cNvCxnSpPr>
            <a:cxnSpLocks/>
          </p:cNvCxnSpPr>
          <p:nvPr/>
        </p:nvCxnSpPr>
        <p:spPr>
          <a:xfrm>
            <a:off x="3221665" y="2711302"/>
            <a:ext cx="5760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53F43D27-ED21-2E7C-9506-603488D85A0E}"/>
                  </a:ext>
                </a:extLst>
              </p14:cNvPr>
              <p14:cNvContentPartPr/>
              <p14:nvPr/>
            </p14:nvContentPartPr>
            <p14:xfrm>
              <a:off x="7097744" y="-122687"/>
              <a:ext cx="360" cy="360"/>
            </p14:xfrm>
          </p:contentPart>
        </mc:Choice>
        <mc:Fallback xmlns=""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53F43D27-ED21-2E7C-9506-603488D85A0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88744" y="-131687"/>
                <a:ext cx="18000" cy="18000"/>
              </a:xfrm>
              <a:prstGeom prst="rect">
                <a:avLst/>
              </a:prstGeom>
            </p:spPr>
          </p:pic>
        </mc:Fallback>
      </mc:AlternateContent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439F129D-BECF-F5C5-7103-AF2B06B5EE76}"/>
              </a:ext>
            </a:extLst>
          </p:cNvPr>
          <p:cNvCxnSpPr/>
          <p:nvPr/>
        </p:nvCxnSpPr>
        <p:spPr>
          <a:xfrm flipV="1">
            <a:off x="3935896" y="2001078"/>
            <a:ext cx="0" cy="72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1D99D265-4BE0-4405-2014-84B8264542CA}"/>
              </a:ext>
            </a:extLst>
          </p:cNvPr>
          <p:cNvSpPr txBox="1"/>
          <p:nvPr/>
        </p:nvSpPr>
        <p:spPr>
          <a:xfrm>
            <a:off x="3578087" y="2176412"/>
            <a:ext cx="35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G</a:t>
            </a:r>
          </a:p>
        </p:txBody>
      </p: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C148C497-CA7B-0645-8EB0-B8F3015016D8}"/>
              </a:ext>
            </a:extLst>
          </p:cNvPr>
          <p:cNvCxnSpPr/>
          <p:nvPr/>
        </p:nvCxnSpPr>
        <p:spPr>
          <a:xfrm>
            <a:off x="3935896" y="1987826"/>
            <a:ext cx="2880000" cy="0"/>
          </a:xfrm>
          <a:prstGeom prst="line">
            <a:avLst/>
          </a:prstGeom>
          <a:ln w="34925">
            <a:solidFill>
              <a:srgbClr val="FFF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F0AEACE7-B78E-FF45-27F7-532A096609BA}"/>
              </a:ext>
            </a:extLst>
          </p:cNvPr>
          <p:cNvCxnSpPr/>
          <p:nvPr/>
        </p:nvCxnSpPr>
        <p:spPr>
          <a:xfrm>
            <a:off x="6096000" y="2625256"/>
            <a:ext cx="0" cy="1753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CA6DBBF6-B2A0-9B56-F6B5-8D01BD7396C4}"/>
              </a:ext>
            </a:extLst>
          </p:cNvPr>
          <p:cNvCxnSpPr/>
          <p:nvPr/>
        </p:nvCxnSpPr>
        <p:spPr>
          <a:xfrm>
            <a:off x="7547112" y="2618632"/>
            <a:ext cx="0" cy="1753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A02150B6-66E2-23AB-ECCB-D437B91FC3E6}"/>
              </a:ext>
            </a:extLst>
          </p:cNvPr>
          <p:cNvCxnSpPr>
            <a:cxnSpLocks/>
          </p:cNvCxnSpPr>
          <p:nvPr/>
        </p:nvCxnSpPr>
        <p:spPr>
          <a:xfrm>
            <a:off x="6808147" y="1980077"/>
            <a:ext cx="1235459" cy="1219200"/>
          </a:xfrm>
          <a:prstGeom prst="line">
            <a:avLst/>
          </a:prstGeom>
          <a:ln w="34925">
            <a:solidFill>
              <a:srgbClr val="FFF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9291EC83-6A09-57CD-925A-074BA254E129}"/>
              </a:ext>
            </a:extLst>
          </p:cNvPr>
          <p:cNvCxnSpPr>
            <a:cxnSpLocks/>
          </p:cNvCxnSpPr>
          <p:nvPr/>
        </p:nvCxnSpPr>
        <p:spPr>
          <a:xfrm>
            <a:off x="3944350" y="2004649"/>
            <a:ext cx="4393738" cy="1079514"/>
          </a:xfrm>
          <a:prstGeom prst="line">
            <a:avLst/>
          </a:prstGeom>
          <a:ln w="34925">
            <a:solidFill>
              <a:srgbClr val="FFF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24EB16E6-F1A9-2B36-8581-4EFBAE46B606}"/>
              </a:ext>
            </a:extLst>
          </p:cNvPr>
          <p:cNvCxnSpPr>
            <a:cxnSpLocks/>
          </p:cNvCxnSpPr>
          <p:nvPr/>
        </p:nvCxnSpPr>
        <p:spPr>
          <a:xfrm>
            <a:off x="7792391" y="2721078"/>
            <a:ext cx="0" cy="2081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CBD41461-5492-C833-FF16-4339E327B688}"/>
              </a:ext>
            </a:extLst>
          </p:cNvPr>
          <p:cNvSpPr txBox="1"/>
          <p:nvPr/>
        </p:nvSpPr>
        <p:spPr>
          <a:xfrm>
            <a:off x="7808436" y="2642459"/>
            <a:ext cx="35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B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3389E04D-2915-9EE5-FFB3-8FE738637553}"/>
              </a:ext>
            </a:extLst>
          </p:cNvPr>
          <p:cNvSpPr txBox="1"/>
          <p:nvPr/>
        </p:nvSpPr>
        <p:spPr>
          <a:xfrm>
            <a:off x="5232399" y="2899497"/>
            <a:ext cx="2596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g</a:t>
            </a:r>
          </a:p>
        </p:txBody>
      </p: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8AF14016-7840-A9E6-D100-E6BF3C74EEB2}"/>
              </a:ext>
            </a:extLst>
          </p:cNvPr>
          <p:cNvGrpSpPr/>
          <p:nvPr/>
        </p:nvGrpSpPr>
        <p:grpSpPr>
          <a:xfrm>
            <a:off x="6821540" y="3223252"/>
            <a:ext cx="970852" cy="119101"/>
            <a:chOff x="3941540" y="3061587"/>
            <a:chExt cx="2493127" cy="115119"/>
          </a:xfrm>
        </p:grpSpPr>
        <p:cxnSp>
          <p:nvCxnSpPr>
            <p:cNvPr id="56" name="Gerade Verbindung mit Pfeil 55">
              <a:extLst>
                <a:ext uri="{FF2B5EF4-FFF2-40B4-BE49-F238E27FC236}">
                  <a16:creationId xmlns:a16="http://schemas.microsoft.com/office/drawing/2014/main" id="{A53241E6-A860-807B-A5B4-C92ACE2FA91F}"/>
                </a:ext>
              </a:extLst>
            </p:cNvPr>
            <p:cNvCxnSpPr>
              <a:cxnSpLocks/>
            </p:cNvCxnSpPr>
            <p:nvPr/>
          </p:nvCxnSpPr>
          <p:spPr>
            <a:xfrm>
              <a:off x="3944350" y="3119027"/>
              <a:ext cx="2490317" cy="1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>
              <a:extLst>
                <a:ext uri="{FF2B5EF4-FFF2-40B4-BE49-F238E27FC236}">
                  <a16:creationId xmlns:a16="http://schemas.microsoft.com/office/drawing/2014/main" id="{2F3A16D6-89F7-56D3-55D7-BBB771EAA560}"/>
                </a:ext>
              </a:extLst>
            </p:cNvPr>
            <p:cNvCxnSpPr>
              <a:cxnSpLocks/>
            </p:cNvCxnSpPr>
            <p:nvPr/>
          </p:nvCxnSpPr>
          <p:spPr>
            <a:xfrm>
              <a:off x="3941540" y="3061587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>
              <a:extLst>
                <a:ext uri="{FF2B5EF4-FFF2-40B4-BE49-F238E27FC236}">
                  <a16:creationId xmlns:a16="http://schemas.microsoft.com/office/drawing/2014/main" id="{DE7AB1F4-09CD-C2B9-F2EA-3FB5CAF45AD0}"/>
                </a:ext>
              </a:extLst>
            </p:cNvPr>
            <p:cNvCxnSpPr>
              <a:cxnSpLocks/>
            </p:cNvCxnSpPr>
            <p:nvPr/>
          </p:nvCxnSpPr>
          <p:spPr>
            <a:xfrm>
              <a:off x="6430724" y="3061592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feld 58">
            <a:extLst>
              <a:ext uri="{FF2B5EF4-FFF2-40B4-BE49-F238E27FC236}">
                <a16:creationId xmlns:a16="http://schemas.microsoft.com/office/drawing/2014/main" id="{0168F679-3377-BFD5-C8FD-4907D145C5D1}"/>
              </a:ext>
            </a:extLst>
          </p:cNvPr>
          <p:cNvSpPr txBox="1"/>
          <p:nvPr/>
        </p:nvSpPr>
        <p:spPr>
          <a:xfrm>
            <a:off x="7181439" y="3073829"/>
            <a:ext cx="2596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b</a:t>
            </a:r>
          </a:p>
        </p:txBody>
      </p:sp>
      <p:cxnSp>
        <p:nvCxnSpPr>
          <p:cNvPr id="61" name="Gerade Verbindung 60">
            <a:extLst>
              <a:ext uri="{FF2B5EF4-FFF2-40B4-BE49-F238E27FC236}">
                <a16:creationId xmlns:a16="http://schemas.microsoft.com/office/drawing/2014/main" id="{0C74F24F-D3B0-B167-D986-F7FE1672B40E}"/>
              </a:ext>
            </a:extLst>
          </p:cNvPr>
          <p:cNvCxnSpPr/>
          <p:nvPr/>
        </p:nvCxnSpPr>
        <p:spPr>
          <a:xfrm flipH="1">
            <a:off x="6821117" y="1271081"/>
            <a:ext cx="0" cy="288000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F4D4B89F-B380-D5EC-40AE-5968CE05F422}"/>
              </a:ext>
            </a:extLst>
          </p:cNvPr>
          <p:cNvGrpSpPr/>
          <p:nvPr/>
        </p:nvGrpSpPr>
        <p:grpSpPr>
          <a:xfrm>
            <a:off x="6093489" y="2850533"/>
            <a:ext cx="720000" cy="121860"/>
            <a:chOff x="3941540" y="3061587"/>
            <a:chExt cx="2489184" cy="115119"/>
          </a:xfrm>
        </p:grpSpPr>
        <p:cxnSp>
          <p:nvCxnSpPr>
            <p:cNvPr id="63" name="Gerade Verbindung mit Pfeil 62">
              <a:extLst>
                <a:ext uri="{FF2B5EF4-FFF2-40B4-BE49-F238E27FC236}">
                  <a16:creationId xmlns:a16="http://schemas.microsoft.com/office/drawing/2014/main" id="{0A963D56-EC5A-1B1F-0C76-8712BA753719}"/>
                </a:ext>
              </a:extLst>
            </p:cNvPr>
            <p:cNvCxnSpPr>
              <a:cxnSpLocks/>
            </p:cNvCxnSpPr>
            <p:nvPr/>
          </p:nvCxnSpPr>
          <p:spPr>
            <a:xfrm>
              <a:off x="3944350" y="3119027"/>
              <a:ext cx="2431765" cy="1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>
              <a:extLst>
                <a:ext uri="{FF2B5EF4-FFF2-40B4-BE49-F238E27FC236}">
                  <a16:creationId xmlns:a16="http://schemas.microsoft.com/office/drawing/2014/main" id="{890E492A-A0AA-5CE6-AF51-90219C4EC342}"/>
                </a:ext>
              </a:extLst>
            </p:cNvPr>
            <p:cNvCxnSpPr>
              <a:cxnSpLocks/>
            </p:cNvCxnSpPr>
            <p:nvPr/>
          </p:nvCxnSpPr>
          <p:spPr>
            <a:xfrm>
              <a:off x="3941540" y="3061587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 Verbindung 64">
              <a:extLst>
                <a:ext uri="{FF2B5EF4-FFF2-40B4-BE49-F238E27FC236}">
                  <a16:creationId xmlns:a16="http://schemas.microsoft.com/office/drawing/2014/main" id="{EE3B5E3D-22CD-4547-2847-2C17E35F8A42}"/>
                </a:ext>
              </a:extLst>
            </p:cNvPr>
            <p:cNvCxnSpPr>
              <a:cxnSpLocks/>
            </p:cNvCxnSpPr>
            <p:nvPr/>
          </p:nvCxnSpPr>
          <p:spPr>
            <a:xfrm>
              <a:off x="6430724" y="3061592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feld 65">
            <a:extLst>
              <a:ext uri="{FF2B5EF4-FFF2-40B4-BE49-F238E27FC236}">
                <a16:creationId xmlns:a16="http://schemas.microsoft.com/office/drawing/2014/main" id="{300219D3-7B95-CAFF-C3EE-E6BB4252B427}"/>
              </a:ext>
            </a:extLst>
          </p:cNvPr>
          <p:cNvSpPr txBox="1"/>
          <p:nvPr/>
        </p:nvSpPr>
        <p:spPr>
          <a:xfrm>
            <a:off x="6312064" y="2731653"/>
            <a:ext cx="2596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970032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A96E63C8-543E-443B-CAAD-F997022AB576}"/>
              </a:ext>
            </a:extLst>
          </p:cNvPr>
          <p:cNvCxnSpPr/>
          <p:nvPr/>
        </p:nvCxnSpPr>
        <p:spPr>
          <a:xfrm flipH="1">
            <a:off x="6821117" y="1271081"/>
            <a:ext cx="0" cy="288000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77B3AF20-E07C-4EF1-D3EE-93862BD3A462}"/>
              </a:ext>
            </a:extLst>
          </p:cNvPr>
          <p:cNvCxnSpPr>
            <a:cxnSpLocks/>
          </p:cNvCxnSpPr>
          <p:nvPr/>
        </p:nvCxnSpPr>
        <p:spPr>
          <a:xfrm>
            <a:off x="3221665" y="2711302"/>
            <a:ext cx="5760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760ED514-1275-3E59-1302-0249220F21A8}"/>
              </a:ext>
            </a:extLst>
          </p:cNvPr>
          <p:cNvCxnSpPr/>
          <p:nvPr/>
        </p:nvCxnSpPr>
        <p:spPr>
          <a:xfrm flipV="1">
            <a:off x="3935896" y="2001078"/>
            <a:ext cx="0" cy="72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B069A30C-D10C-5FC4-FD3D-E18AF7DFDF63}"/>
              </a:ext>
            </a:extLst>
          </p:cNvPr>
          <p:cNvSpPr txBox="1"/>
          <p:nvPr/>
        </p:nvSpPr>
        <p:spPr>
          <a:xfrm>
            <a:off x="3578087" y="2176412"/>
            <a:ext cx="35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G</a:t>
            </a:r>
          </a:p>
        </p:txBody>
      </p:sp>
      <p:sp>
        <p:nvSpPr>
          <p:cNvPr id="8" name="Freihandform 7">
            <a:extLst>
              <a:ext uri="{FF2B5EF4-FFF2-40B4-BE49-F238E27FC236}">
                <a16:creationId xmlns:a16="http://schemas.microsoft.com/office/drawing/2014/main" id="{4DB4BCDA-CD58-47F0-4DBA-531E6194E424}"/>
              </a:ext>
            </a:extLst>
          </p:cNvPr>
          <p:cNvSpPr/>
          <p:nvPr/>
        </p:nvSpPr>
        <p:spPr>
          <a:xfrm>
            <a:off x="6659464" y="1678374"/>
            <a:ext cx="323306" cy="2052000"/>
          </a:xfrm>
          <a:custGeom>
            <a:avLst/>
            <a:gdLst>
              <a:gd name="connsiteX0" fmla="*/ 0 w 323306"/>
              <a:gd name="connsiteY0" fmla="*/ 0 h 730277"/>
              <a:gd name="connsiteX1" fmla="*/ 323306 w 323306"/>
              <a:gd name="connsiteY1" fmla="*/ 0 h 730277"/>
              <a:gd name="connsiteX2" fmla="*/ 315885 w 323306"/>
              <a:gd name="connsiteY2" fmla="*/ 8687 h 730277"/>
              <a:gd name="connsiteX3" fmla="*/ 210444 w 323306"/>
              <a:gd name="connsiteY3" fmla="*/ 369868 h 730277"/>
              <a:gd name="connsiteX4" fmla="*/ 271926 w 323306"/>
              <a:gd name="connsiteY4" fmla="*/ 655454 h 730277"/>
              <a:gd name="connsiteX5" fmla="*/ 315436 w 323306"/>
              <a:gd name="connsiteY5" fmla="*/ 730277 h 730277"/>
              <a:gd name="connsiteX6" fmla="*/ 8229 w 323306"/>
              <a:gd name="connsiteY6" fmla="*/ 730277 h 730277"/>
              <a:gd name="connsiteX7" fmla="*/ 51448 w 323306"/>
              <a:gd name="connsiteY7" fmla="*/ 655911 h 730277"/>
              <a:gd name="connsiteX8" fmla="*/ 112930 w 323306"/>
              <a:gd name="connsiteY8" fmla="*/ 370161 h 730277"/>
              <a:gd name="connsiteX9" fmla="*/ 7489 w 323306"/>
              <a:gd name="connsiteY9" fmla="*/ 8772 h 730277"/>
              <a:gd name="connsiteX10" fmla="*/ 0 w 323306"/>
              <a:gd name="connsiteY10" fmla="*/ 0 h 73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3306" h="730277">
                <a:moveTo>
                  <a:pt x="0" y="0"/>
                </a:moveTo>
                <a:lnTo>
                  <a:pt x="323306" y="0"/>
                </a:lnTo>
                <a:lnTo>
                  <a:pt x="315885" y="8687"/>
                </a:lnTo>
                <a:cubicBezTo>
                  <a:pt x="250738" y="101121"/>
                  <a:pt x="210444" y="228818"/>
                  <a:pt x="210444" y="369868"/>
                </a:cubicBezTo>
                <a:cubicBezTo>
                  <a:pt x="210444" y="475656"/>
                  <a:pt x="233110" y="573932"/>
                  <a:pt x="271926" y="655454"/>
                </a:cubicBezTo>
                <a:lnTo>
                  <a:pt x="315436" y="730277"/>
                </a:lnTo>
                <a:lnTo>
                  <a:pt x="8229" y="730277"/>
                </a:lnTo>
                <a:lnTo>
                  <a:pt x="51448" y="655911"/>
                </a:lnTo>
                <a:cubicBezTo>
                  <a:pt x="90265" y="574342"/>
                  <a:pt x="112930" y="476009"/>
                  <a:pt x="112930" y="370161"/>
                </a:cubicBezTo>
                <a:cubicBezTo>
                  <a:pt x="112930" y="229030"/>
                  <a:pt x="72636" y="101260"/>
                  <a:pt x="7489" y="8772"/>
                </a:cubicBez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4B5BF77E-44ED-367A-7730-4FA3ED268B5A}"/>
              </a:ext>
            </a:extLst>
          </p:cNvPr>
          <p:cNvCxnSpPr/>
          <p:nvPr/>
        </p:nvCxnSpPr>
        <p:spPr>
          <a:xfrm>
            <a:off x="6096000" y="2625256"/>
            <a:ext cx="0" cy="1753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C6906544-6B15-4CFD-A274-7E09A70228A2}"/>
              </a:ext>
            </a:extLst>
          </p:cNvPr>
          <p:cNvCxnSpPr/>
          <p:nvPr/>
        </p:nvCxnSpPr>
        <p:spPr>
          <a:xfrm>
            <a:off x="7547112" y="2618632"/>
            <a:ext cx="0" cy="1753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AA59AA36-9A62-8609-4321-F61FFCBE741C}"/>
              </a:ext>
            </a:extLst>
          </p:cNvPr>
          <p:cNvGrpSpPr/>
          <p:nvPr/>
        </p:nvGrpSpPr>
        <p:grpSpPr>
          <a:xfrm>
            <a:off x="3941539" y="3061587"/>
            <a:ext cx="2880000" cy="115246"/>
            <a:chOff x="3941540" y="3061587"/>
            <a:chExt cx="2493127" cy="115119"/>
          </a:xfrm>
        </p:grpSpPr>
        <p:cxnSp>
          <p:nvCxnSpPr>
            <p:cNvPr id="12" name="Gerade Verbindung mit Pfeil 11">
              <a:extLst>
                <a:ext uri="{FF2B5EF4-FFF2-40B4-BE49-F238E27FC236}">
                  <a16:creationId xmlns:a16="http://schemas.microsoft.com/office/drawing/2014/main" id="{31DDFC0D-2D0F-81A1-DE54-E4A8ACF83669}"/>
                </a:ext>
              </a:extLst>
            </p:cNvPr>
            <p:cNvCxnSpPr>
              <a:cxnSpLocks/>
            </p:cNvCxnSpPr>
            <p:nvPr/>
          </p:nvCxnSpPr>
          <p:spPr>
            <a:xfrm>
              <a:off x="3944350" y="3119027"/>
              <a:ext cx="2490317" cy="1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>
              <a:extLst>
                <a:ext uri="{FF2B5EF4-FFF2-40B4-BE49-F238E27FC236}">
                  <a16:creationId xmlns:a16="http://schemas.microsoft.com/office/drawing/2014/main" id="{85532641-4C92-E3B5-0E9D-162BF786B142}"/>
                </a:ext>
              </a:extLst>
            </p:cNvPr>
            <p:cNvCxnSpPr>
              <a:cxnSpLocks/>
            </p:cNvCxnSpPr>
            <p:nvPr/>
          </p:nvCxnSpPr>
          <p:spPr>
            <a:xfrm>
              <a:off x="3941540" y="3061587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>
              <a:extLst>
                <a:ext uri="{FF2B5EF4-FFF2-40B4-BE49-F238E27FC236}">
                  <a16:creationId xmlns:a16="http://schemas.microsoft.com/office/drawing/2014/main" id="{D99E5A8C-3AE1-CBC8-E290-60EDDC50B27E}"/>
                </a:ext>
              </a:extLst>
            </p:cNvPr>
            <p:cNvCxnSpPr>
              <a:cxnSpLocks/>
            </p:cNvCxnSpPr>
            <p:nvPr/>
          </p:nvCxnSpPr>
          <p:spPr>
            <a:xfrm>
              <a:off x="6430724" y="3061592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72E96FA5-AB3F-C322-C43D-919B4BB721DF}"/>
              </a:ext>
            </a:extLst>
          </p:cNvPr>
          <p:cNvSpPr txBox="1"/>
          <p:nvPr/>
        </p:nvSpPr>
        <p:spPr>
          <a:xfrm>
            <a:off x="5232399" y="2899497"/>
            <a:ext cx="2596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g</a:t>
            </a: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81A11567-B7BB-8008-C072-DB79C659E320}"/>
              </a:ext>
            </a:extLst>
          </p:cNvPr>
          <p:cNvGrpSpPr/>
          <p:nvPr/>
        </p:nvGrpSpPr>
        <p:grpSpPr>
          <a:xfrm>
            <a:off x="6093489" y="2850533"/>
            <a:ext cx="720000" cy="121860"/>
            <a:chOff x="3941540" y="3061587"/>
            <a:chExt cx="2489184" cy="115119"/>
          </a:xfrm>
        </p:grpSpPr>
        <p:cxnSp>
          <p:nvCxnSpPr>
            <p:cNvPr id="17" name="Gerade Verbindung mit Pfeil 16">
              <a:extLst>
                <a:ext uri="{FF2B5EF4-FFF2-40B4-BE49-F238E27FC236}">
                  <a16:creationId xmlns:a16="http://schemas.microsoft.com/office/drawing/2014/main" id="{0D3AF0B2-580A-2C58-F409-FA62172B3196}"/>
                </a:ext>
              </a:extLst>
            </p:cNvPr>
            <p:cNvCxnSpPr>
              <a:cxnSpLocks/>
            </p:cNvCxnSpPr>
            <p:nvPr/>
          </p:nvCxnSpPr>
          <p:spPr>
            <a:xfrm>
              <a:off x="3944350" y="3119027"/>
              <a:ext cx="2431765" cy="1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>
              <a:extLst>
                <a:ext uri="{FF2B5EF4-FFF2-40B4-BE49-F238E27FC236}">
                  <a16:creationId xmlns:a16="http://schemas.microsoft.com/office/drawing/2014/main" id="{097A44AB-90D3-2CC1-1DE3-34F02EBEC28E}"/>
                </a:ext>
              </a:extLst>
            </p:cNvPr>
            <p:cNvCxnSpPr>
              <a:cxnSpLocks/>
            </p:cNvCxnSpPr>
            <p:nvPr/>
          </p:nvCxnSpPr>
          <p:spPr>
            <a:xfrm>
              <a:off x="3941540" y="3061587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>
              <a:extLst>
                <a:ext uri="{FF2B5EF4-FFF2-40B4-BE49-F238E27FC236}">
                  <a16:creationId xmlns:a16="http://schemas.microsoft.com/office/drawing/2014/main" id="{9C196EDF-ADB2-577B-87FC-F8479551E3D6}"/>
                </a:ext>
              </a:extLst>
            </p:cNvPr>
            <p:cNvCxnSpPr>
              <a:cxnSpLocks/>
            </p:cNvCxnSpPr>
            <p:nvPr/>
          </p:nvCxnSpPr>
          <p:spPr>
            <a:xfrm>
              <a:off x="6430724" y="3061592"/>
              <a:ext cx="0" cy="1151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C44F491E-D78C-6776-4669-D1173C7A4543}"/>
              </a:ext>
            </a:extLst>
          </p:cNvPr>
          <p:cNvSpPr txBox="1"/>
          <p:nvPr/>
        </p:nvSpPr>
        <p:spPr>
          <a:xfrm>
            <a:off x="6312064" y="2731653"/>
            <a:ext cx="2596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f</a:t>
            </a:r>
          </a:p>
        </p:txBody>
      </p: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6668E79E-80AC-01B3-B7CD-38F175AC555C}"/>
              </a:ext>
            </a:extLst>
          </p:cNvPr>
          <p:cNvCxnSpPr/>
          <p:nvPr/>
        </p:nvCxnSpPr>
        <p:spPr>
          <a:xfrm>
            <a:off x="3935896" y="1987826"/>
            <a:ext cx="2880000" cy="0"/>
          </a:xfrm>
          <a:prstGeom prst="line">
            <a:avLst/>
          </a:prstGeom>
          <a:ln w="34925">
            <a:solidFill>
              <a:srgbClr val="FFF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BB3CC8D5-0A29-C02F-4926-DA2BB8FD6A82}"/>
              </a:ext>
            </a:extLst>
          </p:cNvPr>
          <p:cNvCxnSpPr>
            <a:cxnSpLocks/>
          </p:cNvCxnSpPr>
          <p:nvPr/>
        </p:nvCxnSpPr>
        <p:spPr>
          <a:xfrm flipV="1">
            <a:off x="6816354" y="1187279"/>
            <a:ext cx="782182" cy="804842"/>
          </a:xfrm>
          <a:prstGeom prst="line">
            <a:avLst/>
          </a:prstGeom>
          <a:ln w="34925">
            <a:solidFill>
              <a:srgbClr val="FFF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91E5109F-3050-3134-6AD8-0DFC80502F62}"/>
              </a:ext>
            </a:extLst>
          </p:cNvPr>
          <p:cNvCxnSpPr>
            <a:cxnSpLocks/>
          </p:cNvCxnSpPr>
          <p:nvPr/>
        </p:nvCxnSpPr>
        <p:spPr>
          <a:xfrm flipV="1">
            <a:off x="6241131" y="2578963"/>
            <a:ext cx="0" cy="13233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C378CE02-C9E5-4C79-3CBB-6B75EBCC9328}"/>
              </a:ext>
            </a:extLst>
          </p:cNvPr>
          <p:cNvSpPr txBox="1"/>
          <p:nvPr/>
        </p:nvSpPr>
        <p:spPr>
          <a:xfrm>
            <a:off x="6205785" y="2526341"/>
            <a:ext cx="3040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/>
              <a:t>B</a:t>
            </a:r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8F847150-D119-E4E6-8B97-C828DF7CE220}"/>
              </a:ext>
            </a:extLst>
          </p:cNvPr>
          <p:cNvGrpSpPr/>
          <p:nvPr/>
        </p:nvGrpSpPr>
        <p:grpSpPr>
          <a:xfrm>
            <a:off x="6241131" y="2330414"/>
            <a:ext cx="579565" cy="276999"/>
            <a:chOff x="6821540" y="3102821"/>
            <a:chExt cx="970852" cy="350701"/>
          </a:xfrm>
        </p:grpSpPr>
        <p:grpSp>
          <p:nvGrpSpPr>
            <p:cNvPr id="39" name="Gruppieren 38">
              <a:extLst>
                <a:ext uri="{FF2B5EF4-FFF2-40B4-BE49-F238E27FC236}">
                  <a16:creationId xmlns:a16="http://schemas.microsoft.com/office/drawing/2014/main" id="{7B04A12B-B50C-BB21-3E24-0E3BB5E235E8}"/>
                </a:ext>
              </a:extLst>
            </p:cNvPr>
            <p:cNvGrpSpPr/>
            <p:nvPr/>
          </p:nvGrpSpPr>
          <p:grpSpPr>
            <a:xfrm>
              <a:off x="6821540" y="3223252"/>
              <a:ext cx="970852" cy="119101"/>
              <a:chOff x="3941540" y="3061587"/>
              <a:chExt cx="2493127" cy="115119"/>
            </a:xfrm>
          </p:grpSpPr>
          <p:cxnSp>
            <p:nvCxnSpPr>
              <p:cNvPr id="40" name="Gerade Verbindung mit Pfeil 39">
                <a:extLst>
                  <a:ext uri="{FF2B5EF4-FFF2-40B4-BE49-F238E27FC236}">
                    <a16:creationId xmlns:a16="http://schemas.microsoft.com/office/drawing/2014/main" id="{03D1E4C2-FCEF-57B4-65C2-F1FB6D892D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44350" y="3119027"/>
                <a:ext cx="2490317" cy="11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Gerade Verbindung 40">
                <a:extLst>
                  <a:ext uri="{FF2B5EF4-FFF2-40B4-BE49-F238E27FC236}">
                    <a16:creationId xmlns:a16="http://schemas.microsoft.com/office/drawing/2014/main" id="{7C4CAD93-CC04-B35F-EE26-1022907645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41540" y="3061587"/>
                <a:ext cx="0" cy="11511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Gerade Verbindung 41">
                <a:extLst>
                  <a:ext uri="{FF2B5EF4-FFF2-40B4-BE49-F238E27FC236}">
                    <a16:creationId xmlns:a16="http://schemas.microsoft.com/office/drawing/2014/main" id="{A5EC3AF9-01AE-08C5-D40C-AEABFC2146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0724" y="3061592"/>
                <a:ext cx="0" cy="11511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3204A671-D29F-C39A-9F8B-0AA29DA4DB51}"/>
                </a:ext>
              </a:extLst>
            </p:cNvPr>
            <p:cNvSpPr txBox="1"/>
            <p:nvPr/>
          </p:nvSpPr>
          <p:spPr>
            <a:xfrm>
              <a:off x="7122758" y="3102821"/>
              <a:ext cx="259642" cy="35070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b</a:t>
              </a:r>
            </a:p>
          </p:txBody>
        </p:sp>
      </p:grp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3B8C646D-4E88-2926-0C53-BADEF4C3F4A4}"/>
              </a:ext>
            </a:extLst>
          </p:cNvPr>
          <p:cNvCxnSpPr>
            <a:cxnSpLocks/>
          </p:cNvCxnSpPr>
          <p:nvPr/>
        </p:nvCxnSpPr>
        <p:spPr>
          <a:xfrm flipV="1">
            <a:off x="6018534" y="1983532"/>
            <a:ext cx="802583" cy="806619"/>
          </a:xfrm>
          <a:prstGeom prst="line">
            <a:avLst/>
          </a:prstGeom>
          <a:ln w="34925">
            <a:solidFill>
              <a:srgbClr val="FFF10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99B25F66-E2EB-6119-AE2F-C40F2BD18BA0}"/>
              </a:ext>
            </a:extLst>
          </p:cNvPr>
          <p:cNvCxnSpPr>
            <a:cxnSpLocks/>
          </p:cNvCxnSpPr>
          <p:nvPr/>
        </p:nvCxnSpPr>
        <p:spPr>
          <a:xfrm>
            <a:off x="3944350" y="2004649"/>
            <a:ext cx="4393738" cy="1079514"/>
          </a:xfrm>
          <a:prstGeom prst="line">
            <a:avLst/>
          </a:prstGeom>
          <a:ln w="34925">
            <a:solidFill>
              <a:srgbClr val="FFF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511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B64ECF7-9823-6656-B320-DE733278FD37}"/>
                  </a:ext>
                </a:extLst>
              </p:cNvPr>
              <p:cNvSpPr txBox="1"/>
              <p:nvPr/>
            </p:nvSpPr>
            <p:spPr>
              <a:xfrm>
                <a:off x="5638800" y="2971800"/>
                <a:ext cx="1049710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B64ECF7-9823-6656-B320-DE733278F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971800"/>
                <a:ext cx="1049710" cy="569002"/>
              </a:xfrm>
              <a:prstGeom prst="rect">
                <a:avLst/>
              </a:prstGeom>
              <a:blipFill>
                <a:blip r:embed="rId4"/>
                <a:stretch>
                  <a:fillRect l="-7229" t="-6667" r="-4819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838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A89F0ED1-07E4-F558-E571-BA6AB1DD610B}"/>
              </a:ext>
            </a:extLst>
          </p:cNvPr>
          <p:cNvGrpSpPr/>
          <p:nvPr/>
        </p:nvGrpSpPr>
        <p:grpSpPr>
          <a:xfrm>
            <a:off x="1358950" y="1271359"/>
            <a:ext cx="2880000" cy="1432931"/>
            <a:chOff x="3935896" y="1271360"/>
            <a:chExt cx="2880000" cy="1432931"/>
          </a:xfrm>
        </p:grpSpPr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CB893D62-C85E-06A2-2DC8-A4CFECFE5AF7}"/>
                </a:ext>
              </a:extLst>
            </p:cNvPr>
            <p:cNvGrpSpPr/>
            <p:nvPr/>
          </p:nvGrpSpPr>
          <p:grpSpPr>
            <a:xfrm>
              <a:off x="4797286" y="1271360"/>
              <a:ext cx="1369336" cy="1432931"/>
              <a:chOff x="4596567" y="1996069"/>
              <a:chExt cx="1369336" cy="1432931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8D3A821D-154A-595F-81F6-DA22F1FC5309}"/>
                  </a:ext>
                </a:extLst>
              </p:cNvPr>
              <p:cNvSpPr/>
              <p:nvPr/>
            </p:nvSpPr>
            <p:spPr>
              <a:xfrm>
                <a:off x="4672362" y="1996069"/>
                <a:ext cx="1293541" cy="143293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" name="Freihandform 2">
                <a:extLst>
                  <a:ext uri="{FF2B5EF4-FFF2-40B4-BE49-F238E27FC236}">
                    <a16:creationId xmlns:a16="http://schemas.microsoft.com/office/drawing/2014/main" id="{3DF5BC33-1898-CAEE-377D-C33D63E79AD6}"/>
                  </a:ext>
                </a:extLst>
              </p:cNvPr>
              <p:cNvSpPr/>
              <p:nvPr/>
            </p:nvSpPr>
            <p:spPr>
              <a:xfrm>
                <a:off x="4596567" y="2286000"/>
                <a:ext cx="396525" cy="853068"/>
              </a:xfrm>
              <a:custGeom>
                <a:avLst/>
                <a:gdLst>
                  <a:gd name="connsiteX0" fmla="*/ 360000 w 720000"/>
                  <a:gd name="connsiteY0" fmla="*/ 0 h 1240271"/>
                  <a:gd name="connsiteX1" fmla="*/ 402559 w 720000"/>
                  <a:gd name="connsiteY1" fmla="*/ 23100 h 1240271"/>
                  <a:gd name="connsiteX2" fmla="*/ 720000 w 720000"/>
                  <a:gd name="connsiteY2" fmla="*/ 620135 h 1240271"/>
                  <a:gd name="connsiteX3" fmla="*/ 402559 w 720000"/>
                  <a:gd name="connsiteY3" fmla="*/ 1217171 h 1240271"/>
                  <a:gd name="connsiteX4" fmla="*/ 360000 w 720000"/>
                  <a:gd name="connsiteY4" fmla="*/ 1240271 h 1240271"/>
                  <a:gd name="connsiteX5" fmla="*/ 317441 w 720000"/>
                  <a:gd name="connsiteY5" fmla="*/ 1217171 h 1240271"/>
                  <a:gd name="connsiteX6" fmla="*/ 0 w 720000"/>
                  <a:gd name="connsiteY6" fmla="*/ 620135 h 1240271"/>
                  <a:gd name="connsiteX7" fmla="*/ 317441 w 720000"/>
                  <a:gd name="connsiteY7" fmla="*/ 23100 h 1240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1240271">
                    <a:moveTo>
                      <a:pt x="360000" y="0"/>
                    </a:moveTo>
                    <a:lnTo>
                      <a:pt x="402559" y="23100"/>
                    </a:lnTo>
                    <a:cubicBezTo>
                      <a:pt x="594080" y="152489"/>
                      <a:pt x="720000" y="371607"/>
                      <a:pt x="720000" y="620135"/>
                    </a:cubicBezTo>
                    <a:cubicBezTo>
                      <a:pt x="720000" y="868663"/>
                      <a:pt x="594080" y="1087781"/>
                      <a:pt x="402559" y="1217171"/>
                    </a:cubicBezTo>
                    <a:lnTo>
                      <a:pt x="360000" y="1240271"/>
                    </a:lnTo>
                    <a:lnTo>
                      <a:pt x="317441" y="1217171"/>
                    </a:lnTo>
                    <a:cubicBezTo>
                      <a:pt x="125920" y="1087781"/>
                      <a:pt x="0" y="868663"/>
                      <a:pt x="0" y="620135"/>
                    </a:cubicBezTo>
                    <a:cubicBezTo>
                      <a:pt x="0" y="371607"/>
                      <a:pt x="125920" y="152489"/>
                      <a:pt x="317441" y="23100"/>
                    </a:cubicBezTo>
                    <a:close/>
                  </a:path>
                </a:pathLst>
              </a:cu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 dirty="0"/>
              </a:p>
            </p:txBody>
          </p:sp>
        </p:grpSp>
        <p:cxnSp>
          <p:nvCxnSpPr>
            <p:cNvPr id="12" name="Gerade Verbindung 11">
              <a:extLst>
                <a:ext uri="{FF2B5EF4-FFF2-40B4-BE49-F238E27FC236}">
                  <a16:creationId xmlns:a16="http://schemas.microsoft.com/office/drawing/2014/main" id="{F68E28AA-0881-C124-5A0A-97B76A9EC97E}"/>
                </a:ext>
              </a:extLst>
            </p:cNvPr>
            <p:cNvCxnSpPr/>
            <p:nvPr/>
          </p:nvCxnSpPr>
          <p:spPr>
            <a:xfrm>
              <a:off x="3935896" y="1987826"/>
              <a:ext cx="2880000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>
              <a:extLst>
                <a:ext uri="{FF2B5EF4-FFF2-40B4-BE49-F238E27FC236}">
                  <a16:creationId xmlns:a16="http://schemas.microsoft.com/office/drawing/2014/main" id="{750EBDB2-A743-EB1B-D4A5-2FE56BA84967}"/>
                </a:ext>
              </a:extLst>
            </p:cNvPr>
            <p:cNvCxnSpPr>
              <a:cxnSpLocks/>
            </p:cNvCxnSpPr>
            <p:nvPr/>
          </p:nvCxnSpPr>
          <p:spPr>
            <a:xfrm>
              <a:off x="3935896" y="1749933"/>
              <a:ext cx="1199278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>
              <a:extLst>
                <a:ext uri="{FF2B5EF4-FFF2-40B4-BE49-F238E27FC236}">
                  <a16:creationId xmlns:a16="http://schemas.microsoft.com/office/drawing/2014/main" id="{17C561FB-C02B-FE26-6365-20DC9D79438D}"/>
                </a:ext>
              </a:extLst>
            </p:cNvPr>
            <p:cNvCxnSpPr>
              <a:cxnSpLocks/>
            </p:cNvCxnSpPr>
            <p:nvPr/>
          </p:nvCxnSpPr>
          <p:spPr>
            <a:xfrm>
              <a:off x="3935896" y="2235393"/>
              <a:ext cx="1199278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>
              <a:extLst>
                <a:ext uri="{FF2B5EF4-FFF2-40B4-BE49-F238E27FC236}">
                  <a16:creationId xmlns:a16="http://schemas.microsoft.com/office/drawing/2014/main" id="{61CD84F3-893D-E7C9-50E8-045B4862DBE9}"/>
                </a:ext>
              </a:extLst>
            </p:cNvPr>
            <p:cNvCxnSpPr>
              <a:cxnSpLocks/>
            </p:cNvCxnSpPr>
            <p:nvPr/>
          </p:nvCxnSpPr>
          <p:spPr>
            <a:xfrm>
              <a:off x="5129118" y="1746316"/>
              <a:ext cx="1686778" cy="241509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>
              <a:extLst>
                <a:ext uri="{FF2B5EF4-FFF2-40B4-BE49-F238E27FC236}">
                  <a16:creationId xmlns:a16="http://schemas.microsoft.com/office/drawing/2014/main" id="{010142A1-0741-6673-5FCC-78F407B7A0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29118" y="1983893"/>
              <a:ext cx="1686778" cy="251498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0B06AC06-0E71-62D1-0BDD-D65DCE2C2258}"/>
              </a:ext>
            </a:extLst>
          </p:cNvPr>
          <p:cNvGrpSpPr/>
          <p:nvPr/>
        </p:nvGrpSpPr>
        <p:grpSpPr>
          <a:xfrm>
            <a:off x="1358950" y="3024940"/>
            <a:ext cx="2238756" cy="1432932"/>
            <a:chOff x="1358950" y="3067640"/>
            <a:chExt cx="2238756" cy="1432932"/>
          </a:xfrm>
        </p:grpSpPr>
        <p:grpSp>
          <p:nvGrpSpPr>
            <p:cNvPr id="33" name="Gruppieren 32">
              <a:extLst>
                <a:ext uri="{FF2B5EF4-FFF2-40B4-BE49-F238E27FC236}">
                  <a16:creationId xmlns:a16="http://schemas.microsoft.com/office/drawing/2014/main" id="{64749E10-176A-3C90-EE6E-AE8AC4088D1D}"/>
                </a:ext>
              </a:extLst>
            </p:cNvPr>
            <p:cNvGrpSpPr/>
            <p:nvPr/>
          </p:nvGrpSpPr>
          <p:grpSpPr>
            <a:xfrm>
              <a:off x="1358950" y="3067640"/>
              <a:ext cx="2238756" cy="1432932"/>
              <a:chOff x="8371711" y="1271359"/>
              <a:chExt cx="2238756" cy="1432932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1670B11B-0D05-9E00-3CAE-FCBF6E445AEF}"/>
                  </a:ext>
                </a:extLst>
              </p:cNvPr>
              <p:cNvSpPr/>
              <p:nvPr/>
            </p:nvSpPr>
            <p:spPr>
              <a:xfrm>
                <a:off x="9316926" y="1271360"/>
                <a:ext cx="1293541" cy="143293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Freihandform 25">
                <a:extLst>
                  <a:ext uri="{FF2B5EF4-FFF2-40B4-BE49-F238E27FC236}">
                    <a16:creationId xmlns:a16="http://schemas.microsoft.com/office/drawing/2014/main" id="{F7FF0095-F705-62A5-7768-4327FA1C16C0}"/>
                  </a:ext>
                </a:extLst>
              </p:cNvPr>
              <p:cNvSpPr/>
              <p:nvPr/>
            </p:nvSpPr>
            <p:spPr>
              <a:xfrm>
                <a:off x="9241131" y="1561291"/>
                <a:ext cx="396525" cy="853068"/>
              </a:xfrm>
              <a:custGeom>
                <a:avLst/>
                <a:gdLst>
                  <a:gd name="connsiteX0" fmla="*/ 360000 w 720000"/>
                  <a:gd name="connsiteY0" fmla="*/ 0 h 1240271"/>
                  <a:gd name="connsiteX1" fmla="*/ 402559 w 720000"/>
                  <a:gd name="connsiteY1" fmla="*/ 23100 h 1240271"/>
                  <a:gd name="connsiteX2" fmla="*/ 720000 w 720000"/>
                  <a:gd name="connsiteY2" fmla="*/ 620135 h 1240271"/>
                  <a:gd name="connsiteX3" fmla="*/ 402559 w 720000"/>
                  <a:gd name="connsiteY3" fmla="*/ 1217171 h 1240271"/>
                  <a:gd name="connsiteX4" fmla="*/ 360000 w 720000"/>
                  <a:gd name="connsiteY4" fmla="*/ 1240271 h 1240271"/>
                  <a:gd name="connsiteX5" fmla="*/ 317441 w 720000"/>
                  <a:gd name="connsiteY5" fmla="*/ 1217171 h 1240271"/>
                  <a:gd name="connsiteX6" fmla="*/ 0 w 720000"/>
                  <a:gd name="connsiteY6" fmla="*/ 620135 h 1240271"/>
                  <a:gd name="connsiteX7" fmla="*/ 317441 w 720000"/>
                  <a:gd name="connsiteY7" fmla="*/ 23100 h 1240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1240271">
                    <a:moveTo>
                      <a:pt x="360000" y="0"/>
                    </a:moveTo>
                    <a:lnTo>
                      <a:pt x="402559" y="23100"/>
                    </a:lnTo>
                    <a:cubicBezTo>
                      <a:pt x="594080" y="152489"/>
                      <a:pt x="720000" y="371607"/>
                      <a:pt x="720000" y="620135"/>
                    </a:cubicBezTo>
                    <a:cubicBezTo>
                      <a:pt x="720000" y="868663"/>
                      <a:pt x="594080" y="1087781"/>
                      <a:pt x="402559" y="1217171"/>
                    </a:cubicBezTo>
                    <a:lnTo>
                      <a:pt x="360000" y="1240271"/>
                    </a:lnTo>
                    <a:lnTo>
                      <a:pt x="317441" y="1217171"/>
                    </a:lnTo>
                    <a:cubicBezTo>
                      <a:pt x="125920" y="1087781"/>
                      <a:pt x="0" y="868663"/>
                      <a:pt x="0" y="620135"/>
                    </a:cubicBezTo>
                    <a:cubicBezTo>
                      <a:pt x="0" y="371607"/>
                      <a:pt x="125920" y="152489"/>
                      <a:pt x="317441" y="23100"/>
                    </a:cubicBezTo>
                    <a:close/>
                  </a:path>
                </a:pathLst>
              </a:cu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 dirty="0"/>
              </a:p>
            </p:txBody>
          </p:sp>
          <p:cxnSp>
            <p:nvCxnSpPr>
              <p:cNvPr id="27" name="Gerade Verbindung 26">
                <a:extLst>
                  <a:ext uri="{FF2B5EF4-FFF2-40B4-BE49-F238E27FC236}">
                    <a16:creationId xmlns:a16="http://schemas.microsoft.com/office/drawing/2014/main" id="{BC82A756-6928-8283-91D7-F8CE785DE1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371711" y="1983893"/>
                <a:ext cx="2217974" cy="13606"/>
              </a:xfrm>
              <a:prstGeom prst="line">
                <a:avLst/>
              </a:prstGeom>
              <a:ln w="34925">
                <a:solidFill>
                  <a:srgbClr val="FFF10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>
                <a:extLst>
                  <a:ext uri="{FF2B5EF4-FFF2-40B4-BE49-F238E27FC236}">
                    <a16:creationId xmlns:a16="http://schemas.microsoft.com/office/drawing/2014/main" id="{423CBD6D-D04E-8AA7-D466-42B85FA2DA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2907" y="1742383"/>
                <a:ext cx="1686778" cy="241509"/>
              </a:xfrm>
              <a:prstGeom prst="line">
                <a:avLst/>
              </a:prstGeom>
              <a:ln w="34925">
                <a:solidFill>
                  <a:srgbClr val="FFF10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 Verbindung 28">
                <a:extLst>
                  <a:ext uri="{FF2B5EF4-FFF2-40B4-BE49-F238E27FC236}">
                    <a16:creationId xmlns:a16="http://schemas.microsoft.com/office/drawing/2014/main" id="{E06B4246-567A-295F-8B0F-1EC8E81CF2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902907" y="1979960"/>
                <a:ext cx="1686778" cy="251498"/>
              </a:xfrm>
              <a:prstGeom prst="line">
                <a:avLst/>
              </a:prstGeom>
              <a:ln w="34925">
                <a:solidFill>
                  <a:srgbClr val="FFF10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Freihandform 29">
                <a:extLst>
                  <a:ext uri="{FF2B5EF4-FFF2-40B4-BE49-F238E27FC236}">
                    <a16:creationId xmlns:a16="http://schemas.microsoft.com/office/drawing/2014/main" id="{AE04553B-3792-5317-581C-424F80E0E398}"/>
                  </a:ext>
                </a:extLst>
              </p:cNvPr>
              <p:cNvSpPr/>
              <p:nvPr/>
            </p:nvSpPr>
            <p:spPr>
              <a:xfrm>
                <a:off x="8664210" y="1271359"/>
                <a:ext cx="238697" cy="1432931"/>
              </a:xfrm>
              <a:custGeom>
                <a:avLst/>
                <a:gdLst>
                  <a:gd name="connsiteX0" fmla="*/ 360000 w 720000"/>
                  <a:gd name="connsiteY0" fmla="*/ 0 h 1240271"/>
                  <a:gd name="connsiteX1" fmla="*/ 402559 w 720000"/>
                  <a:gd name="connsiteY1" fmla="*/ 23100 h 1240271"/>
                  <a:gd name="connsiteX2" fmla="*/ 720000 w 720000"/>
                  <a:gd name="connsiteY2" fmla="*/ 620135 h 1240271"/>
                  <a:gd name="connsiteX3" fmla="*/ 402559 w 720000"/>
                  <a:gd name="connsiteY3" fmla="*/ 1217171 h 1240271"/>
                  <a:gd name="connsiteX4" fmla="*/ 360000 w 720000"/>
                  <a:gd name="connsiteY4" fmla="*/ 1240271 h 1240271"/>
                  <a:gd name="connsiteX5" fmla="*/ 317441 w 720000"/>
                  <a:gd name="connsiteY5" fmla="*/ 1217171 h 1240271"/>
                  <a:gd name="connsiteX6" fmla="*/ 0 w 720000"/>
                  <a:gd name="connsiteY6" fmla="*/ 620135 h 1240271"/>
                  <a:gd name="connsiteX7" fmla="*/ 317441 w 720000"/>
                  <a:gd name="connsiteY7" fmla="*/ 23100 h 1240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1240271">
                    <a:moveTo>
                      <a:pt x="360000" y="0"/>
                    </a:moveTo>
                    <a:lnTo>
                      <a:pt x="402559" y="23100"/>
                    </a:lnTo>
                    <a:cubicBezTo>
                      <a:pt x="594080" y="152489"/>
                      <a:pt x="720000" y="371607"/>
                      <a:pt x="720000" y="620135"/>
                    </a:cubicBezTo>
                    <a:cubicBezTo>
                      <a:pt x="720000" y="868663"/>
                      <a:pt x="594080" y="1087781"/>
                      <a:pt x="402559" y="1217171"/>
                    </a:cubicBezTo>
                    <a:lnTo>
                      <a:pt x="360000" y="1240271"/>
                    </a:lnTo>
                    <a:lnTo>
                      <a:pt x="317441" y="1217171"/>
                    </a:lnTo>
                    <a:cubicBezTo>
                      <a:pt x="125920" y="1087781"/>
                      <a:pt x="0" y="868663"/>
                      <a:pt x="0" y="620135"/>
                    </a:cubicBezTo>
                    <a:cubicBezTo>
                      <a:pt x="0" y="371607"/>
                      <a:pt x="125920" y="152489"/>
                      <a:pt x="317441" y="23100"/>
                    </a:cubicBez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 dirty="0"/>
              </a:p>
            </p:txBody>
          </p:sp>
          <p:cxnSp>
            <p:nvCxnSpPr>
              <p:cNvPr id="31" name="Gerade Verbindung 30">
                <a:extLst>
                  <a:ext uri="{FF2B5EF4-FFF2-40B4-BE49-F238E27FC236}">
                    <a16:creationId xmlns:a16="http://schemas.microsoft.com/office/drawing/2014/main" id="{F1413CA5-E8A1-BFA6-6DC9-9139FEF5F0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71711" y="1742383"/>
                <a:ext cx="536840" cy="0"/>
              </a:xfrm>
              <a:prstGeom prst="line">
                <a:avLst/>
              </a:prstGeom>
              <a:ln w="34925">
                <a:solidFill>
                  <a:srgbClr val="FFF10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Gerade Verbindung 43">
              <a:extLst>
                <a:ext uri="{FF2B5EF4-FFF2-40B4-BE49-F238E27FC236}">
                  <a16:creationId xmlns:a16="http://schemas.microsoft.com/office/drawing/2014/main" id="{3D4E9492-401C-3FF6-6486-36E31C020BCF}"/>
                </a:ext>
              </a:extLst>
            </p:cNvPr>
            <p:cNvCxnSpPr>
              <a:cxnSpLocks/>
            </p:cNvCxnSpPr>
            <p:nvPr/>
          </p:nvCxnSpPr>
          <p:spPr>
            <a:xfrm>
              <a:off x="1358950" y="4027739"/>
              <a:ext cx="536840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7E6D7C60-0E11-CF83-A648-EDE2379ED5DF}"/>
              </a:ext>
            </a:extLst>
          </p:cNvPr>
          <p:cNvGrpSpPr/>
          <p:nvPr/>
        </p:nvGrpSpPr>
        <p:grpSpPr>
          <a:xfrm>
            <a:off x="6666204" y="1271359"/>
            <a:ext cx="2504173" cy="1432931"/>
            <a:chOff x="6666204" y="1271359"/>
            <a:chExt cx="2504173" cy="1432931"/>
          </a:xfrm>
        </p:grpSpPr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45CB0304-CB02-BCCF-75B3-A04BF9B27EDB}"/>
                </a:ext>
              </a:extLst>
            </p:cNvPr>
            <p:cNvGrpSpPr/>
            <p:nvPr/>
          </p:nvGrpSpPr>
          <p:grpSpPr>
            <a:xfrm>
              <a:off x="7521359" y="1271359"/>
              <a:ext cx="1649018" cy="1432931"/>
              <a:chOff x="7521359" y="1271359"/>
              <a:chExt cx="1649018" cy="1432931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8DAD108-EB60-F945-A16D-4FBA0446C564}"/>
                  </a:ext>
                </a:extLst>
              </p:cNvPr>
              <p:cNvSpPr/>
              <p:nvPr/>
            </p:nvSpPr>
            <p:spPr>
              <a:xfrm>
                <a:off x="7556866" y="1271359"/>
                <a:ext cx="1613511" cy="143293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" name="Freihandform 48">
                <a:extLst>
                  <a:ext uri="{FF2B5EF4-FFF2-40B4-BE49-F238E27FC236}">
                    <a16:creationId xmlns:a16="http://schemas.microsoft.com/office/drawing/2014/main" id="{2371C097-7035-2EBC-67B0-6D374710AF0A}"/>
                  </a:ext>
                </a:extLst>
              </p:cNvPr>
              <p:cNvSpPr/>
              <p:nvPr/>
            </p:nvSpPr>
            <p:spPr>
              <a:xfrm>
                <a:off x="7521359" y="1561290"/>
                <a:ext cx="396525" cy="853068"/>
              </a:xfrm>
              <a:custGeom>
                <a:avLst/>
                <a:gdLst>
                  <a:gd name="connsiteX0" fmla="*/ 360000 w 720000"/>
                  <a:gd name="connsiteY0" fmla="*/ 0 h 1240271"/>
                  <a:gd name="connsiteX1" fmla="*/ 402559 w 720000"/>
                  <a:gd name="connsiteY1" fmla="*/ 23100 h 1240271"/>
                  <a:gd name="connsiteX2" fmla="*/ 720000 w 720000"/>
                  <a:gd name="connsiteY2" fmla="*/ 620135 h 1240271"/>
                  <a:gd name="connsiteX3" fmla="*/ 402559 w 720000"/>
                  <a:gd name="connsiteY3" fmla="*/ 1217171 h 1240271"/>
                  <a:gd name="connsiteX4" fmla="*/ 360000 w 720000"/>
                  <a:gd name="connsiteY4" fmla="*/ 1240271 h 1240271"/>
                  <a:gd name="connsiteX5" fmla="*/ 317441 w 720000"/>
                  <a:gd name="connsiteY5" fmla="*/ 1217171 h 1240271"/>
                  <a:gd name="connsiteX6" fmla="*/ 0 w 720000"/>
                  <a:gd name="connsiteY6" fmla="*/ 620135 h 1240271"/>
                  <a:gd name="connsiteX7" fmla="*/ 317441 w 720000"/>
                  <a:gd name="connsiteY7" fmla="*/ 23100 h 1240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1240271">
                    <a:moveTo>
                      <a:pt x="360000" y="0"/>
                    </a:moveTo>
                    <a:lnTo>
                      <a:pt x="402559" y="23100"/>
                    </a:lnTo>
                    <a:cubicBezTo>
                      <a:pt x="594080" y="152489"/>
                      <a:pt x="720000" y="371607"/>
                      <a:pt x="720000" y="620135"/>
                    </a:cubicBezTo>
                    <a:cubicBezTo>
                      <a:pt x="720000" y="868663"/>
                      <a:pt x="594080" y="1087781"/>
                      <a:pt x="402559" y="1217171"/>
                    </a:cubicBezTo>
                    <a:lnTo>
                      <a:pt x="360000" y="1240271"/>
                    </a:lnTo>
                    <a:lnTo>
                      <a:pt x="317441" y="1217171"/>
                    </a:lnTo>
                    <a:cubicBezTo>
                      <a:pt x="125920" y="1087781"/>
                      <a:pt x="0" y="868663"/>
                      <a:pt x="0" y="620135"/>
                    </a:cubicBezTo>
                    <a:cubicBezTo>
                      <a:pt x="0" y="371607"/>
                      <a:pt x="125920" y="152489"/>
                      <a:pt x="317441" y="23100"/>
                    </a:cubicBezTo>
                    <a:close/>
                  </a:path>
                </a:pathLst>
              </a:cu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 dirty="0"/>
              </a:p>
            </p:txBody>
          </p:sp>
        </p:grpSp>
        <p:cxnSp>
          <p:nvCxnSpPr>
            <p:cNvPr id="55" name="Gerade Verbindung 54">
              <a:extLst>
                <a:ext uri="{FF2B5EF4-FFF2-40B4-BE49-F238E27FC236}">
                  <a16:creationId xmlns:a16="http://schemas.microsoft.com/office/drawing/2014/main" id="{BE42BDB4-665A-C21B-8823-9DAD1D7BE6A3}"/>
                </a:ext>
              </a:extLst>
            </p:cNvPr>
            <p:cNvCxnSpPr>
              <a:cxnSpLocks/>
            </p:cNvCxnSpPr>
            <p:nvPr/>
          </p:nvCxnSpPr>
          <p:spPr>
            <a:xfrm>
              <a:off x="6666204" y="1987825"/>
              <a:ext cx="2487241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>
              <a:extLst>
                <a:ext uri="{FF2B5EF4-FFF2-40B4-BE49-F238E27FC236}">
                  <a16:creationId xmlns:a16="http://schemas.microsoft.com/office/drawing/2014/main" id="{5C528F28-7EAC-C5C0-E583-2EEC84BA625E}"/>
                </a:ext>
              </a:extLst>
            </p:cNvPr>
            <p:cNvCxnSpPr>
              <a:cxnSpLocks/>
            </p:cNvCxnSpPr>
            <p:nvPr/>
          </p:nvCxnSpPr>
          <p:spPr>
            <a:xfrm>
              <a:off x="6666204" y="1746000"/>
              <a:ext cx="1199278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>
              <a:extLst>
                <a:ext uri="{FF2B5EF4-FFF2-40B4-BE49-F238E27FC236}">
                  <a16:creationId xmlns:a16="http://schemas.microsoft.com/office/drawing/2014/main" id="{57C91A2C-00EF-82AA-36BE-61003249F821}"/>
                </a:ext>
              </a:extLst>
            </p:cNvPr>
            <p:cNvCxnSpPr>
              <a:cxnSpLocks/>
            </p:cNvCxnSpPr>
            <p:nvPr/>
          </p:nvCxnSpPr>
          <p:spPr>
            <a:xfrm>
              <a:off x="6666204" y="2231460"/>
              <a:ext cx="1199278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>
              <a:extLst>
                <a:ext uri="{FF2B5EF4-FFF2-40B4-BE49-F238E27FC236}">
                  <a16:creationId xmlns:a16="http://schemas.microsoft.com/office/drawing/2014/main" id="{EFACEA73-4B95-1050-74DB-2DC93B27B459}"/>
                </a:ext>
              </a:extLst>
            </p:cNvPr>
            <p:cNvCxnSpPr>
              <a:cxnSpLocks/>
            </p:cNvCxnSpPr>
            <p:nvPr/>
          </p:nvCxnSpPr>
          <p:spPr>
            <a:xfrm>
              <a:off x="7859426" y="1742383"/>
              <a:ext cx="1281722" cy="389107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>
              <a:extLst>
                <a:ext uri="{FF2B5EF4-FFF2-40B4-BE49-F238E27FC236}">
                  <a16:creationId xmlns:a16="http://schemas.microsoft.com/office/drawing/2014/main" id="{6D441A73-10CE-501C-1451-059174D7A9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59426" y="1855412"/>
              <a:ext cx="1281722" cy="376046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ieren 118">
            <a:extLst>
              <a:ext uri="{FF2B5EF4-FFF2-40B4-BE49-F238E27FC236}">
                <a16:creationId xmlns:a16="http://schemas.microsoft.com/office/drawing/2014/main" id="{81FAA356-85F2-6E22-4025-F1FEE3E120ED}"/>
              </a:ext>
            </a:extLst>
          </p:cNvPr>
          <p:cNvGrpSpPr/>
          <p:nvPr/>
        </p:nvGrpSpPr>
        <p:grpSpPr>
          <a:xfrm>
            <a:off x="6672263" y="3024939"/>
            <a:ext cx="2498114" cy="1432931"/>
            <a:chOff x="6672263" y="3024939"/>
            <a:chExt cx="2498114" cy="1432931"/>
          </a:xfrm>
        </p:grpSpPr>
        <p:grpSp>
          <p:nvGrpSpPr>
            <p:cNvPr id="52" name="Gruppieren 51">
              <a:extLst>
                <a:ext uri="{FF2B5EF4-FFF2-40B4-BE49-F238E27FC236}">
                  <a16:creationId xmlns:a16="http://schemas.microsoft.com/office/drawing/2014/main" id="{AC26876C-A132-4900-7202-33943F504234}"/>
                </a:ext>
              </a:extLst>
            </p:cNvPr>
            <p:cNvGrpSpPr/>
            <p:nvPr/>
          </p:nvGrpSpPr>
          <p:grpSpPr>
            <a:xfrm>
              <a:off x="7521359" y="3024939"/>
              <a:ext cx="1649018" cy="1432931"/>
              <a:chOff x="7521359" y="1271359"/>
              <a:chExt cx="1649018" cy="1432931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5A71E24-4758-BDD6-FA04-1DCB6598DA4F}"/>
                  </a:ext>
                </a:extLst>
              </p:cNvPr>
              <p:cNvSpPr/>
              <p:nvPr/>
            </p:nvSpPr>
            <p:spPr>
              <a:xfrm>
                <a:off x="7556866" y="1271359"/>
                <a:ext cx="1613511" cy="143293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Freihandform 53">
                <a:extLst>
                  <a:ext uri="{FF2B5EF4-FFF2-40B4-BE49-F238E27FC236}">
                    <a16:creationId xmlns:a16="http://schemas.microsoft.com/office/drawing/2014/main" id="{7ABA7E14-1A20-7203-77E7-4F75B6B69A2F}"/>
                  </a:ext>
                </a:extLst>
              </p:cNvPr>
              <p:cNvSpPr/>
              <p:nvPr/>
            </p:nvSpPr>
            <p:spPr>
              <a:xfrm>
                <a:off x="7521359" y="1561290"/>
                <a:ext cx="396525" cy="853068"/>
              </a:xfrm>
              <a:custGeom>
                <a:avLst/>
                <a:gdLst>
                  <a:gd name="connsiteX0" fmla="*/ 360000 w 720000"/>
                  <a:gd name="connsiteY0" fmla="*/ 0 h 1240271"/>
                  <a:gd name="connsiteX1" fmla="*/ 402559 w 720000"/>
                  <a:gd name="connsiteY1" fmla="*/ 23100 h 1240271"/>
                  <a:gd name="connsiteX2" fmla="*/ 720000 w 720000"/>
                  <a:gd name="connsiteY2" fmla="*/ 620135 h 1240271"/>
                  <a:gd name="connsiteX3" fmla="*/ 402559 w 720000"/>
                  <a:gd name="connsiteY3" fmla="*/ 1217171 h 1240271"/>
                  <a:gd name="connsiteX4" fmla="*/ 360000 w 720000"/>
                  <a:gd name="connsiteY4" fmla="*/ 1240271 h 1240271"/>
                  <a:gd name="connsiteX5" fmla="*/ 317441 w 720000"/>
                  <a:gd name="connsiteY5" fmla="*/ 1217171 h 1240271"/>
                  <a:gd name="connsiteX6" fmla="*/ 0 w 720000"/>
                  <a:gd name="connsiteY6" fmla="*/ 620135 h 1240271"/>
                  <a:gd name="connsiteX7" fmla="*/ 317441 w 720000"/>
                  <a:gd name="connsiteY7" fmla="*/ 23100 h 1240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1240271">
                    <a:moveTo>
                      <a:pt x="360000" y="0"/>
                    </a:moveTo>
                    <a:lnTo>
                      <a:pt x="402559" y="23100"/>
                    </a:lnTo>
                    <a:cubicBezTo>
                      <a:pt x="594080" y="152489"/>
                      <a:pt x="720000" y="371607"/>
                      <a:pt x="720000" y="620135"/>
                    </a:cubicBezTo>
                    <a:cubicBezTo>
                      <a:pt x="720000" y="868663"/>
                      <a:pt x="594080" y="1087781"/>
                      <a:pt x="402559" y="1217171"/>
                    </a:cubicBezTo>
                    <a:lnTo>
                      <a:pt x="360000" y="1240271"/>
                    </a:lnTo>
                    <a:lnTo>
                      <a:pt x="317441" y="1217171"/>
                    </a:lnTo>
                    <a:cubicBezTo>
                      <a:pt x="125920" y="1087781"/>
                      <a:pt x="0" y="868663"/>
                      <a:pt x="0" y="620135"/>
                    </a:cubicBezTo>
                    <a:cubicBezTo>
                      <a:pt x="0" y="371607"/>
                      <a:pt x="125920" y="152489"/>
                      <a:pt x="317441" y="23100"/>
                    </a:cubicBezTo>
                    <a:close/>
                  </a:path>
                </a:pathLst>
              </a:cu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 dirty="0"/>
              </a:p>
            </p:txBody>
          </p:sp>
        </p:grpSp>
        <p:cxnSp>
          <p:nvCxnSpPr>
            <p:cNvPr id="97" name="Gerade Verbindung 96">
              <a:extLst>
                <a:ext uri="{FF2B5EF4-FFF2-40B4-BE49-F238E27FC236}">
                  <a16:creationId xmlns:a16="http://schemas.microsoft.com/office/drawing/2014/main" id="{B724CE0F-1F09-26BD-3BC2-8732408DECD2}"/>
                </a:ext>
              </a:extLst>
            </p:cNvPr>
            <p:cNvCxnSpPr>
              <a:cxnSpLocks/>
            </p:cNvCxnSpPr>
            <p:nvPr/>
          </p:nvCxnSpPr>
          <p:spPr>
            <a:xfrm>
              <a:off x="6672263" y="3733542"/>
              <a:ext cx="2468885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 Verbindung 97">
              <a:extLst>
                <a:ext uri="{FF2B5EF4-FFF2-40B4-BE49-F238E27FC236}">
                  <a16:creationId xmlns:a16="http://schemas.microsoft.com/office/drawing/2014/main" id="{86800F0F-55F0-B64E-9C97-096D20A092E6}"/>
                </a:ext>
              </a:extLst>
            </p:cNvPr>
            <p:cNvCxnSpPr>
              <a:cxnSpLocks/>
            </p:cNvCxnSpPr>
            <p:nvPr/>
          </p:nvCxnSpPr>
          <p:spPr>
            <a:xfrm>
              <a:off x="7609668" y="3432364"/>
              <a:ext cx="220286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 Verbindung 98">
              <a:extLst>
                <a:ext uri="{FF2B5EF4-FFF2-40B4-BE49-F238E27FC236}">
                  <a16:creationId xmlns:a16="http://schemas.microsoft.com/office/drawing/2014/main" id="{282AE3CB-3894-14BD-140E-C8B27A395F2B}"/>
                </a:ext>
              </a:extLst>
            </p:cNvPr>
            <p:cNvCxnSpPr>
              <a:cxnSpLocks/>
            </p:cNvCxnSpPr>
            <p:nvPr/>
          </p:nvCxnSpPr>
          <p:spPr>
            <a:xfrm>
              <a:off x="7609668" y="4054190"/>
              <a:ext cx="220286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 Verbindung 99">
              <a:extLst>
                <a:ext uri="{FF2B5EF4-FFF2-40B4-BE49-F238E27FC236}">
                  <a16:creationId xmlns:a16="http://schemas.microsoft.com/office/drawing/2014/main" id="{6656797F-0402-B73D-96E5-9755E28FBEF4}"/>
                </a:ext>
              </a:extLst>
            </p:cNvPr>
            <p:cNvCxnSpPr>
              <a:cxnSpLocks/>
            </p:cNvCxnSpPr>
            <p:nvPr/>
          </p:nvCxnSpPr>
          <p:spPr>
            <a:xfrm>
              <a:off x="7824788" y="3429000"/>
              <a:ext cx="1316360" cy="304541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00">
              <a:extLst>
                <a:ext uri="{FF2B5EF4-FFF2-40B4-BE49-F238E27FC236}">
                  <a16:creationId xmlns:a16="http://schemas.microsoft.com/office/drawing/2014/main" id="{CEB3536D-A3F9-0938-1369-B1A8486F98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24788" y="3729609"/>
              <a:ext cx="1316360" cy="324581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Freihandform 105">
              <a:extLst>
                <a:ext uri="{FF2B5EF4-FFF2-40B4-BE49-F238E27FC236}">
                  <a16:creationId xmlns:a16="http://schemas.microsoft.com/office/drawing/2014/main" id="{DAE3E266-B698-3472-F84C-BFF94BAA5530}"/>
                </a:ext>
              </a:extLst>
            </p:cNvPr>
            <p:cNvSpPr/>
            <p:nvPr/>
          </p:nvSpPr>
          <p:spPr>
            <a:xfrm>
              <a:off x="6902439" y="3024940"/>
              <a:ext cx="323306" cy="1432926"/>
            </a:xfrm>
            <a:custGeom>
              <a:avLst/>
              <a:gdLst>
                <a:gd name="connsiteX0" fmla="*/ 0 w 323306"/>
                <a:gd name="connsiteY0" fmla="*/ 0 h 730277"/>
                <a:gd name="connsiteX1" fmla="*/ 323306 w 323306"/>
                <a:gd name="connsiteY1" fmla="*/ 0 h 730277"/>
                <a:gd name="connsiteX2" fmla="*/ 315885 w 323306"/>
                <a:gd name="connsiteY2" fmla="*/ 8687 h 730277"/>
                <a:gd name="connsiteX3" fmla="*/ 210444 w 323306"/>
                <a:gd name="connsiteY3" fmla="*/ 369868 h 730277"/>
                <a:gd name="connsiteX4" fmla="*/ 271926 w 323306"/>
                <a:gd name="connsiteY4" fmla="*/ 655454 h 730277"/>
                <a:gd name="connsiteX5" fmla="*/ 315436 w 323306"/>
                <a:gd name="connsiteY5" fmla="*/ 730277 h 730277"/>
                <a:gd name="connsiteX6" fmla="*/ 8229 w 323306"/>
                <a:gd name="connsiteY6" fmla="*/ 730277 h 730277"/>
                <a:gd name="connsiteX7" fmla="*/ 51448 w 323306"/>
                <a:gd name="connsiteY7" fmla="*/ 655911 h 730277"/>
                <a:gd name="connsiteX8" fmla="*/ 112930 w 323306"/>
                <a:gd name="connsiteY8" fmla="*/ 370161 h 730277"/>
                <a:gd name="connsiteX9" fmla="*/ 7489 w 323306"/>
                <a:gd name="connsiteY9" fmla="*/ 8772 h 730277"/>
                <a:gd name="connsiteX10" fmla="*/ 0 w 323306"/>
                <a:gd name="connsiteY10" fmla="*/ 0 h 730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3306" h="730277">
                  <a:moveTo>
                    <a:pt x="0" y="0"/>
                  </a:moveTo>
                  <a:lnTo>
                    <a:pt x="323306" y="0"/>
                  </a:lnTo>
                  <a:lnTo>
                    <a:pt x="315885" y="8687"/>
                  </a:lnTo>
                  <a:cubicBezTo>
                    <a:pt x="250738" y="101121"/>
                    <a:pt x="210444" y="228818"/>
                    <a:pt x="210444" y="369868"/>
                  </a:cubicBezTo>
                  <a:cubicBezTo>
                    <a:pt x="210444" y="475656"/>
                    <a:pt x="233110" y="573932"/>
                    <a:pt x="271926" y="655454"/>
                  </a:cubicBezTo>
                  <a:lnTo>
                    <a:pt x="315436" y="730277"/>
                  </a:lnTo>
                  <a:lnTo>
                    <a:pt x="8229" y="730277"/>
                  </a:lnTo>
                  <a:lnTo>
                    <a:pt x="51448" y="655911"/>
                  </a:lnTo>
                  <a:cubicBezTo>
                    <a:pt x="90265" y="574342"/>
                    <a:pt x="112930" y="476009"/>
                    <a:pt x="112930" y="370161"/>
                  </a:cubicBezTo>
                  <a:cubicBezTo>
                    <a:pt x="112930" y="229030"/>
                    <a:pt x="72636" y="101260"/>
                    <a:pt x="7489" y="877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cxnSp>
          <p:nvCxnSpPr>
            <p:cNvPr id="108" name="Gerade Verbindung 107">
              <a:extLst>
                <a:ext uri="{FF2B5EF4-FFF2-40B4-BE49-F238E27FC236}">
                  <a16:creationId xmlns:a16="http://schemas.microsoft.com/office/drawing/2014/main" id="{1C46255F-1563-1A14-2D82-803368C945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0207" y="3428252"/>
              <a:ext cx="474248" cy="76928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Gerade Verbindung 109">
              <a:extLst>
                <a:ext uri="{FF2B5EF4-FFF2-40B4-BE49-F238E27FC236}">
                  <a16:creationId xmlns:a16="http://schemas.microsoft.com/office/drawing/2014/main" id="{62E1129D-6E10-5111-ED5D-BA399178AEAE}"/>
                </a:ext>
              </a:extLst>
            </p:cNvPr>
            <p:cNvCxnSpPr>
              <a:cxnSpLocks/>
            </p:cNvCxnSpPr>
            <p:nvPr/>
          </p:nvCxnSpPr>
          <p:spPr>
            <a:xfrm>
              <a:off x="7145231" y="3985039"/>
              <a:ext cx="467565" cy="69276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Gerade Verbindung 113">
              <a:extLst>
                <a:ext uri="{FF2B5EF4-FFF2-40B4-BE49-F238E27FC236}">
                  <a16:creationId xmlns:a16="http://schemas.microsoft.com/office/drawing/2014/main" id="{35083B46-5DA9-5162-1568-FA2CB5AB2052}"/>
                </a:ext>
              </a:extLst>
            </p:cNvPr>
            <p:cNvCxnSpPr>
              <a:cxnSpLocks/>
            </p:cNvCxnSpPr>
            <p:nvPr/>
          </p:nvCxnSpPr>
          <p:spPr>
            <a:xfrm>
              <a:off x="6672263" y="3505180"/>
              <a:ext cx="468312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 Verbindung 116">
              <a:extLst>
                <a:ext uri="{FF2B5EF4-FFF2-40B4-BE49-F238E27FC236}">
                  <a16:creationId xmlns:a16="http://schemas.microsoft.com/office/drawing/2014/main" id="{CBBF2BF1-E208-DD3C-A47B-4E78C6D13C3E}"/>
                </a:ext>
              </a:extLst>
            </p:cNvPr>
            <p:cNvCxnSpPr>
              <a:cxnSpLocks/>
            </p:cNvCxnSpPr>
            <p:nvPr/>
          </p:nvCxnSpPr>
          <p:spPr>
            <a:xfrm>
              <a:off x="6672263" y="3985039"/>
              <a:ext cx="491251" cy="0"/>
            </a:xfrm>
            <a:prstGeom prst="line">
              <a:avLst/>
            </a:prstGeom>
            <a:ln w="34925">
              <a:solidFill>
                <a:srgbClr val="FFF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2082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4E4ADBAF-5D24-11C9-E2F5-1759760932DB}"/>
              </a:ext>
            </a:extLst>
          </p:cNvPr>
          <p:cNvGrpSpPr/>
          <p:nvPr/>
        </p:nvGrpSpPr>
        <p:grpSpPr>
          <a:xfrm>
            <a:off x="340360" y="1277291"/>
            <a:ext cx="10670543" cy="1428753"/>
            <a:chOff x="340360" y="1277291"/>
            <a:chExt cx="10670543" cy="1428753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5060E303-CAA7-FC8C-9F9F-B72A3CD47F44}"/>
                </a:ext>
              </a:extLst>
            </p:cNvPr>
            <p:cNvSpPr/>
            <p:nvPr/>
          </p:nvSpPr>
          <p:spPr>
            <a:xfrm>
              <a:off x="3218180" y="1641987"/>
              <a:ext cx="2865119" cy="727587"/>
            </a:xfrm>
            <a:prstGeom prst="rect">
              <a:avLst/>
            </a:prstGeom>
            <a:solidFill>
              <a:srgbClr val="FFF101"/>
            </a:solidFill>
            <a:ln>
              <a:solidFill>
                <a:srgbClr val="FFF10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B2C0DDE5-8B94-85D4-B0DA-5BEABFDA2E74}"/>
                </a:ext>
              </a:extLst>
            </p:cNvPr>
            <p:cNvGrpSpPr/>
            <p:nvPr/>
          </p:nvGrpSpPr>
          <p:grpSpPr>
            <a:xfrm>
              <a:off x="340360" y="1277291"/>
              <a:ext cx="10670543" cy="1428753"/>
              <a:chOff x="340360" y="1267459"/>
              <a:chExt cx="10670543" cy="1428753"/>
            </a:xfrm>
          </p:grpSpPr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EA611D8-57CD-9859-4D7C-23762DCABB50}"/>
                  </a:ext>
                </a:extLst>
              </p:cNvPr>
              <p:cNvSpPr/>
              <p:nvPr/>
            </p:nvSpPr>
            <p:spPr>
              <a:xfrm>
                <a:off x="340360" y="1267460"/>
                <a:ext cx="2865120" cy="14224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" name="Dreieck 4">
                <a:extLst>
                  <a:ext uri="{FF2B5EF4-FFF2-40B4-BE49-F238E27FC236}">
                    <a16:creationId xmlns:a16="http://schemas.microsoft.com/office/drawing/2014/main" id="{8457850C-1998-33EF-44A9-1DC27E0A8CE8}"/>
                  </a:ext>
                </a:extLst>
              </p:cNvPr>
              <p:cNvSpPr/>
              <p:nvPr/>
            </p:nvSpPr>
            <p:spPr>
              <a:xfrm rot="5400000">
                <a:off x="8186481" y="-464677"/>
                <a:ext cx="727589" cy="4921254"/>
              </a:xfrm>
              <a:prstGeom prst="triangle">
                <a:avLst>
                  <a:gd name="adj" fmla="val 50893"/>
                </a:avLst>
              </a:prstGeom>
              <a:solidFill>
                <a:srgbClr val="FFF101"/>
              </a:solidFill>
              <a:ln>
                <a:solidFill>
                  <a:srgbClr val="FFF10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7" name="Gerade Verbindung 6">
                <a:extLst>
                  <a:ext uri="{FF2B5EF4-FFF2-40B4-BE49-F238E27FC236}">
                    <a16:creationId xmlns:a16="http://schemas.microsoft.com/office/drawing/2014/main" id="{F95EDB3A-B351-D410-74D6-A512F3FA92B1}"/>
                  </a:ext>
                </a:extLst>
              </p:cNvPr>
              <p:cNvCxnSpPr/>
              <p:nvPr/>
            </p:nvCxnSpPr>
            <p:spPr>
              <a:xfrm>
                <a:off x="11010903" y="1267459"/>
                <a:ext cx="0" cy="142875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Pfeil nach rechts 9">
                <a:extLst>
                  <a:ext uri="{FF2B5EF4-FFF2-40B4-BE49-F238E27FC236}">
                    <a16:creationId xmlns:a16="http://schemas.microsoft.com/office/drawing/2014/main" id="{EB4EAFB0-0A22-9AEC-E23F-93AE713EF35E}"/>
                  </a:ext>
                </a:extLst>
              </p:cNvPr>
              <p:cNvSpPr/>
              <p:nvPr/>
            </p:nvSpPr>
            <p:spPr>
              <a:xfrm>
                <a:off x="6486174" y="1868129"/>
                <a:ext cx="285136" cy="226142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" name="Freihandform 3">
                <a:extLst>
                  <a:ext uri="{FF2B5EF4-FFF2-40B4-BE49-F238E27FC236}">
                    <a16:creationId xmlns:a16="http://schemas.microsoft.com/office/drawing/2014/main" id="{6E81DD43-9A0E-8CFE-5B2C-1D944BA15CEA}"/>
                  </a:ext>
                </a:extLst>
              </p:cNvPr>
              <p:cNvSpPr/>
              <p:nvPr/>
            </p:nvSpPr>
            <p:spPr>
              <a:xfrm>
                <a:off x="5885037" y="1267460"/>
                <a:ext cx="396525" cy="1422400"/>
              </a:xfrm>
              <a:custGeom>
                <a:avLst/>
                <a:gdLst>
                  <a:gd name="connsiteX0" fmla="*/ 360000 w 720000"/>
                  <a:gd name="connsiteY0" fmla="*/ 0 h 1240271"/>
                  <a:gd name="connsiteX1" fmla="*/ 402559 w 720000"/>
                  <a:gd name="connsiteY1" fmla="*/ 23100 h 1240271"/>
                  <a:gd name="connsiteX2" fmla="*/ 720000 w 720000"/>
                  <a:gd name="connsiteY2" fmla="*/ 620135 h 1240271"/>
                  <a:gd name="connsiteX3" fmla="*/ 402559 w 720000"/>
                  <a:gd name="connsiteY3" fmla="*/ 1217171 h 1240271"/>
                  <a:gd name="connsiteX4" fmla="*/ 360000 w 720000"/>
                  <a:gd name="connsiteY4" fmla="*/ 1240271 h 1240271"/>
                  <a:gd name="connsiteX5" fmla="*/ 317441 w 720000"/>
                  <a:gd name="connsiteY5" fmla="*/ 1217171 h 1240271"/>
                  <a:gd name="connsiteX6" fmla="*/ 0 w 720000"/>
                  <a:gd name="connsiteY6" fmla="*/ 620135 h 1240271"/>
                  <a:gd name="connsiteX7" fmla="*/ 317441 w 720000"/>
                  <a:gd name="connsiteY7" fmla="*/ 23100 h 1240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000" h="1240271">
                    <a:moveTo>
                      <a:pt x="360000" y="0"/>
                    </a:moveTo>
                    <a:lnTo>
                      <a:pt x="402559" y="23100"/>
                    </a:lnTo>
                    <a:cubicBezTo>
                      <a:pt x="594080" y="152489"/>
                      <a:pt x="720000" y="371607"/>
                      <a:pt x="720000" y="620135"/>
                    </a:cubicBezTo>
                    <a:cubicBezTo>
                      <a:pt x="720000" y="868663"/>
                      <a:pt x="594080" y="1087781"/>
                      <a:pt x="402559" y="1217171"/>
                    </a:cubicBezTo>
                    <a:lnTo>
                      <a:pt x="360000" y="1240271"/>
                    </a:lnTo>
                    <a:lnTo>
                      <a:pt x="317441" y="1217171"/>
                    </a:lnTo>
                    <a:cubicBezTo>
                      <a:pt x="125920" y="1087781"/>
                      <a:pt x="0" y="868663"/>
                      <a:pt x="0" y="620135"/>
                    </a:cubicBezTo>
                    <a:cubicBezTo>
                      <a:pt x="0" y="371607"/>
                      <a:pt x="125920" y="152489"/>
                      <a:pt x="317441" y="23100"/>
                    </a:cubicBez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 dirty="0"/>
              </a:p>
            </p:txBody>
          </p:sp>
          <p:sp>
            <p:nvSpPr>
              <p:cNvPr id="11" name="Pfeil nach rechts 10">
                <a:extLst>
                  <a:ext uri="{FF2B5EF4-FFF2-40B4-BE49-F238E27FC236}">
                    <a16:creationId xmlns:a16="http://schemas.microsoft.com/office/drawing/2014/main" id="{64FB4C1E-2F7C-84AD-C4A8-964D058E1452}"/>
                  </a:ext>
                </a:extLst>
              </p:cNvPr>
              <p:cNvSpPr/>
              <p:nvPr/>
            </p:nvSpPr>
            <p:spPr>
              <a:xfrm rot="10800000">
                <a:off x="5395289" y="1871940"/>
                <a:ext cx="285136" cy="226142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96933CF-1541-EEE7-0F03-2A8C4840C595}"/>
              </a:ext>
            </a:extLst>
          </p:cNvPr>
          <p:cNvGrpSpPr/>
          <p:nvPr/>
        </p:nvGrpSpPr>
        <p:grpSpPr>
          <a:xfrm>
            <a:off x="340360" y="4161788"/>
            <a:ext cx="10670543" cy="1432769"/>
            <a:chOff x="340360" y="4161788"/>
            <a:chExt cx="10670543" cy="1432769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FEC62118-A063-9E3F-26D3-24C64CBEB878}"/>
                </a:ext>
              </a:extLst>
            </p:cNvPr>
            <p:cNvSpPr/>
            <p:nvPr/>
          </p:nvSpPr>
          <p:spPr>
            <a:xfrm>
              <a:off x="340360" y="4168141"/>
              <a:ext cx="2865120" cy="1422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51D60B5C-CEC0-61EA-D163-7A4A160C992B}"/>
                </a:ext>
              </a:extLst>
            </p:cNvPr>
            <p:cNvSpPr/>
            <p:nvPr/>
          </p:nvSpPr>
          <p:spPr>
            <a:xfrm>
              <a:off x="3218180" y="4515547"/>
              <a:ext cx="2865119" cy="727587"/>
            </a:xfrm>
            <a:prstGeom prst="rect">
              <a:avLst/>
            </a:prstGeom>
            <a:solidFill>
              <a:srgbClr val="FFF101"/>
            </a:solidFill>
            <a:ln>
              <a:solidFill>
                <a:srgbClr val="FFF10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Trapez 18">
              <a:extLst>
                <a:ext uri="{FF2B5EF4-FFF2-40B4-BE49-F238E27FC236}">
                  <a16:creationId xmlns:a16="http://schemas.microsoft.com/office/drawing/2014/main" id="{D9242FDE-7CDB-5CE5-0C34-C23C6AA6EA5B}"/>
                </a:ext>
              </a:extLst>
            </p:cNvPr>
            <p:cNvSpPr/>
            <p:nvPr/>
          </p:nvSpPr>
          <p:spPr>
            <a:xfrm rot="16200000">
              <a:off x="7833853" y="2427343"/>
              <a:ext cx="1422400" cy="4912028"/>
            </a:xfrm>
            <a:prstGeom prst="trapezoid">
              <a:avLst/>
            </a:prstGeom>
            <a:solidFill>
              <a:srgbClr val="FFF101"/>
            </a:solidFill>
            <a:ln>
              <a:solidFill>
                <a:srgbClr val="FFF10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Freihandform 17">
              <a:extLst>
                <a:ext uri="{FF2B5EF4-FFF2-40B4-BE49-F238E27FC236}">
                  <a16:creationId xmlns:a16="http://schemas.microsoft.com/office/drawing/2014/main" id="{7FB90B3D-E6DD-FAF1-50E4-D338CD4EAF73}"/>
                </a:ext>
              </a:extLst>
            </p:cNvPr>
            <p:cNvSpPr/>
            <p:nvPr/>
          </p:nvSpPr>
          <p:spPr>
            <a:xfrm>
              <a:off x="5848493" y="4168141"/>
              <a:ext cx="469611" cy="1422400"/>
            </a:xfrm>
            <a:custGeom>
              <a:avLst/>
              <a:gdLst>
                <a:gd name="connsiteX0" fmla="*/ 0 w 323306"/>
                <a:gd name="connsiteY0" fmla="*/ 0 h 730277"/>
                <a:gd name="connsiteX1" fmla="*/ 323306 w 323306"/>
                <a:gd name="connsiteY1" fmla="*/ 0 h 730277"/>
                <a:gd name="connsiteX2" fmla="*/ 315885 w 323306"/>
                <a:gd name="connsiteY2" fmla="*/ 8687 h 730277"/>
                <a:gd name="connsiteX3" fmla="*/ 210444 w 323306"/>
                <a:gd name="connsiteY3" fmla="*/ 369868 h 730277"/>
                <a:gd name="connsiteX4" fmla="*/ 271926 w 323306"/>
                <a:gd name="connsiteY4" fmla="*/ 655454 h 730277"/>
                <a:gd name="connsiteX5" fmla="*/ 315436 w 323306"/>
                <a:gd name="connsiteY5" fmla="*/ 730277 h 730277"/>
                <a:gd name="connsiteX6" fmla="*/ 8229 w 323306"/>
                <a:gd name="connsiteY6" fmla="*/ 730277 h 730277"/>
                <a:gd name="connsiteX7" fmla="*/ 51448 w 323306"/>
                <a:gd name="connsiteY7" fmla="*/ 655911 h 730277"/>
                <a:gd name="connsiteX8" fmla="*/ 112930 w 323306"/>
                <a:gd name="connsiteY8" fmla="*/ 370161 h 730277"/>
                <a:gd name="connsiteX9" fmla="*/ 7489 w 323306"/>
                <a:gd name="connsiteY9" fmla="*/ 8772 h 730277"/>
                <a:gd name="connsiteX10" fmla="*/ 0 w 323306"/>
                <a:gd name="connsiteY10" fmla="*/ 0 h 730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3306" h="730277">
                  <a:moveTo>
                    <a:pt x="0" y="0"/>
                  </a:moveTo>
                  <a:lnTo>
                    <a:pt x="323306" y="0"/>
                  </a:lnTo>
                  <a:lnTo>
                    <a:pt x="315885" y="8687"/>
                  </a:lnTo>
                  <a:cubicBezTo>
                    <a:pt x="250738" y="101121"/>
                    <a:pt x="210444" y="228818"/>
                    <a:pt x="210444" y="369868"/>
                  </a:cubicBezTo>
                  <a:cubicBezTo>
                    <a:pt x="210444" y="475656"/>
                    <a:pt x="233110" y="573932"/>
                    <a:pt x="271926" y="655454"/>
                  </a:cubicBezTo>
                  <a:lnTo>
                    <a:pt x="315436" y="730277"/>
                  </a:lnTo>
                  <a:lnTo>
                    <a:pt x="8229" y="730277"/>
                  </a:lnTo>
                  <a:lnTo>
                    <a:pt x="51448" y="655911"/>
                  </a:lnTo>
                  <a:cubicBezTo>
                    <a:pt x="90265" y="574342"/>
                    <a:pt x="112930" y="476009"/>
                    <a:pt x="112930" y="370161"/>
                  </a:cubicBezTo>
                  <a:cubicBezTo>
                    <a:pt x="112930" y="229030"/>
                    <a:pt x="72636" y="101260"/>
                    <a:pt x="7489" y="877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cxnSp>
          <p:nvCxnSpPr>
            <p:cNvPr id="20" name="Gerade Verbindung 19">
              <a:extLst>
                <a:ext uri="{FF2B5EF4-FFF2-40B4-BE49-F238E27FC236}">
                  <a16:creationId xmlns:a16="http://schemas.microsoft.com/office/drawing/2014/main" id="{4728388B-44C4-DD2C-BB5D-E653364AECA4}"/>
                </a:ext>
              </a:extLst>
            </p:cNvPr>
            <p:cNvCxnSpPr/>
            <p:nvPr/>
          </p:nvCxnSpPr>
          <p:spPr>
            <a:xfrm>
              <a:off x="11010903" y="4161788"/>
              <a:ext cx="0" cy="142875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Pfeil nach rechts 20">
              <a:extLst>
                <a:ext uri="{FF2B5EF4-FFF2-40B4-BE49-F238E27FC236}">
                  <a16:creationId xmlns:a16="http://schemas.microsoft.com/office/drawing/2014/main" id="{E94998C8-AE58-B706-EDEA-06C95F54F987}"/>
                </a:ext>
              </a:extLst>
            </p:cNvPr>
            <p:cNvSpPr/>
            <p:nvPr/>
          </p:nvSpPr>
          <p:spPr>
            <a:xfrm>
              <a:off x="6486174" y="4763198"/>
              <a:ext cx="285136" cy="2261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Pfeil nach rechts 21">
              <a:extLst>
                <a:ext uri="{FF2B5EF4-FFF2-40B4-BE49-F238E27FC236}">
                  <a16:creationId xmlns:a16="http://schemas.microsoft.com/office/drawing/2014/main" id="{F50F5587-FE2E-28CE-0EA2-AA18DE6FA65B}"/>
                </a:ext>
              </a:extLst>
            </p:cNvPr>
            <p:cNvSpPr/>
            <p:nvPr/>
          </p:nvSpPr>
          <p:spPr>
            <a:xfrm rot="10800000">
              <a:off x="5395289" y="4767009"/>
              <a:ext cx="285136" cy="2261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98891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Macintosh PowerPoint</Application>
  <PresentationFormat>Breitbild</PresentationFormat>
  <Paragraphs>11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Streller, Katharina</dc:creator>
  <cp:lastModifiedBy>Streller, Katharina</cp:lastModifiedBy>
  <cp:revision>9</cp:revision>
  <dcterms:created xsi:type="dcterms:W3CDTF">2023-01-21T09:31:45Z</dcterms:created>
  <dcterms:modified xsi:type="dcterms:W3CDTF">2023-07-23T16:15:47Z</dcterms:modified>
</cp:coreProperties>
</file>