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DC9F-57C3-4678-9E31-AE5D6D141F49}" type="datetimeFigureOut">
              <a:rPr lang="de-DE" smtClean="0"/>
              <a:t>08.03.2012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BEA73-EA6F-4C1C-B0F4-90D1A3659B5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1475656" y="260648"/>
            <a:ext cx="6264696" cy="6120680"/>
            <a:chOff x="223502" y="626482"/>
            <a:chExt cx="6527800" cy="8005702"/>
          </a:xfrm>
        </p:grpSpPr>
        <p:grpSp>
          <p:nvGrpSpPr>
            <p:cNvPr id="5" name="Gruppieren 94"/>
            <p:cNvGrpSpPr/>
            <p:nvPr/>
          </p:nvGrpSpPr>
          <p:grpSpPr>
            <a:xfrm>
              <a:off x="223502" y="626482"/>
              <a:ext cx="5949950" cy="7810500"/>
              <a:chOff x="50799" y="1175656"/>
              <a:chExt cx="5949950" cy="7810500"/>
            </a:xfrm>
          </p:grpSpPr>
          <p:sp>
            <p:nvSpPr>
              <p:cNvPr id="9" name="Pfeil nach links 8"/>
              <p:cNvSpPr/>
              <p:nvPr/>
            </p:nvSpPr>
            <p:spPr>
              <a:xfrm>
                <a:off x="2914920" y="8365973"/>
                <a:ext cx="389465" cy="131233"/>
              </a:xfrm>
              <a:prstGeom prst="leftArrow">
                <a:avLst/>
              </a:prstGeom>
              <a:solidFill>
                <a:srgbClr val="007F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rgbClr val="00AC00"/>
                  </a:solidFill>
                </a:endParaRPr>
              </a:p>
            </p:txBody>
          </p:sp>
          <p:cxnSp>
            <p:nvCxnSpPr>
              <p:cNvPr id="10" name="Gerade Verbindung 9"/>
              <p:cNvCxnSpPr>
                <a:endCxn id="43" idx="3"/>
              </p:cNvCxnSpPr>
              <p:nvPr/>
            </p:nvCxnSpPr>
            <p:spPr>
              <a:xfrm flipH="1" flipV="1">
                <a:off x="3290090" y="1963737"/>
                <a:ext cx="14295" cy="7022419"/>
              </a:xfrm>
              <a:prstGeom prst="line">
                <a:avLst/>
              </a:prstGeom>
              <a:ln w="25400" cap="flat" cmpd="sng" algn="ctr">
                <a:solidFill>
                  <a:srgbClr val="000000"/>
                </a:solidFill>
                <a:prstDash val="dot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Oval 53"/>
              <p:cNvSpPr/>
              <p:nvPr/>
            </p:nvSpPr>
            <p:spPr>
              <a:xfrm>
                <a:off x="2529688" y="7074806"/>
                <a:ext cx="1737512" cy="393700"/>
              </a:xfrm>
              <a:prstGeom prst="ellipse">
                <a:avLst/>
              </a:prstGeom>
              <a:solidFill>
                <a:srgbClr val="0000FF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Pfeil nach links 11"/>
              <p:cNvSpPr/>
              <p:nvPr/>
            </p:nvSpPr>
            <p:spPr>
              <a:xfrm rot="10800000">
                <a:off x="3299615" y="5011507"/>
                <a:ext cx="577825" cy="214092"/>
              </a:xfrm>
              <a:prstGeom prst="leftArrow">
                <a:avLst/>
              </a:prstGeom>
              <a:solidFill>
                <a:srgbClr val="007F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rgbClr val="00AC00"/>
                  </a:solidFill>
                </a:endParaRPr>
              </a:p>
            </p:txBody>
          </p:sp>
          <p:cxnSp>
            <p:nvCxnSpPr>
              <p:cNvPr id="13" name="Gerade Verbindung 12"/>
              <p:cNvCxnSpPr>
                <a:stCxn id="9" idx="1"/>
              </p:cNvCxnSpPr>
              <p:nvPr/>
            </p:nvCxnSpPr>
            <p:spPr>
              <a:xfrm flipV="1">
                <a:off x="2914920" y="7297664"/>
                <a:ext cx="62134" cy="11339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 flipV="1">
                <a:off x="3802408" y="5131415"/>
                <a:ext cx="75032" cy="21662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4"/>
              <p:cNvCxnSpPr>
                <a:stCxn id="9" idx="1"/>
              </p:cNvCxnSpPr>
              <p:nvPr/>
            </p:nvCxnSpPr>
            <p:spPr>
              <a:xfrm flipV="1">
                <a:off x="2914920" y="7297664"/>
                <a:ext cx="887488" cy="11339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79"/>
              <p:cNvSpPr/>
              <p:nvPr/>
            </p:nvSpPr>
            <p:spPr>
              <a:xfrm>
                <a:off x="1436888" y="2902856"/>
                <a:ext cx="3771898" cy="615950"/>
              </a:xfrm>
              <a:prstGeom prst="ellipse">
                <a:avLst/>
              </a:prstGeom>
              <a:solidFill>
                <a:srgbClr val="0000FF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7" name="Gerade Verbindung 16"/>
              <p:cNvCxnSpPr>
                <a:stCxn id="12" idx="1"/>
              </p:cNvCxnSpPr>
              <p:nvPr/>
            </p:nvCxnSpPr>
            <p:spPr>
              <a:xfrm flipV="1">
                <a:off x="3877441" y="3220356"/>
                <a:ext cx="9869" cy="18981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" name="Gruppierung 100"/>
              <p:cNvGrpSpPr/>
              <p:nvPr/>
            </p:nvGrpSpPr>
            <p:grpSpPr>
              <a:xfrm>
                <a:off x="3022311" y="1175656"/>
                <a:ext cx="864998" cy="825500"/>
                <a:chOff x="3021202" y="228600"/>
                <a:chExt cx="559867" cy="533400"/>
              </a:xfrm>
            </p:grpSpPr>
            <p:sp>
              <p:nvSpPr>
                <p:cNvPr id="42" name="Oval 80"/>
                <p:cNvSpPr/>
                <p:nvPr/>
              </p:nvSpPr>
              <p:spPr>
                <a:xfrm>
                  <a:off x="3021202" y="228600"/>
                  <a:ext cx="559867" cy="5334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" name="Oval 81"/>
                <p:cNvSpPr/>
                <p:nvPr/>
              </p:nvSpPr>
              <p:spPr>
                <a:xfrm>
                  <a:off x="3150001" y="596900"/>
                  <a:ext cx="304003" cy="16510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cxnSp>
            <p:nvCxnSpPr>
              <p:cNvPr id="19" name="Gerade Verbindung 18"/>
              <p:cNvCxnSpPr/>
              <p:nvPr/>
            </p:nvCxnSpPr>
            <p:spPr>
              <a:xfrm flipV="1">
                <a:off x="2977054" y="5131417"/>
                <a:ext cx="910255" cy="21662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 Verbindung 19"/>
              <p:cNvCxnSpPr/>
              <p:nvPr/>
            </p:nvCxnSpPr>
            <p:spPr>
              <a:xfrm>
                <a:off x="3576088" y="1884148"/>
                <a:ext cx="542492" cy="13362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 Verbindung 20"/>
              <p:cNvCxnSpPr/>
              <p:nvPr/>
            </p:nvCxnSpPr>
            <p:spPr>
              <a:xfrm flipV="1">
                <a:off x="3877784" y="3220356"/>
                <a:ext cx="249268" cy="1922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 Verbindung 21"/>
              <p:cNvCxnSpPr/>
              <p:nvPr/>
            </p:nvCxnSpPr>
            <p:spPr>
              <a:xfrm flipH="1" flipV="1">
                <a:off x="3158512" y="1296549"/>
                <a:ext cx="417576" cy="5971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Multiplizieren 22"/>
              <p:cNvSpPr/>
              <p:nvPr/>
            </p:nvSpPr>
            <p:spPr>
              <a:xfrm>
                <a:off x="3172631" y="6442549"/>
                <a:ext cx="261921" cy="184099"/>
              </a:xfrm>
              <a:prstGeom prst="mathMultiply">
                <a:avLst/>
              </a:prstGeom>
              <a:solidFill>
                <a:srgbClr val="00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Multiplizieren 23"/>
              <p:cNvSpPr/>
              <p:nvPr/>
            </p:nvSpPr>
            <p:spPr>
              <a:xfrm>
                <a:off x="3191874" y="7933399"/>
                <a:ext cx="261921" cy="184099"/>
              </a:xfrm>
              <a:prstGeom prst="mathMultiply">
                <a:avLst/>
              </a:prstGeom>
              <a:solidFill>
                <a:srgbClr val="000000"/>
              </a:solidFill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Textfeld 24"/>
              <p:cNvSpPr txBox="1"/>
              <p:nvPr/>
            </p:nvSpPr>
            <p:spPr>
              <a:xfrm>
                <a:off x="1706763" y="8205562"/>
                <a:ext cx="11557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Objekt</a:t>
                </a:r>
                <a:endParaRPr lang="de-DE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Textfeld 25"/>
              <p:cNvSpPr txBox="1"/>
              <p:nvPr/>
            </p:nvSpPr>
            <p:spPr>
              <a:xfrm>
                <a:off x="1497213" y="7065737"/>
                <a:ext cx="11557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Objektiv</a:t>
                </a:r>
                <a:endParaRPr lang="de-DE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2477801" y="6256113"/>
                <a:ext cx="803007" cy="483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b="1" dirty="0" err="1" smtClean="0">
                    <a:latin typeface="Arial" pitchFamily="34" charset="0"/>
                    <a:cs typeface="Arial" pitchFamily="34" charset="0"/>
                  </a:rPr>
                  <a:t>f´</a:t>
                </a:r>
                <a:r>
                  <a:rPr lang="de-DE" b="1" baseline="-25000" dirty="0" err="1" smtClean="0">
                    <a:latin typeface="Arial" pitchFamily="34" charset="0"/>
                    <a:cs typeface="Arial" pitchFamily="34" charset="0"/>
                  </a:rPr>
                  <a:t>Obj</a:t>
                </a:r>
                <a:endParaRPr lang="de-DE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Multiplizieren 27"/>
              <p:cNvSpPr/>
              <p:nvPr/>
            </p:nvSpPr>
            <p:spPr>
              <a:xfrm>
                <a:off x="3168923" y="5252407"/>
                <a:ext cx="261921" cy="184099"/>
              </a:xfrm>
              <a:prstGeom prst="mathMultiply">
                <a:avLst/>
              </a:prstGeom>
              <a:solidFill>
                <a:srgbClr val="000000"/>
              </a:solidFill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1136797" y="4928814"/>
                <a:ext cx="189558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Zwischenbild</a:t>
                </a:r>
                <a:endParaRPr lang="de-DE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feld 29"/>
              <p:cNvSpPr txBox="1"/>
              <p:nvPr/>
            </p:nvSpPr>
            <p:spPr>
              <a:xfrm>
                <a:off x="568619" y="2989902"/>
                <a:ext cx="12016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Okular</a:t>
                </a:r>
                <a:endParaRPr lang="de-DE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2645971" y="5078184"/>
                <a:ext cx="6579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b="1" dirty="0" err="1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de-DE" b="1" baseline="-25000" dirty="0" err="1" smtClean="0">
                    <a:latin typeface="Arial" pitchFamily="34" charset="0"/>
                    <a:cs typeface="Arial" pitchFamily="34" charset="0"/>
                  </a:rPr>
                  <a:t>Ok</a:t>
                </a:r>
                <a:endParaRPr lang="de-DE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3427247" y="7768587"/>
                <a:ext cx="6821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b="1" dirty="0" err="1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de-DE" b="1" baseline="-25000" dirty="0" err="1" smtClean="0">
                    <a:latin typeface="Arial" pitchFamily="34" charset="0"/>
                    <a:cs typeface="Arial" pitchFamily="34" charset="0"/>
                  </a:rPr>
                  <a:t>Obj</a:t>
                </a:r>
                <a:endParaRPr lang="de-DE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Gebogener Pfeil 32"/>
              <p:cNvSpPr/>
              <p:nvPr/>
            </p:nvSpPr>
            <p:spPr>
              <a:xfrm flipH="1">
                <a:off x="3147459" y="1175656"/>
                <a:ext cx="428629" cy="349492"/>
              </a:xfrm>
              <a:prstGeom prst="circularArrow">
                <a:avLst>
                  <a:gd name="adj1" fmla="val 12500"/>
                  <a:gd name="adj2" fmla="val 1142319"/>
                  <a:gd name="adj3" fmla="val 20457681"/>
                  <a:gd name="adj4" fmla="val 14790337"/>
                  <a:gd name="adj5" fmla="val 12500"/>
                </a:avLst>
              </a:prstGeom>
              <a:solidFill>
                <a:srgbClr val="00AC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rgbClr val="00AC00"/>
                  </a:solidFill>
                </a:endParaRPr>
              </a:p>
            </p:txBody>
          </p:sp>
          <p:grpSp>
            <p:nvGrpSpPr>
              <p:cNvPr id="34" name="Gruppieren 55"/>
              <p:cNvGrpSpPr/>
              <p:nvPr/>
            </p:nvGrpSpPr>
            <p:grpSpPr>
              <a:xfrm>
                <a:off x="50799" y="1407157"/>
                <a:ext cx="1924863" cy="7304412"/>
                <a:chOff x="50799" y="1403076"/>
                <a:chExt cx="1924863" cy="7304412"/>
              </a:xfrm>
            </p:grpSpPr>
            <p:cxnSp>
              <p:nvCxnSpPr>
                <p:cNvPr id="40" name="Gerade Verbindung mit Pfeil 39"/>
                <p:cNvCxnSpPr/>
                <p:nvPr/>
              </p:nvCxnSpPr>
              <p:spPr>
                <a:xfrm>
                  <a:off x="447675" y="1769458"/>
                  <a:ext cx="28575" cy="693803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feld 40"/>
                <p:cNvSpPr txBox="1"/>
                <p:nvPr/>
              </p:nvSpPr>
              <p:spPr>
                <a:xfrm>
                  <a:off x="50799" y="1403076"/>
                  <a:ext cx="1924863" cy="4432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Blickrichtung</a:t>
                  </a:r>
                  <a:endParaRPr lang="de-DE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5" name="Pfeil nach links 34"/>
              <p:cNvSpPr/>
              <p:nvPr/>
            </p:nvSpPr>
            <p:spPr>
              <a:xfrm rot="10800000">
                <a:off x="3294859" y="8636335"/>
                <a:ext cx="2705890" cy="262468"/>
              </a:xfrm>
              <a:prstGeom prst="leftArrow">
                <a:avLst/>
              </a:prstGeom>
              <a:solidFill>
                <a:srgbClr val="007F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rgbClr val="00AC00"/>
                  </a:solidFill>
                </a:endParaRPr>
              </a:p>
            </p:txBody>
          </p:sp>
          <p:cxnSp>
            <p:nvCxnSpPr>
              <p:cNvPr id="36" name="Gerade Verbindung 35"/>
              <p:cNvCxnSpPr>
                <a:endCxn id="33" idx="2"/>
              </p:cNvCxnSpPr>
              <p:nvPr/>
            </p:nvCxnSpPr>
            <p:spPr>
              <a:xfrm flipH="1" flipV="1">
                <a:off x="3191146" y="1350402"/>
                <a:ext cx="239698" cy="5432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/>
              <p:cNvCxnSpPr/>
              <p:nvPr/>
            </p:nvCxnSpPr>
            <p:spPr>
              <a:xfrm>
                <a:off x="3427468" y="1884148"/>
                <a:ext cx="459841" cy="13362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37"/>
              <p:cNvCxnSpPr>
                <a:endCxn id="35" idx="1"/>
              </p:cNvCxnSpPr>
              <p:nvPr/>
            </p:nvCxnSpPr>
            <p:spPr>
              <a:xfrm>
                <a:off x="4121971" y="3275903"/>
                <a:ext cx="1878778" cy="549166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Gerade Verbindung 38"/>
              <p:cNvCxnSpPr>
                <a:endCxn id="35" idx="1"/>
              </p:cNvCxnSpPr>
              <p:nvPr/>
            </p:nvCxnSpPr>
            <p:spPr>
              <a:xfrm>
                <a:off x="3887309" y="3256522"/>
                <a:ext cx="2113440" cy="551104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feld 5"/>
            <p:cNvSpPr txBox="1"/>
            <p:nvPr/>
          </p:nvSpPr>
          <p:spPr>
            <a:xfrm>
              <a:off x="5595602" y="8293630"/>
              <a:ext cx="11557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Endbild</a:t>
              </a:r>
              <a:endParaRPr lang="de-DE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Multiplizieren 6"/>
            <p:cNvSpPr/>
            <p:nvPr/>
          </p:nvSpPr>
          <p:spPr>
            <a:xfrm>
              <a:off x="3344799" y="7893367"/>
              <a:ext cx="261921" cy="184099"/>
            </a:xfrm>
            <a:prstGeom prst="mathMultiply">
              <a:avLst/>
            </a:prstGeom>
            <a:solidFill>
              <a:srgbClr val="000000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 Box 38"/>
            <p:cNvSpPr txBox="1">
              <a:spLocks noChangeArrowheads="1"/>
            </p:cNvSpPr>
            <p:nvPr/>
          </p:nvSpPr>
          <p:spPr bwMode="auto">
            <a:xfrm>
              <a:off x="3588398" y="7700364"/>
              <a:ext cx="642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b="1" dirty="0">
                  <a:latin typeface="Arial" pitchFamily="34" charset="0"/>
                  <a:cs typeface="Arial" pitchFamily="34" charset="0"/>
                </a:rPr>
                <a:t>2f</a:t>
              </a:r>
              <a:r>
                <a:rPr lang="de-DE" b="1" baseline="-25000" dirty="0">
                  <a:latin typeface="Arial" pitchFamily="34" charset="0"/>
                  <a:cs typeface="Arial" pitchFamily="34" charset="0"/>
                </a:rPr>
                <a:t>Obj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s2kkkolb</dc:creator>
  <cp:lastModifiedBy>s2kkkolb</cp:lastModifiedBy>
  <cp:revision>2</cp:revision>
  <dcterms:created xsi:type="dcterms:W3CDTF">2012-03-08T12:21:19Z</dcterms:created>
  <dcterms:modified xsi:type="dcterms:W3CDTF">2012-03-08T12:31:03Z</dcterms:modified>
</cp:coreProperties>
</file>