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orient="horz" pos="1933" userDrawn="1">
          <p15:clr>
            <a:srgbClr val="A4A3A4"/>
          </p15:clr>
        </p15:guide>
        <p15:guide id="4" pos="2893" userDrawn="1">
          <p15:clr>
            <a:srgbClr val="A4A3A4"/>
          </p15:clr>
        </p15:guide>
        <p15:guide id="5" pos="3347" userDrawn="1">
          <p15:clr>
            <a:srgbClr val="A4A3A4"/>
          </p15:clr>
        </p15:guide>
        <p15:guide id="6" orient="horz" pos="23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252" y="138"/>
      </p:cViewPr>
      <p:guideLst>
        <p:guide orient="horz" pos="2160"/>
        <p:guide pos="3120"/>
        <p:guide orient="horz" pos="1933"/>
        <p:guide pos="2893"/>
        <p:guide pos="3347"/>
        <p:guide orient="horz" pos="23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27.05.2020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3" name="Abgerundetes Rechteck 42"/>
          <p:cNvSpPr/>
          <p:nvPr/>
        </p:nvSpPr>
        <p:spPr>
          <a:xfrm>
            <a:off x="2174503" y="2194917"/>
            <a:ext cx="5565173" cy="2450286"/>
          </a:xfrm>
          <a:prstGeom prst="roundRect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Abgerundetes Rechteck 43"/>
          <p:cNvSpPr>
            <a:spLocks/>
          </p:cNvSpPr>
          <p:nvPr/>
        </p:nvSpPr>
        <p:spPr>
          <a:xfrm>
            <a:off x="2336537" y="2339382"/>
            <a:ext cx="5232925" cy="2179236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1411509" y="2512299"/>
            <a:ext cx="1964196" cy="1833401"/>
            <a:chOff x="-144220" y="2515503"/>
            <a:chExt cx="1964196" cy="1833401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C50B9F45-55F9-4D57-A5E0-129C1D480AFF}"/>
                </a:ext>
              </a:extLst>
            </p:cNvPr>
            <p:cNvSpPr/>
            <p:nvPr/>
          </p:nvSpPr>
          <p:spPr>
            <a:xfrm>
              <a:off x="1495976" y="2517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5CA7D58A-6A3C-46DE-9384-EADCABD7B761}"/>
                </a:ext>
              </a:extLst>
            </p:cNvPr>
            <p:cNvSpPr/>
            <p:nvPr/>
          </p:nvSpPr>
          <p:spPr>
            <a:xfrm>
              <a:off x="1495976" y="2625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BCD0F945-60C5-4B24-AD2A-C90D93D76388}"/>
                </a:ext>
              </a:extLst>
            </p:cNvPr>
            <p:cNvSpPr/>
            <p:nvPr/>
          </p:nvSpPr>
          <p:spPr>
            <a:xfrm>
              <a:off x="1495976" y="2733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7E633475-8755-4A05-AD8B-7A151B51D122}"/>
                </a:ext>
              </a:extLst>
            </p:cNvPr>
            <p:cNvSpPr/>
            <p:nvPr/>
          </p:nvSpPr>
          <p:spPr>
            <a:xfrm>
              <a:off x="1495976" y="2841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8D64A1A2-5DE7-487C-8321-9BF56BA51869}"/>
                </a:ext>
              </a:extLst>
            </p:cNvPr>
            <p:cNvSpPr/>
            <p:nvPr/>
          </p:nvSpPr>
          <p:spPr>
            <a:xfrm>
              <a:off x="1495976" y="2949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BC0C21B9-636F-4508-BAA5-AF1D11F681E8}"/>
                </a:ext>
              </a:extLst>
            </p:cNvPr>
            <p:cNvSpPr/>
            <p:nvPr/>
          </p:nvSpPr>
          <p:spPr>
            <a:xfrm>
              <a:off x="1495976" y="3057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787C5108-03C6-4663-846D-812C49C875BA}"/>
                </a:ext>
              </a:extLst>
            </p:cNvPr>
            <p:cNvSpPr/>
            <p:nvPr/>
          </p:nvSpPr>
          <p:spPr>
            <a:xfrm>
              <a:off x="1495976" y="3173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DC262EDE-A5C0-42B4-8025-E99094486B2E}"/>
                </a:ext>
              </a:extLst>
            </p:cNvPr>
            <p:cNvSpPr/>
            <p:nvPr/>
          </p:nvSpPr>
          <p:spPr>
            <a:xfrm>
              <a:off x="1495976" y="3273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DCDCB1AD-AF7A-489A-A9C5-FE6777610A5D}"/>
                </a:ext>
              </a:extLst>
            </p:cNvPr>
            <p:cNvSpPr/>
            <p:nvPr/>
          </p:nvSpPr>
          <p:spPr>
            <a:xfrm>
              <a:off x="1495976" y="3389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0D72AED-AF92-431E-89D7-1C7FE20CC180}"/>
                </a:ext>
              </a:extLst>
            </p:cNvPr>
            <p:cNvSpPr/>
            <p:nvPr/>
          </p:nvSpPr>
          <p:spPr>
            <a:xfrm>
              <a:off x="1495976" y="3489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5A487E0C-5690-463A-9D77-01B7A076A368}"/>
                </a:ext>
              </a:extLst>
            </p:cNvPr>
            <p:cNvSpPr/>
            <p:nvPr/>
          </p:nvSpPr>
          <p:spPr>
            <a:xfrm>
              <a:off x="1495976" y="3605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1780A731-1B32-4851-9CA5-93E19B7DD91E}"/>
                </a:ext>
              </a:extLst>
            </p:cNvPr>
            <p:cNvSpPr/>
            <p:nvPr/>
          </p:nvSpPr>
          <p:spPr>
            <a:xfrm>
              <a:off x="1495976" y="3705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8BE3382-B114-4C54-8AAD-9EFC6D801B9A}"/>
                </a:ext>
              </a:extLst>
            </p:cNvPr>
            <p:cNvSpPr/>
            <p:nvPr/>
          </p:nvSpPr>
          <p:spPr>
            <a:xfrm>
              <a:off x="1495976" y="3821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4BB2A9F4-C531-4211-90B6-C8F3A21E9747}"/>
                </a:ext>
              </a:extLst>
            </p:cNvPr>
            <p:cNvSpPr/>
            <p:nvPr/>
          </p:nvSpPr>
          <p:spPr>
            <a:xfrm>
              <a:off x="1495976" y="3921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5ED5EF5-E72A-44AC-BDA5-05200B36B9CE}"/>
                </a:ext>
              </a:extLst>
            </p:cNvPr>
            <p:cNvSpPr/>
            <p:nvPr/>
          </p:nvSpPr>
          <p:spPr>
            <a:xfrm>
              <a:off x="1495976" y="4036414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DAFE811C-2F35-4301-B1A6-67606C658E0B}"/>
                </a:ext>
              </a:extLst>
            </p:cNvPr>
            <p:cNvSpPr/>
            <p:nvPr/>
          </p:nvSpPr>
          <p:spPr>
            <a:xfrm>
              <a:off x="1495976" y="4132904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139CF531-8BFC-4F3B-880E-E6EB0628D5FC}"/>
                </a:ext>
              </a:extLst>
            </p:cNvPr>
            <p:cNvCxnSpPr>
              <a:stCxn id="20" idx="4"/>
            </p:cNvCxnSpPr>
            <p:nvPr/>
          </p:nvCxnSpPr>
          <p:spPr>
            <a:xfrm flipH="1" flipV="1">
              <a:off x="-144220" y="4347025"/>
              <a:ext cx="1802196" cy="187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B9CE2152-426E-4E68-A070-5F8562E78E61}"/>
                </a:ext>
              </a:extLst>
            </p:cNvPr>
            <p:cNvCxnSpPr>
              <a:stCxn id="5" idx="0"/>
            </p:cNvCxnSpPr>
            <p:nvPr/>
          </p:nvCxnSpPr>
          <p:spPr>
            <a:xfrm flipH="1" flipV="1">
              <a:off x="-144220" y="2515503"/>
              <a:ext cx="1802196" cy="187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23"/>
          <p:cNvGrpSpPr/>
          <p:nvPr/>
        </p:nvGrpSpPr>
        <p:grpSpPr>
          <a:xfrm flipH="1">
            <a:off x="6541069" y="2519982"/>
            <a:ext cx="1919267" cy="1831522"/>
            <a:chOff x="-99291" y="2517382"/>
            <a:chExt cx="1919267" cy="1831522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C50B9F45-55F9-4D57-A5E0-129C1D480AFF}"/>
                </a:ext>
              </a:extLst>
            </p:cNvPr>
            <p:cNvSpPr/>
            <p:nvPr/>
          </p:nvSpPr>
          <p:spPr>
            <a:xfrm>
              <a:off x="1495976" y="2517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5CA7D58A-6A3C-46DE-9384-EADCABD7B761}"/>
                </a:ext>
              </a:extLst>
            </p:cNvPr>
            <p:cNvSpPr/>
            <p:nvPr/>
          </p:nvSpPr>
          <p:spPr>
            <a:xfrm>
              <a:off x="1495976" y="2625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BCD0F945-60C5-4B24-AD2A-C90D93D76388}"/>
                </a:ext>
              </a:extLst>
            </p:cNvPr>
            <p:cNvSpPr/>
            <p:nvPr/>
          </p:nvSpPr>
          <p:spPr>
            <a:xfrm>
              <a:off x="1495976" y="2733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7E633475-8755-4A05-AD8B-7A151B51D122}"/>
                </a:ext>
              </a:extLst>
            </p:cNvPr>
            <p:cNvSpPr/>
            <p:nvPr/>
          </p:nvSpPr>
          <p:spPr>
            <a:xfrm>
              <a:off x="1495976" y="2841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8D64A1A2-5DE7-487C-8321-9BF56BA51869}"/>
                </a:ext>
              </a:extLst>
            </p:cNvPr>
            <p:cNvSpPr/>
            <p:nvPr/>
          </p:nvSpPr>
          <p:spPr>
            <a:xfrm>
              <a:off x="1495976" y="2949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BC0C21B9-636F-4508-BAA5-AF1D11F681E8}"/>
                </a:ext>
              </a:extLst>
            </p:cNvPr>
            <p:cNvSpPr/>
            <p:nvPr/>
          </p:nvSpPr>
          <p:spPr>
            <a:xfrm>
              <a:off x="1495976" y="3057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787C5108-03C6-4663-846D-812C49C875BA}"/>
                </a:ext>
              </a:extLst>
            </p:cNvPr>
            <p:cNvSpPr/>
            <p:nvPr/>
          </p:nvSpPr>
          <p:spPr>
            <a:xfrm>
              <a:off x="1495976" y="3173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DC262EDE-A5C0-42B4-8025-E99094486B2E}"/>
                </a:ext>
              </a:extLst>
            </p:cNvPr>
            <p:cNvSpPr/>
            <p:nvPr/>
          </p:nvSpPr>
          <p:spPr>
            <a:xfrm>
              <a:off x="1495976" y="3273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CDCB1AD-AF7A-489A-A9C5-FE6777610A5D}"/>
                </a:ext>
              </a:extLst>
            </p:cNvPr>
            <p:cNvSpPr/>
            <p:nvPr/>
          </p:nvSpPr>
          <p:spPr>
            <a:xfrm>
              <a:off x="1495976" y="3389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30D72AED-AF92-431E-89D7-1C7FE20CC180}"/>
                </a:ext>
              </a:extLst>
            </p:cNvPr>
            <p:cNvSpPr/>
            <p:nvPr/>
          </p:nvSpPr>
          <p:spPr>
            <a:xfrm>
              <a:off x="1495976" y="3489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5A487E0C-5690-463A-9D77-01B7A076A368}"/>
                </a:ext>
              </a:extLst>
            </p:cNvPr>
            <p:cNvSpPr/>
            <p:nvPr/>
          </p:nvSpPr>
          <p:spPr>
            <a:xfrm>
              <a:off x="1495976" y="3605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1780A731-1B32-4851-9CA5-93E19B7DD91E}"/>
                </a:ext>
              </a:extLst>
            </p:cNvPr>
            <p:cNvSpPr/>
            <p:nvPr/>
          </p:nvSpPr>
          <p:spPr>
            <a:xfrm>
              <a:off x="1495976" y="3705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B8BE3382-B114-4C54-8AAD-9EFC6D801B9A}"/>
                </a:ext>
              </a:extLst>
            </p:cNvPr>
            <p:cNvSpPr/>
            <p:nvPr/>
          </p:nvSpPr>
          <p:spPr>
            <a:xfrm>
              <a:off x="1495976" y="3821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4BB2A9F4-C531-4211-90B6-C8F3A21E9747}"/>
                </a:ext>
              </a:extLst>
            </p:cNvPr>
            <p:cNvSpPr/>
            <p:nvPr/>
          </p:nvSpPr>
          <p:spPr>
            <a:xfrm>
              <a:off x="1495976" y="3921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85ED5EF5-E72A-44AC-BDA5-05200B36B9CE}"/>
                </a:ext>
              </a:extLst>
            </p:cNvPr>
            <p:cNvSpPr/>
            <p:nvPr/>
          </p:nvSpPr>
          <p:spPr>
            <a:xfrm>
              <a:off x="1495976" y="4036414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DAFE811C-2F35-4301-B1A6-67606C658E0B}"/>
                </a:ext>
              </a:extLst>
            </p:cNvPr>
            <p:cNvSpPr/>
            <p:nvPr/>
          </p:nvSpPr>
          <p:spPr>
            <a:xfrm>
              <a:off x="1495976" y="4132904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139CF531-8BFC-4F3B-880E-E6EB0628D5FC}"/>
                </a:ext>
              </a:extLst>
            </p:cNvPr>
            <p:cNvCxnSpPr>
              <a:stCxn id="40" idx="4"/>
            </p:cNvCxnSpPr>
            <p:nvPr/>
          </p:nvCxnSpPr>
          <p:spPr>
            <a:xfrm flipH="1" flipV="1">
              <a:off x="-99291" y="4341221"/>
              <a:ext cx="1757267" cy="768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B9CE2152-426E-4E68-A070-5F8562E78E61}"/>
                </a:ext>
              </a:extLst>
            </p:cNvPr>
            <p:cNvCxnSpPr>
              <a:stCxn id="25" idx="0"/>
            </p:cNvCxnSpPr>
            <p:nvPr/>
          </p:nvCxnSpPr>
          <p:spPr>
            <a:xfrm flipH="1">
              <a:off x="-99291" y="2517382"/>
              <a:ext cx="1757267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Legende mit Linie 1 (ohne Rahmen) 50"/>
          <p:cNvSpPr/>
          <p:nvPr/>
        </p:nvSpPr>
        <p:spPr>
          <a:xfrm>
            <a:off x="2922661" y="1418477"/>
            <a:ext cx="1260000" cy="360000"/>
          </a:xfrm>
          <a:prstGeom prst="callout1">
            <a:avLst>
              <a:gd name="adj1" fmla="val 99460"/>
              <a:gd name="adj2" fmla="val 47961"/>
              <a:gd name="adj3" fmla="val 216949"/>
              <a:gd name="adj4" fmla="val 47803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Glasrohr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2" name="Legende mit Linie 1 (ohne Rahmen) 51"/>
          <p:cNvSpPr/>
          <p:nvPr/>
        </p:nvSpPr>
        <p:spPr>
          <a:xfrm>
            <a:off x="5280472" y="1418477"/>
            <a:ext cx="2231877" cy="360000"/>
          </a:xfrm>
          <a:prstGeom prst="callout1">
            <a:avLst>
              <a:gd name="adj1" fmla="val 99460"/>
              <a:gd name="adj2" fmla="val 47961"/>
              <a:gd name="adj3" fmla="val 240688"/>
              <a:gd name="adj4" fmla="val 47420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Leuchtstoff-Schicht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3" name="Legende mit Linie 1 (ohne Rahmen) 52"/>
          <p:cNvSpPr/>
          <p:nvPr/>
        </p:nvSpPr>
        <p:spPr>
          <a:xfrm>
            <a:off x="2252391" y="4962986"/>
            <a:ext cx="1888160" cy="612648"/>
          </a:xfrm>
          <a:prstGeom prst="callout1">
            <a:avLst>
              <a:gd name="adj1" fmla="val 6196"/>
              <a:gd name="adj2" fmla="val 45526"/>
              <a:gd name="adj3" fmla="val -93945"/>
              <a:gd name="adj4" fmla="val 45398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Wolfram-Wendel</a:t>
            </a:r>
          </a:p>
        </p:txBody>
      </p:sp>
      <p:sp>
        <p:nvSpPr>
          <p:cNvPr id="54" name="Legende mit Linie 1 (ohne Rahmen) 53"/>
          <p:cNvSpPr/>
          <p:nvPr/>
        </p:nvSpPr>
        <p:spPr>
          <a:xfrm>
            <a:off x="4652909" y="4962986"/>
            <a:ext cx="1888160" cy="612648"/>
          </a:xfrm>
          <a:prstGeom prst="callout1">
            <a:avLst>
              <a:gd name="adj1" fmla="val 6196"/>
              <a:gd name="adj2" fmla="val 45526"/>
              <a:gd name="adj3" fmla="val -194377"/>
              <a:gd name="adj4" fmla="val 45851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Gas-Füllung</a:t>
            </a:r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737" y="1657884"/>
            <a:ext cx="2685482" cy="1461331"/>
          </a:xfrm>
          <a:prstGeom prst="rect">
            <a:avLst/>
          </a:prstGeom>
        </p:spPr>
      </p:pic>
      <p:sp>
        <p:nvSpPr>
          <p:cNvPr id="4" name="Ellipse 3"/>
          <p:cNvSpPr/>
          <p:nvPr/>
        </p:nvSpPr>
        <p:spPr>
          <a:xfrm>
            <a:off x="4061546" y="2529000"/>
            <a:ext cx="1800000" cy="180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421546" y="2889000"/>
            <a:ext cx="1080000" cy="108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781546" y="3249000"/>
            <a:ext cx="360000" cy="360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601546" y="3789000"/>
            <a:ext cx="180000" cy="180000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971546" y="3339000"/>
            <a:ext cx="180000" cy="180000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602107" y="2884500"/>
            <a:ext cx="180000" cy="180000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10" name="Legende mit Linie 1 (ohne Rahmen) 9"/>
          <p:cNvSpPr/>
          <p:nvPr/>
        </p:nvSpPr>
        <p:spPr>
          <a:xfrm>
            <a:off x="6400800" y="2405641"/>
            <a:ext cx="2238999" cy="307649"/>
          </a:xfrm>
          <a:prstGeom prst="callout1">
            <a:avLst>
              <a:gd name="adj1" fmla="val 54861"/>
              <a:gd name="adj2" fmla="val -1081"/>
              <a:gd name="adj3" fmla="val 84722"/>
              <a:gd name="adj4" fmla="val -42150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angeregter Zustand</a:t>
            </a:r>
          </a:p>
        </p:txBody>
      </p:sp>
      <p:sp>
        <p:nvSpPr>
          <p:cNvPr id="11" name="Legende mit Linie 1 (ohne Rahmen) 10"/>
          <p:cNvSpPr/>
          <p:nvPr/>
        </p:nvSpPr>
        <p:spPr>
          <a:xfrm>
            <a:off x="6400798" y="3017742"/>
            <a:ext cx="2238999" cy="307649"/>
          </a:xfrm>
          <a:prstGeom prst="callout1">
            <a:avLst>
              <a:gd name="adj1" fmla="val 54861"/>
              <a:gd name="adj2" fmla="val 10369"/>
              <a:gd name="adj3" fmla="val 84722"/>
              <a:gd name="adj4" fmla="val -41387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Grund-Zustand</a:t>
            </a:r>
          </a:p>
        </p:txBody>
      </p:sp>
      <p:sp>
        <p:nvSpPr>
          <p:cNvPr id="12" name="Legende mit Linie 1 (ohne Rahmen) 11"/>
          <p:cNvSpPr/>
          <p:nvPr/>
        </p:nvSpPr>
        <p:spPr>
          <a:xfrm>
            <a:off x="6400798" y="3629843"/>
            <a:ext cx="2238999" cy="307649"/>
          </a:xfrm>
          <a:prstGeom prst="callout1">
            <a:avLst>
              <a:gd name="adj1" fmla="val 38194"/>
              <a:gd name="adj2" fmla="val 19530"/>
              <a:gd name="adj3" fmla="val -62499"/>
              <a:gd name="adj4" fmla="val -61616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Atom-Kern</a:t>
            </a:r>
          </a:p>
        </p:txBody>
      </p:sp>
      <p:sp>
        <p:nvSpPr>
          <p:cNvPr id="13" name="Legende mit Linie 1 (ohne Rahmen) 12"/>
          <p:cNvSpPr/>
          <p:nvPr/>
        </p:nvSpPr>
        <p:spPr>
          <a:xfrm>
            <a:off x="6400797" y="4241944"/>
            <a:ext cx="2238999" cy="307649"/>
          </a:xfrm>
          <a:prstGeom prst="callout1">
            <a:avLst>
              <a:gd name="adj1" fmla="val 49305"/>
              <a:gd name="adj2" fmla="val 27927"/>
              <a:gd name="adj3" fmla="val -112500"/>
              <a:gd name="adj4" fmla="val -74975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Elektron</a:t>
            </a:r>
          </a:p>
        </p:txBody>
      </p:sp>
      <p:cxnSp>
        <p:nvCxnSpPr>
          <p:cNvPr id="15" name="Gerade Verbindung mit Pfeil 14"/>
          <p:cNvCxnSpPr>
            <a:endCxn id="7" idx="3"/>
          </p:cNvCxnSpPr>
          <p:nvPr/>
        </p:nvCxnSpPr>
        <p:spPr>
          <a:xfrm flipV="1">
            <a:off x="4125186" y="3942640"/>
            <a:ext cx="502720" cy="68272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7" idx="1"/>
            <a:endCxn id="8" idx="5"/>
          </p:cNvCxnSpPr>
          <p:nvPr/>
        </p:nvCxnSpPr>
        <p:spPr>
          <a:xfrm flipH="1" flipV="1">
            <a:off x="4125186" y="3492640"/>
            <a:ext cx="502720" cy="322720"/>
          </a:xfrm>
          <a:prstGeom prst="straightConnector1">
            <a:avLst/>
          </a:prstGeom>
          <a:ln w="222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8" idx="0"/>
            <a:endCxn id="9" idx="2"/>
          </p:cNvCxnSpPr>
          <p:nvPr/>
        </p:nvCxnSpPr>
        <p:spPr>
          <a:xfrm flipV="1">
            <a:off x="4061546" y="2974500"/>
            <a:ext cx="540561" cy="364500"/>
          </a:xfrm>
          <a:prstGeom prst="straightConnector1">
            <a:avLst/>
          </a:prstGeom>
          <a:ln w="222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22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3" name="Abgerundetes Rechteck 42"/>
          <p:cNvSpPr/>
          <p:nvPr/>
        </p:nvSpPr>
        <p:spPr>
          <a:xfrm>
            <a:off x="3157259" y="2634529"/>
            <a:ext cx="3597634" cy="1584000"/>
          </a:xfrm>
          <a:prstGeom prst="roundRect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Abgerundetes Rechteck 43"/>
          <p:cNvSpPr>
            <a:spLocks noChangeAspect="1"/>
          </p:cNvSpPr>
          <p:nvPr/>
        </p:nvSpPr>
        <p:spPr>
          <a:xfrm>
            <a:off x="3356632" y="2769321"/>
            <a:ext cx="3198486" cy="1332000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2664018" y="2839702"/>
            <a:ext cx="1269764" cy="1185212"/>
            <a:chOff x="-144220" y="2515503"/>
            <a:chExt cx="1964196" cy="1833401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C50B9F45-55F9-4D57-A5E0-129C1D480AFF}"/>
                </a:ext>
              </a:extLst>
            </p:cNvPr>
            <p:cNvSpPr/>
            <p:nvPr/>
          </p:nvSpPr>
          <p:spPr>
            <a:xfrm>
              <a:off x="1495976" y="2517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5CA7D58A-6A3C-46DE-9384-EADCABD7B761}"/>
                </a:ext>
              </a:extLst>
            </p:cNvPr>
            <p:cNvSpPr/>
            <p:nvPr/>
          </p:nvSpPr>
          <p:spPr>
            <a:xfrm>
              <a:off x="1495976" y="2625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BCD0F945-60C5-4B24-AD2A-C90D93D76388}"/>
                </a:ext>
              </a:extLst>
            </p:cNvPr>
            <p:cNvSpPr/>
            <p:nvPr/>
          </p:nvSpPr>
          <p:spPr>
            <a:xfrm>
              <a:off x="1495976" y="2733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7E633475-8755-4A05-AD8B-7A151B51D122}"/>
                </a:ext>
              </a:extLst>
            </p:cNvPr>
            <p:cNvSpPr/>
            <p:nvPr/>
          </p:nvSpPr>
          <p:spPr>
            <a:xfrm>
              <a:off x="1495976" y="2841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8D64A1A2-5DE7-487C-8321-9BF56BA51869}"/>
                </a:ext>
              </a:extLst>
            </p:cNvPr>
            <p:cNvSpPr/>
            <p:nvPr/>
          </p:nvSpPr>
          <p:spPr>
            <a:xfrm>
              <a:off x="1495976" y="2949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BC0C21B9-636F-4508-BAA5-AF1D11F681E8}"/>
                </a:ext>
              </a:extLst>
            </p:cNvPr>
            <p:cNvSpPr/>
            <p:nvPr/>
          </p:nvSpPr>
          <p:spPr>
            <a:xfrm>
              <a:off x="1495976" y="3057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787C5108-03C6-4663-846D-812C49C875BA}"/>
                </a:ext>
              </a:extLst>
            </p:cNvPr>
            <p:cNvSpPr/>
            <p:nvPr/>
          </p:nvSpPr>
          <p:spPr>
            <a:xfrm>
              <a:off x="1495976" y="3173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DC262EDE-A5C0-42B4-8025-E99094486B2E}"/>
                </a:ext>
              </a:extLst>
            </p:cNvPr>
            <p:cNvSpPr/>
            <p:nvPr/>
          </p:nvSpPr>
          <p:spPr>
            <a:xfrm>
              <a:off x="1495976" y="3273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DCDCB1AD-AF7A-489A-A9C5-FE6777610A5D}"/>
                </a:ext>
              </a:extLst>
            </p:cNvPr>
            <p:cNvSpPr/>
            <p:nvPr/>
          </p:nvSpPr>
          <p:spPr>
            <a:xfrm>
              <a:off x="1495976" y="3389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0D72AED-AF92-431E-89D7-1C7FE20CC180}"/>
                </a:ext>
              </a:extLst>
            </p:cNvPr>
            <p:cNvSpPr/>
            <p:nvPr/>
          </p:nvSpPr>
          <p:spPr>
            <a:xfrm>
              <a:off x="1495976" y="3489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5A487E0C-5690-463A-9D77-01B7A076A368}"/>
                </a:ext>
              </a:extLst>
            </p:cNvPr>
            <p:cNvSpPr/>
            <p:nvPr/>
          </p:nvSpPr>
          <p:spPr>
            <a:xfrm>
              <a:off x="1495976" y="3605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1780A731-1B32-4851-9CA5-93E19B7DD91E}"/>
                </a:ext>
              </a:extLst>
            </p:cNvPr>
            <p:cNvSpPr/>
            <p:nvPr/>
          </p:nvSpPr>
          <p:spPr>
            <a:xfrm>
              <a:off x="1495976" y="3705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8BE3382-B114-4C54-8AAD-9EFC6D801B9A}"/>
                </a:ext>
              </a:extLst>
            </p:cNvPr>
            <p:cNvSpPr/>
            <p:nvPr/>
          </p:nvSpPr>
          <p:spPr>
            <a:xfrm>
              <a:off x="1495976" y="3821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4BB2A9F4-C531-4211-90B6-C8F3A21E9747}"/>
                </a:ext>
              </a:extLst>
            </p:cNvPr>
            <p:cNvSpPr/>
            <p:nvPr/>
          </p:nvSpPr>
          <p:spPr>
            <a:xfrm>
              <a:off x="1495976" y="3921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5ED5EF5-E72A-44AC-BDA5-05200B36B9CE}"/>
                </a:ext>
              </a:extLst>
            </p:cNvPr>
            <p:cNvSpPr/>
            <p:nvPr/>
          </p:nvSpPr>
          <p:spPr>
            <a:xfrm>
              <a:off x="1495976" y="4036414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DAFE811C-2F35-4301-B1A6-67606C658E0B}"/>
                </a:ext>
              </a:extLst>
            </p:cNvPr>
            <p:cNvSpPr/>
            <p:nvPr/>
          </p:nvSpPr>
          <p:spPr>
            <a:xfrm>
              <a:off x="1495976" y="4132904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139CF531-8BFC-4F3B-880E-E6EB0628D5FC}"/>
                </a:ext>
              </a:extLst>
            </p:cNvPr>
            <p:cNvCxnSpPr>
              <a:stCxn id="20" idx="4"/>
            </p:cNvCxnSpPr>
            <p:nvPr/>
          </p:nvCxnSpPr>
          <p:spPr>
            <a:xfrm flipH="1" flipV="1">
              <a:off x="-144220" y="4347025"/>
              <a:ext cx="1802196" cy="187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B9CE2152-426E-4E68-A070-5F8562E78E61}"/>
                </a:ext>
              </a:extLst>
            </p:cNvPr>
            <p:cNvCxnSpPr>
              <a:stCxn id="5" idx="0"/>
            </p:cNvCxnSpPr>
            <p:nvPr/>
          </p:nvCxnSpPr>
          <p:spPr>
            <a:xfrm flipH="1" flipV="1">
              <a:off x="-144220" y="2515503"/>
              <a:ext cx="1802196" cy="187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23"/>
          <p:cNvGrpSpPr/>
          <p:nvPr/>
        </p:nvGrpSpPr>
        <p:grpSpPr>
          <a:xfrm flipH="1">
            <a:off x="5980048" y="2844669"/>
            <a:ext cx="1240720" cy="1183997"/>
            <a:chOff x="-99291" y="2517382"/>
            <a:chExt cx="1919267" cy="1831522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C50B9F45-55F9-4D57-A5E0-129C1D480AFF}"/>
                </a:ext>
              </a:extLst>
            </p:cNvPr>
            <p:cNvSpPr/>
            <p:nvPr/>
          </p:nvSpPr>
          <p:spPr>
            <a:xfrm>
              <a:off x="1495976" y="2517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5CA7D58A-6A3C-46DE-9384-EADCABD7B761}"/>
                </a:ext>
              </a:extLst>
            </p:cNvPr>
            <p:cNvSpPr/>
            <p:nvPr/>
          </p:nvSpPr>
          <p:spPr>
            <a:xfrm>
              <a:off x="1495976" y="2625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BCD0F945-60C5-4B24-AD2A-C90D93D76388}"/>
                </a:ext>
              </a:extLst>
            </p:cNvPr>
            <p:cNvSpPr/>
            <p:nvPr/>
          </p:nvSpPr>
          <p:spPr>
            <a:xfrm>
              <a:off x="1495976" y="2733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7E633475-8755-4A05-AD8B-7A151B51D122}"/>
                </a:ext>
              </a:extLst>
            </p:cNvPr>
            <p:cNvSpPr/>
            <p:nvPr/>
          </p:nvSpPr>
          <p:spPr>
            <a:xfrm>
              <a:off x="1495976" y="2841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8D64A1A2-5DE7-487C-8321-9BF56BA51869}"/>
                </a:ext>
              </a:extLst>
            </p:cNvPr>
            <p:cNvSpPr/>
            <p:nvPr/>
          </p:nvSpPr>
          <p:spPr>
            <a:xfrm>
              <a:off x="1495976" y="2949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BC0C21B9-636F-4508-BAA5-AF1D11F681E8}"/>
                </a:ext>
              </a:extLst>
            </p:cNvPr>
            <p:cNvSpPr/>
            <p:nvPr/>
          </p:nvSpPr>
          <p:spPr>
            <a:xfrm>
              <a:off x="1495976" y="3057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787C5108-03C6-4663-846D-812C49C875BA}"/>
                </a:ext>
              </a:extLst>
            </p:cNvPr>
            <p:cNvSpPr/>
            <p:nvPr/>
          </p:nvSpPr>
          <p:spPr>
            <a:xfrm>
              <a:off x="1495976" y="3173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DC262EDE-A5C0-42B4-8025-E99094486B2E}"/>
                </a:ext>
              </a:extLst>
            </p:cNvPr>
            <p:cNvSpPr/>
            <p:nvPr/>
          </p:nvSpPr>
          <p:spPr>
            <a:xfrm>
              <a:off x="1495976" y="3273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CDCB1AD-AF7A-489A-A9C5-FE6777610A5D}"/>
                </a:ext>
              </a:extLst>
            </p:cNvPr>
            <p:cNvSpPr/>
            <p:nvPr/>
          </p:nvSpPr>
          <p:spPr>
            <a:xfrm>
              <a:off x="1495976" y="3389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30D72AED-AF92-431E-89D7-1C7FE20CC180}"/>
                </a:ext>
              </a:extLst>
            </p:cNvPr>
            <p:cNvSpPr/>
            <p:nvPr/>
          </p:nvSpPr>
          <p:spPr>
            <a:xfrm>
              <a:off x="1495976" y="3489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5A487E0C-5690-463A-9D77-01B7A076A368}"/>
                </a:ext>
              </a:extLst>
            </p:cNvPr>
            <p:cNvSpPr/>
            <p:nvPr/>
          </p:nvSpPr>
          <p:spPr>
            <a:xfrm>
              <a:off x="1495976" y="3605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1780A731-1B32-4851-9CA5-93E19B7DD91E}"/>
                </a:ext>
              </a:extLst>
            </p:cNvPr>
            <p:cNvSpPr/>
            <p:nvPr/>
          </p:nvSpPr>
          <p:spPr>
            <a:xfrm>
              <a:off x="1495976" y="3705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B8BE3382-B114-4C54-8AAD-9EFC6D801B9A}"/>
                </a:ext>
              </a:extLst>
            </p:cNvPr>
            <p:cNvSpPr/>
            <p:nvPr/>
          </p:nvSpPr>
          <p:spPr>
            <a:xfrm>
              <a:off x="1495976" y="3821715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4BB2A9F4-C531-4211-90B6-C8F3A21E9747}"/>
                </a:ext>
              </a:extLst>
            </p:cNvPr>
            <p:cNvSpPr/>
            <p:nvPr/>
          </p:nvSpPr>
          <p:spPr>
            <a:xfrm>
              <a:off x="1495976" y="3921382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85ED5EF5-E72A-44AC-BDA5-05200B36B9CE}"/>
                </a:ext>
              </a:extLst>
            </p:cNvPr>
            <p:cNvSpPr/>
            <p:nvPr/>
          </p:nvSpPr>
          <p:spPr>
            <a:xfrm>
              <a:off x="1495976" y="4036414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DAFE811C-2F35-4301-B1A6-67606C658E0B}"/>
                </a:ext>
              </a:extLst>
            </p:cNvPr>
            <p:cNvSpPr/>
            <p:nvPr/>
          </p:nvSpPr>
          <p:spPr>
            <a:xfrm>
              <a:off x="1495976" y="4132904"/>
              <a:ext cx="324000" cy="216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139CF531-8BFC-4F3B-880E-E6EB0628D5FC}"/>
                </a:ext>
              </a:extLst>
            </p:cNvPr>
            <p:cNvCxnSpPr>
              <a:stCxn id="40" idx="4"/>
            </p:cNvCxnSpPr>
            <p:nvPr/>
          </p:nvCxnSpPr>
          <p:spPr>
            <a:xfrm flipH="1" flipV="1">
              <a:off x="-99291" y="4341221"/>
              <a:ext cx="1757267" cy="768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B9CE2152-426E-4E68-A070-5F8562E78E61}"/>
                </a:ext>
              </a:extLst>
            </p:cNvPr>
            <p:cNvCxnSpPr>
              <a:stCxn id="25" idx="0"/>
            </p:cNvCxnSpPr>
            <p:nvPr/>
          </p:nvCxnSpPr>
          <p:spPr>
            <a:xfrm flipH="1">
              <a:off x="-99291" y="2517382"/>
              <a:ext cx="1757267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763" y="1602445"/>
            <a:ext cx="2526926" cy="1888877"/>
          </a:xfrm>
          <a:prstGeom prst="rect">
            <a:avLst/>
          </a:prstGeom>
        </p:spPr>
      </p:pic>
      <p:cxnSp>
        <p:nvCxnSpPr>
          <p:cNvPr id="50" name="Gerader Verbinder 49"/>
          <p:cNvCxnSpPr/>
          <p:nvPr/>
        </p:nvCxnSpPr>
        <p:spPr>
          <a:xfrm>
            <a:off x="4220308" y="1972592"/>
            <a:ext cx="562707" cy="0"/>
          </a:xfrm>
          <a:prstGeom prst="line">
            <a:avLst/>
          </a:prstGeom>
          <a:ln w="22225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>
            <a:endCxn id="66" idx="4"/>
          </p:cNvCxnSpPr>
          <p:nvPr/>
        </p:nvCxnSpPr>
        <p:spPr>
          <a:xfrm flipV="1">
            <a:off x="5231423" y="1971696"/>
            <a:ext cx="649387" cy="896"/>
          </a:xfrm>
          <a:prstGeom prst="line">
            <a:avLst/>
          </a:prstGeom>
          <a:ln w="2222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uppieren 75"/>
          <p:cNvGrpSpPr/>
          <p:nvPr/>
        </p:nvGrpSpPr>
        <p:grpSpPr>
          <a:xfrm rot="5400000">
            <a:off x="6127863" y="1619916"/>
            <a:ext cx="209451" cy="703558"/>
            <a:chOff x="5862141" y="4986275"/>
            <a:chExt cx="209451" cy="703558"/>
          </a:xfrm>
        </p:grpSpPr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C50B9F45-55F9-4D57-A5E0-129C1D480AFF}"/>
                </a:ext>
              </a:extLst>
            </p:cNvPr>
            <p:cNvSpPr/>
            <p:nvPr/>
          </p:nvSpPr>
          <p:spPr>
            <a:xfrm>
              <a:off x="5862141" y="4986275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5CA7D58A-6A3C-46DE-9384-EADCABD7B761}"/>
                </a:ext>
              </a:extLst>
            </p:cNvPr>
            <p:cNvSpPr/>
            <p:nvPr/>
          </p:nvSpPr>
          <p:spPr>
            <a:xfrm>
              <a:off x="5862141" y="5056092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BCD0F945-60C5-4B24-AD2A-C90D93D76388}"/>
                </a:ext>
              </a:extLst>
            </p:cNvPr>
            <p:cNvSpPr/>
            <p:nvPr/>
          </p:nvSpPr>
          <p:spPr>
            <a:xfrm>
              <a:off x="5862141" y="5125909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7E633475-8755-4A05-AD8B-7A151B51D122}"/>
                </a:ext>
              </a:extLst>
            </p:cNvPr>
            <p:cNvSpPr/>
            <p:nvPr/>
          </p:nvSpPr>
          <p:spPr>
            <a:xfrm>
              <a:off x="5862141" y="5195726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8D64A1A2-5DE7-487C-8321-9BF56BA51869}"/>
                </a:ext>
              </a:extLst>
            </p:cNvPr>
            <p:cNvSpPr/>
            <p:nvPr/>
          </p:nvSpPr>
          <p:spPr>
            <a:xfrm>
              <a:off x="5862141" y="5265543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BC0C21B9-636F-4508-BAA5-AF1D11F681E8}"/>
                </a:ext>
              </a:extLst>
            </p:cNvPr>
            <p:cNvSpPr/>
            <p:nvPr/>
          </p:nvSpPr>
          <p:spPr>
            <a:xfrm>
              <a:off x="5862141" y="5335361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787C5108-03C6-4663-846D-812C49C875BA}"/>
                </a:ext>
              </a:extLst>
            </p:cNvPr>
            <p:cNvSpPr/>
            <p:nvPr/>
          </p:nvSpPr>
          <p:spPr>
            <a:xfrm>
              <a:off x="5862141" y="5410565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DC262EDE-A5C0-42B4-8025-E99094486B2E}"/>
                </a:ext>
              </a:extLst>
            </p:cNvPr>
            <p:cNvSpPr/>
            <p:nvPr/>
          </p:nvSpPr>
          <p:spPr>
            <a:xfrm>
              <a:off x="5862141" y="5474995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DCDCB1AD-AF7A-489A-A9C5-FE6777610A5D}"/>
                </a:ext>
              </a:extLst>
            </p:cNvPr>
            <p:cNvSpPr/>
            <p:nvPr/>
          </p:nvSpPr>
          <p:spPr>
            <a:xfrm>
              <a:off x="5862141" y="5550199"/>
              <a:ext cx="209451" cy="139634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6" name="Gewinkelter Verbinder 85"/>
          <p:cNvCxnSpPr>
            <a:endCxn id="58" idx="0"/>
          </p:cNvCxnSpPr>
          <p:nvPr/>
        </p:nvCxnSpPr>
        <p:spPr>
          <a:xfrm rot="16200000" flipV="1">
            <a:off x="6462612" y="2093453"/>
            <a:ext cx="879913" cy="636400"/>
          </a:xfrm>
          <a:prstGeom prst="bentConnector2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winkelter Verbinder 87"/>
          <p:cNvCxnSpPr/>
          <p:nvPr/>
        </p:nvCxnSpPr>
        <p:spPr>
          <a:xfrm rot="5400000" flipH="1" flipV="1">
            <a:off x="2647432" y="1981933"/>
            <a:ext cx="874356" cy="841182"/>
          </a:xfrm>
          <a:prstGeom prst="bentConnector3">
            <a:avLst>
              <a:gd name="adj1" fmla="val 99385"/>
            </a:avLst>
          </a:prstGeom>
          <a:ln w="22225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r Verbinder 93"/>
          <p:cNvCxnSpPr/>
          <p:nvPr/>
        </p:nvCxnSpPr>
        <p:spPr>
          <a:xfrm flipV="1">
            <a:off x="4783015" y="1726250"/>
            <a:ext cx="335916" cy="24544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lipse 94"/>
          <p:cNvSpPr>
            <a:spLocks noChangeAspect="1"/>
          </p:cNvSpPr>
          <p:nvPr/>
        </p:nvSpPr>
        <p:spPr>
          <a:xfrm>
            <a:off x="4680973" y="4610465"/>
            <a:ext cx="540000" cy="54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cxnSp>
        <p:nvCxnSpPr>
          <p:cNvPr id="97" name="Gerader Verbinder 96"/>
          <p:cNvCxnSpPr/>
          <p:nvPr/>
        </p:nvCxnSpPr>
        <p:spPr>
          <a:xfrm>
            <a:off x="4864518" y="4762499"/>
            <a:ext cx="0" cy="2381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r Verbinder 97"/>
          <p:cNvCxnSpPr/>
          <p:nvPr/>
        </p:nvCxnSpPr>
        <p:spPr>
          <a:xfrm>
            <a:off x="5045493" y="4776785"/>
            <a:ext cx="0" cy="2381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r Verbinder 99"/>
          <p:cNvCxnSpPr/>
          <p:nvPr/>
        </p:nvCxnSpPr>
        <p:spPr>
          <a:xfrm flipH="1">
            <a:off x="4953000" y="4788543"/>
            <a:ext cx="92515" cy="119062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winkelter Verbinder 101"/>
          <p:cNvCxnSpPr/>
          <p:nvPr/>
        </p:nvCxnSpPr>
        <p:spPr>
          <a:xfrm>
            <a:off x="2664018" y="4023699"/>
            <a:ext cx="2200500" cy="967401"/>
          </a:xfrm>
          <a:prstGeom prst="bentConnector3">
            <a:avLst>
              <a:gd name="adj1" fmla="val -3674"/>
            </a:avLst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winkelter Verbinder 104"/>
          <p:cNvCxnSpPr/>
          <p:nvPr/>
        </p:nvCxnSpPr>
        <p:spPr>
          <a:xfrm rot="10800000" flipV="1">
            <a:off x="5043488" y="4022965"/>
            <a:ext cx="2177280" cy="982719"/>
          </a:xfrm>
          <a:prstGeom prst="bentConnector3">
            <a:avLst>
              <a:gd name="adj1" fmla="val -4247"/>
            </a:avLst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Legende mit Linie 1 (ohne Rahmen) 106"/>
          <p:cNvSpPr/>
          <p:nvPr/>
        </p:nvSpPr>
        <p:spPr>
          <a:xfrm>
            <a:off x="2316339" y="969817"/>
            <a:ext cx="1447929" cy="612648"/>
          </a:xfrm>
          <a:prstGeom prst="callout1">
            <a:avLst>
              <a:gd name="adj1" fmla="val 93377"/>
              <a:gd name="adj2" fmla="val 62056"/>
              <a:gd name="adj3" fmla="val 151368"/>
              <a:gd name="adj4" fmla="val 103760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Spannungs-quelle</a:t>
            </a:r>
          </a:p>
        </p:txBody>
      </p:sp>
      <p:sp>
        <p:nvSpPr>
          <p:cNvPr id="108" name="Legende mit Linie 1 (ohne Rahmen) 107"/>
          <p:cNvSpPr/>
          <p:nvPr/>
        </p:nvSpPr>
        <p:spPr>
          <a:xfrm>
            <a:off x="3829112" y="989089"/>
            <a:ext cx="1447929" cy="612648"/>
          </a:xfrm>
          <a:prstGeom prst="callout1">
            <a:avLst>
              <a:gd name="adj1" fmla="val 93377"/>
              <a:gd name="adj2" fmla="val 62056"/>
              <a:gd name="adj3" fmla="val 128047"/>
              <a:gd name="adj4" fmla="val 72842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Schalter</a:t>
            </a:r>
          </a:p>
        </p:txBody>
      </p:sp>
      <p:sp>
        <p:nvSpPr>
          <p:cNvPr id="109" name="Legende mit Linie 1 (ohne Rahmen) 108"/>
          <p:cNvSpPr/>
          <p:nvPr/>
        </p:nvSpPr>
        <p:spPr>
          <a:xfrm>
            <a:off x="5465534" y="970004"/>
            <a:ext cx="1447929" cy="612648"/>
          </a:xfrm>
          <a:prstGeom prst="callout1">
            <a:avLst>
              <a:gd name="adj1" fmla="val 79384"/>
              <a:gd name="adj2" fmla="val 52846"/>
              <a:gd name="adj3" fmla="val 135821"/>
              <a:gd name="adj4" fmla="val 52449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Spule</a:t>
            </a:r>
          </a:p>
        </p:txBody>
      </p:sp>
      <p:sp>
        <p:nvSpPr>
          <p:cNvPr id="110" name="Legende mit Linie 1 (ohne Rahmen) 109"/>
          <p:cNvSpPr/>
          <p:nvPr/>
        </p:nvSpPr>
        <p:spPr>
          <a:xfrm>
            <a:off x="4220308" y="5364928"/>
            <a:ext cx="1447929" cy="612648"/>
          </a:xfrm>
          <a:prstGeom prst="callout1">
            <a:avLst>
              <a:gd name="adj1" fmla="val -26337"/>
              <a:gd name="adj2" fmla="val 51530"/>
              <a:gd name="adj3" fmla="val 26990"/>
              <a:gd name="adj4" fmla="val 51133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Starter</a:t>
            </a:r>
          </a:p>
        </p:txBody>
      </p:sp>
    </p:spTree>
    <p:extLst>
      <p:ext uri="{BB962C8B-B14F-4D97-AF65-F5344CB8AC3E}">
        <p14:creationId xmlns:p14="http://schemas.microsoft.com/office/powerpoint/2010/main" val="160560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800351" y="2714625"/>
            <a:ext cx="4320000" cy="144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5" name="Gleichschenkliges Dreieck 4"/>
          <p:cNvSpPr/>
          <p:nvPr/>
        </p:nvSpPr>
        <p:spPr>
          <a:xfrm rot="5400000">
            <a:off x="7119488" y="2709863"/>
            <a:ext cx="1440000" cy="1438275"/>
          </a:xfrm>
          <a:prstGeom prst="triangle">
            <a:avLst/>
          </a:prstGeom>
          <a:solidFill>
            <a:schemeClr val="bg2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6" name="Gleichschenkliges Dreieck 5"/>
          <p:cNvSpPr/>
          <p:nvPr/>
        </p:nvSpPr>
        <p:spPr>
          <a:xfrm rot="-5400000">
            <a:off x="1361211" y="2709861"/>
            <a:ext cx="1440000" cy="1438275"/>
          </a:xfrm>
          <a:prstGeom prst="triangle">
            <a:avLst/>
          </a:prstGeom>
          <a:solidFill>
            <a:schemeClr val="bg2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</p:txBody>
      </p:sp>
      <p:cxnSp>
        <p:nvCxnSpPr>
          <p:cNvPr id="12" name="Gerader Verbinder 11"/>
          <p:cNvCxnSpPr/>
          <p:nvPr/>
        </p:nvCxnSpPr>
        <p:spPr>
          <a:xfrm flipH="1" flipV="1">
            <a:off x="5313363" y="3789363"/>
            <a:ext cx="1806987" cy="5626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H="1" flipV="1">
            <a:off x="4953000" y="3068638"/>
            <a:ext cx="360364" cy="713424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 flipV="1">
            <a:off x="2797762" y="3065826"/>
            <a:ext cx="1794876" cy="2812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 flipV="1">
            <a:off x="4592639" y="3077808"/>
            <a:ext cx="360361" cy="711555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gende mit Linie 1 (ohne Rahmen) 23"/>
          <p:cNvSpPr/>
          <p:nvPr/>
        </p:nvSpPr>
        <p:spPr>
          <a:xfrm>
            <a:off x="5879506" y="1837346"/>
            <a:ext cx="1170773" cy="612648"/>
          </a:xfrm>
          <a:prstGeom prst="callout1">
            <a:avLst>
              <a:gd name="adj1" fmla="val 75941"/>
              <a:gd name="adj2" fmla="val 42032"/>
              <a:gd name="adj3" fmla="val 137608"/>
              <a:gd name="adj4" fmla="val 42689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Glasrohr</a:t>
            </a:r>
          </a:p>
        </p:txBody>
      </p:sp>
      <p:sp>
        <p:nvSpPr>
          <p:cNvPr id="25" name="Legende mit Linie 1 (ohne Rahmen) 24"/>
          <p:cNvSpPr/>
          <p:nvPr/>
        </p:nvSpPr>
        <p:spPr>
          <a:xfrm>
            <a:off x="3995663" y="1372817"/>
            <a:ext cx="1317700" cy="612648"/>
          </a:xfrm>
          <a:prstGeom prst="callout1">
            <a:avLst>
              <a:gd name="adj1" fmla="val 78731"/>
              <a:gd name="adj2" fmla="val 44847"/>
              <a:gd name="adj3" fmla="val 264543"/>
              <a:gd name="adj4" fmla="val 44031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Elektrode</a:t>
            </a:r>
          </a:p>
        </p:txBody>
      </p:sp>
      <p:sp>
        <p:nvSpPr>
          <p:cNvPr id="27" name="Legende mit Linie 1 (ohne Rahmen) 26"/>
          <p:cNvSpPr/>
          <p:nvPr/>
        </p:nvSpPr>
        <p:spPr>
          <a:xfrm>
            <a:off x="1459469" y="1837346"/>
            <a:ext cx="1700613" cy="612648"/>
          </a:xfrm>
          <a:prstGeom prst="callout1">
            <a:avLst>
              <a:gd name="adj1" fmla="val 80125"/>
              <a:gd name="adj2" fmla="val 44933"/>
              <a:gd name="adj3" fmla="val 211537"/>
              <a:gd name="adj4" fmla="val 44079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Metall-Kappe</a:t>
            </a:r>
          </a:p>
        </p:txBody>
      </p:sp>
      <p:sp>
        <p:nvSpPr>
          <p:cNvPr id="28" name="Legende mit Linie 1 (ohne Rahmen) 27"/>
          <p:cNvSpPr/>
          <p:nvPr/>
        </p:nvSpPr>
        <p:spPr>
          <a:xfrm>
            <a:off x="2772522" y="4500200"/>
            <a:ext cx="1406370" cy="612648"/>
          </a:xfrm>
          <a:prstGeom prst="callout1">
            <a:avLst>
              <a:gd name="adj1" fmla="val 21540"/>
              <a:gd name="adj2" fmla="val 56685"/>
              <a:gd name="adj3" fmla="val -86970"/>
              <a:gd name="adj4" fmla="val 57068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Neon-Gas</a:t>
            </a:r>
          </a:p>
        </p:txBody>
      </p:sp>
    </p:spTree>
    <p:extLst>
      <p:ext uri="{BB962C8B-B14F-4D97-AF65-F5344CB8AC3E}">
        <p14:creationId xmlns:p14="http://schemas.microsoft.com/office/powerpoint/2010/main" val="2272925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</Words>
  <Application>Microsoft Office PowerPoint</Application>
  <PresentationFormat>A4-Papier (210 x 297 mm)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</cp:lastModifiedBy>
  <cp:revision>12</cp:revision>
  <dcterms:created xsi:type="dcterms:W3CDTF">2020-05-18T07:49:30Z</dcterms:created>
  <dcterms:modified xsi:type="dcterms:W3CDTF">2020-05-27T14:30:43Z</dcterms:modified>
</cp:coreProperties>
</file>