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912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B1BBA-781E-466E-B761-96183BEA0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0D203ED-DBF9-48FE-BDF2-59155DD9C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992F80-1795-4EAF-8B44-57D5E94A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67E193-E21D-4BFD-A424-477B44DB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9099F0-8DB1-43D9-82E6-8F9D74122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13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D8EC1-3B2A-4C04-AF4E-5E7E300D2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28911C-3C87-4A08-A370-4C556E6BB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6424E0-F8CC-44E9-8A72-99328F5FB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22E0F0-A0A2-4695-95C1-515FE3F46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EC4C7D-5725-472F-BD7A-7ADA73B8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4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5772BF0-B7B3-4851-8A15-5C43AE428C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E5C1794-7605-4D79-B48C-20C25B605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78D9ED-BA78-42A8-BD85-832E5A8A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3105F3-6D4F-4BA9-8A46-BE3AAD8C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C42A78-3B94-47A8-964F-40037E2A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12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5135-E96A-4B30-A91E-F898DD74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CBEBC9-3279-43E3-8AA3-904DB883B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F98812-E01B-4F46-BBD9-EFE2BDCD1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5DBF3E-23F0-48AC-9644-9D26725E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5AA722-7F5E-4A88-A6D3-A21CAF765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9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32903-A734-4E60-85EC-9429EA269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271712-7EB2-479A-9DDB-4A35F375C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85B770-9213-4A12-AA21-F3A652CB8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C8ED4B-3A57-4C27-91A1-5FA09A75F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213D8F-B530-4E3F-A0CD-42FD2AA08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24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8FF2E-B732-4684-A9F1-EC2AD719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041201-6C51-4372-BE0A-B44256A54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65D704-60BE-4CB4-B6FC-0A773156D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0438B3-0746-4F98-820D-ECACFA57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7D6B82-1DBA-4A22-B7B5-3EBB2514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2661EA-573B-4A1E-823C-7CA38928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71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A5621-F255-4FB3-9840-14AF5610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F4C3F0-4936-416C-B827-FA8F4E06B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2E4A9A-676E-439C-AD04-A77CC24C3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CECA374-B13F-4349-8A12-48CA320EE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DAE152-D19C-4B0E-BADD-39E138ECCA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7702270-AEAA-412C-A62F-775D4075F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0071868-602A-4467-907A-39894360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7E9A686-B3FE-469F-9F7E-E0867586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25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8BB6E-2829-49CE-A830-3D1DBA97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8A9C8C-AD7D-4E19-BBFB-7C540187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E6AA2F-7E45-45B9-BDAE-0F8B5452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CD29D3-22AC-46EC-A5F9-DFBE01F45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08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2C65197-E7F9-4F97-98DA-60ED00575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9AAB0B-D752-463E-AFB4-E35999C91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BD56C3-4362-46D1-855D-FC1537AE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4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117B0A-A2CC-4B53-9220-AA8D9A69F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0C6DF-5E1B-4ADA-B2A0-922B5F06F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15432C-C694-4127-9EC7-5C659E4BA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700B4D-165B-4B0F-9BAA-80745DD42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F7C9DC-B7BE-45D9-B6FF-B559F216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2887E5-509B-4B24-A661-5CA6D211E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43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45443-D8AF-445C-9AD1-BAA30BA8A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D1BC43-3BAD-4784-A418-FF1A36E41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104DF8B-75A7-42DC-B96A-A43887A38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59A6CF-2E7B-4287-B522-A4293ACF1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D8D31C-1037-40D7-8A76-D598053E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7CEAC9-4CDD-49B6-AF78-841540903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67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DF139B-5BF6-44E5-AE71-D87AA2AD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337F96-5D09-412C-9250-C7C5FBF35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73E3E3-F037-4AFF-A499-7C68CDDFB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49AD-AE98-4769-9257-238134A1869D}" type="datetimeFigureOut">
              <a:rPr lang="de-DE" smtClean="0"/>
              <a:t>30.04.2022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FBC032-8BF2-42D8-8AEB-8308A4F3A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C7A37C-610E-4AFB-A5C0-68B6BB54F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50723-C884-4926-A440-64D9527FF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0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DAA985F9-83F6-96A0-A40E-439993BAD169}"/>
              </a:ext>
            </a:extLst>
          </p:cNvPr>
          <p:cNvGrpSpPr/>
          <p:nvPr/>
        </p:nvGrpSpPr>
        <p:grpSpPr>
          <a:xfrm>
            <a:off x="261151" y="1063964"/>
            <a:ext cx="675475" cy="993178"/>
            <a:chOff x="695304" y="841972"/>
            <a:chExt cx="675475" cy="993178"/>
          </a:xfrm>
        </p:grpSpPr>
        <p:sp>
          <p:nvSpPr>
            <p:cNvPr id="6" name="Pfeil: nach rechts 5">
              <a:extLst>
                <a:ext uri="{FF2B5EF4-FFF2-40B4-BE49-F238E27FC236}">
                  <a16:creationId xmlns:a16="http://schemas.microsoft.com/office/drawing/2014/main" id="{DC914821-EE05-4428-A238-989A4A339B58}"/>
                </a:ext>
              </a:extLst>
            </p:cNvPr>
            <p:cNvSpPr/>
            <p:nvPr/>
          </p:nvSpPr>
          <p:spPr>
            <a:xfrm>
              <a:off x="698500" y="1565864"/>
              <a:ext cx="672279" cy="269286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feld 6">
                  <a:extLst>
                    <a:ext uri="{FF2B5EF4-FFF2-40B4-BE49-F238E27FC236}">
                      <a16:creationId xmlns:a16="http://schemas.microsoft.com/office/drawing/2014/main" id="{89C875DB-5E1D-49BD-B6F5-A76E05825BC6}"/>
                    </a:ext>
                  </a:extLst>
                </p:cNvPr>
                <p:cNvSpPr txBox="1"/>
                <p:nvPr/>
              </p:nvSpPr>
              <p:spPr>
                <a:xfrm>
                  <a:off x="695304" y="841972"/>
                  <a:ext cx="463550" cy="6914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sz="3600" b="1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N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de-DE" sz="3600" b="1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de-DE" sz="36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7" name="Textfeld 6">
                  <a:extLst>
                    <a:ext uri="{FF2B5EF4-FFF2-40B4-BE49-F238E27FC236}">
                      <a16:creationId xmlns:a16="http://schemas.microsoft.com/office/drawing/2014/main" id="{89C875DB-5E1D-49BD-B6F5-A76E05825B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304" y="841972"/>
                  <a:ext cx="463550" cy="691471"/>
                </a:xfrm>
                <a:prstGeom prst="rect">
                  <a:avLst/>
                </a:prstGeom>
                <a:blipFill>
                  <a:blip r:embed="rId2"/>
                  <a:stretch>
                    <a:fillRect r="-4078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hteck 7">
            <a:extLst>
              <a:ext uri="{FF2B5EF4-FFF2-40B4-BE49-F238E27FC236}">
                <a16:creationId xmlns:a16="http://schemas.microsoft.com/office/drawing/2014/main" id="{16CA164C-C01A-4C1C-B3C0-CF2D5340163A}"/>
              </a:ext>
            </a:extLst>
          </p:cNvPr>
          <p:cNvSpPr/>
          <p:nvPr/>
        </p:nvSpPr>
        <p:spPr>
          <a:xfrm>
            <a:off x="7344832" y="1409700"/>
            <a:ext cx="3316665" cy="62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5C0FB481-58A8-43F9-9FB7-426C9BF28030}"/>
              </a:ext>
            </a:extLst>
          </p:cNvPr>
          <p:cNvGrpSpPr/>
          <p:nvPr/>
        </p:nvGrpSpPr>
        <p:grpSpPr>
          <a:xfrm>
            <a:off x="4340539" y="1816684"/>
            <a:ext cx="1330148" cy="3441935"/>
            <a:chOff x="832702" y="1366372"/>
            <a:chExt cx="1555979" cy="4080621"/>
          </a:xfrm>
        </p:grpSpPr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A47F0FC1-46AD-4CB7-A8C8-77D318F65CE8}"/>
                </a:ext>
              </a:extLst>
            </p:cNvPr>
            <p:cNvGrpSpPr/>
            <p:nvPr/>
          </p:nvGrpSpPr>
          <p:grpSpPr>
            <a:xfrm>
              <a:off x="832702" y="1366372"/>
              <a:ext cx="1555979" cy="3512236"/>
              <a:chOff x="832702" y="1366372"/>
              <a:chExt cx="1555979" cy="3512236"/>
            </a:xfrm>
          </p:grpSpPr>
          <p:sp>
            <p:nvSpPr>
              <p:cNvPr id="26" name="Trapez 21">
                <a:extLst>
                  <a:ext uri="{FF2B5EF4-FFF2-40B4-BE49-F238E27FC236}">
                    <a16:creationId xmlns:a16="http://schemas.microsoft.com/office/drawing/2014/main" id="{23C43013-E760-46E0-82E3-484964C023DC}"/>
                  </a:ext>
                </a:extLst>
              </p:cNvPr>
              <p:cNvSpPr/>
              <p:nvPr/>
            </p:nvSpPr>
            <p:spPr>
              <a:xfrm flipV="1">
                <a:off x="1192882" y="1366372"/>
                <a:ext cx="1195799" cy="1508471"/>
              </a:xfrm>
              <a:custGeom>
                <a:avLst/>
                <a:gdLst/>
                <a:ahLst/>
                <a:cxnLst/>
                <a:rect l="l" t="t" r="r" b="b"/>
                <a:pathLst>
                  <a:path w="1195799" h="1508471">
                    <a:moveTo>
                      <a:pt x="819789" y="1508471"/>
                    </a:moveTo>
                    <a:lnTo>
                      <a:pt x="1132904" y="1508471"/>
                    </a:lnTo>
                    <a:lnTo>
                      <a:pt x="1195799" y="1486093"/>
                    </a:lnTo>
                    <a:lnTo>
                      <a:pt x="1195799" y="1382497"/>
                    </a:lnTo>
                    <a:lnTo>
                      <a:pt x="1121195" y="1355954"/>
                    </a:lnTo>
                    <a:lnTo>
                      <a:pt x="828547" y="1355954"/>
                    </a:lnTo>
                    <a:lnTo>
                      <a:pt x="776348" y="1344267"/>
                    </a:lnTo>
                    <a:cubicBezTo>
                      <a:pt x="757493" y="1335554"/>
                      <a:pt x="740761" y="1322536"/>
                      <a:pt x="727211" y="1306361"/>
                    </a:cubicBezTo>
                    <a:lnTo>
                      <a:pt x="713948" y="1281268"/>
                    </a:lnTo>
                    <a:lnTo>
                      <a:pt x="725277" y="1273605"/>
                    </a:lnTo>
                    <a:cubicBezTo>
                      <a:pt x="751377" y="1247419"/>
                      <a:pt x="767521" y="1211245"/>
                      <a:pt x="767521" y="1171288"/>
                    </a:cubicBezTo>
                    <a:cubicBezTo>
                      <a:pt x="767521" y="1131331"/>
                      <a:pt x="751377" y="1095156"/>
                      <a:pt x="725277" y="1068971"/>
                    </a:cubicBezTo>
                    <a:lnTo>
                      <a:pt x="682112" y="1039774"/>
                    </a:lnTo>
                    <a:lnTo>
                      <a:pt x="678178" y="1011550"/>
                    </a:lnTo>
                    <a:cubicBezTo>
                      <a:pt x="653709" y="926199"/>
                      <a:pt x="595357" y="856901"/>
                      <a:pt x="520048" y="822051"/>
                    </a:cubicBezTo>
                    <a:lnTo>
                      <a:pt x="424626" y="800657"/>
                    </a:lnTo>
                    <a:lnTo>
                      <a:pt x="418786" y="781781"/>
                    </a:lnTo>
                    <a:cubicBezTo>
                      <a:pt x="410588" y="762337"/>
                      <a:pt x="399642" y="744343"/>
                      <a:pt x="386436" y="728290"/>
                    </a:cubicBezTo>
                    <a:lnTo>
                      <a:pt x="357907" y="702283"/>
                    </a:lnTo>
                    <a:lnTo>
                      <a:pt x="357576" y="701057"/>
                    </a:lnTo>
                    <a:cubicBezTo>
                      <a:pt x="347401" y="681701"/>
                      <a:pt x="309594" y="655622"/>
                      <a:pt x="317300" y="639323"/>
                    </a:cubicBezTo>
                    <a:cubicBezTo>
                      <a:pt x="325006" y="623023"/>
                      <a:pt x="371724" y="614058"/>
                      <a:pt x="398935" y="601426"/>
                    </a:cubicBezTo>
                    <a:lnTo>
                      <a:pt x="410329" y="592662"/>
                    </a:lnTo>
                    <a:lnTo>
                      <a:pt x="434685" y="592662"/>
                    </a:lnTo>
                    <a:lnTo>
                      <a:pt x="351378" y="0"/>
                    </a:lnTo>
                    <a:lnTo>
                      <a:pt x="83307" y="0"/>
                    </a:lnTo>
                    <a:lnTo>
                      <a:pt x="0" y="592662"/>
                    </a:lnTo>
                    <a:lnTo>
                      <a:pt x="20641" y="592662"/>
                    </a:lnTo>
                    <a:lnTo>
                      <a:pt x="35959" y="604444"/>
                    </a:lnTo>
                    <a:cubicBezTo>
                      <a:pt x="63171" y="617076"/>
                      <a:pt x="109888" y="626041"/>
                      <a:pt x="117594" y="642341"/>
                    </a:cubicBezTo>
                    <a:cubicBezTo>
                      <a:pt x="125300" y="658640"/>
                      <a:pt x="87493" y="684719"/>
                      <a:pt x="77319" y="704075"/>
                    </a:cubicBezTo>
                    <a:lnTo>
                      <a:pt x="76702" y="706356"/>
                    </a:lnTo>
                    <a:lnTo>
                      <a:pt x="67025" y="712901"/>
                    </a:lnTo>
                    <a:cubicBezTo>
                      <a:pt x="27937" y="752116"/>
                      <a:pt x="3760" y="806291"/>
                      <a:pt x="3760" y="866131"/>
                    </a:cubicBezTo>
                    <a:cubicBezTo>
                      <a:pt x="3760" y="985811"/>
                      <a:pt x="100466" y="1082831"/>
                      <a:pt x="219760" y="1082831"/>
                    </a:cubicBezTo>
                    <a:cubicBezTo>
                      <a:pt x="279407" y="1082831"/>
                      <a:pt x="333407" y="1058576"/>
                      <a:pt x="372495" y="1019361"/>
                    </a:cubicBezTo>
                    <a:lnTo>
                      <a:pt x="418179" y="951382"/>
                    </a:lnTo>
                    <a:lnTo>
                      <a:pt x="464753" y="961810"/>
                    </a:lnTo>
                    <a:cubicBezTo>
                      <a:pt x="483607" y="970523"/>
                      <a:pt x="500340" y="983541"/>
                      <a:pt x="513890" y="999716"/>
                    </a:cubicBezTo>
                    <a:lnTo>
                      <a:pt x="542807" y="1054427"/>
                    </a:lnTo>
                    <a:lnTo>
                      <a:pt x="521305" y="1068971"/>
                    </a:lnTo>
                    <a:cubicBezTo>
                      <a:pt x="495204" y="1095156"/>
                      <a:pt x="479061" y="1131331"/>
                      <a:pt x="479061" y="1171288"/>
                    </a:cubicBezTo>
                    <a:cubicBezTo>
                      <a:pt x="479061" y="1211245"/>
                      <a:pt x="495204" y="1247419"/>
                      <a:pt x="521305" y="1273605"/>
                    </a:cubicBezTo>
                    <a:lnTo>
                      <a:pt x="566921" y="1304460"/>
                    </a:lnTo>
                    <a:lnTo>
                      <a:pt x="587363" y="1355243"/>
                    </a:lnTo>
                    <a:cubicBezTo>
                      <a:pt x="617628" y="1412374"/>
                      <a:pt x="664571" y="1457888"/>
                      <a:pt x="721053" y="1484026"/>
                    </a:cubicBezTo>
                    <a:lnTo>
                      <a:pt x="819789" y="15061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Rechteck 220">
                <a:extLst>
                  <a:ext uri="{FF2B5EF4-FFF2-40B4-BE49-F238E27FC236}">
                    <a16:creationId xmlns:a16="http://schemas.microsoft.com/office/drawing/2014/main" id="{9AF3F5AB-C6F1-44A7-B19D-3C6C7CFCE3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2702" y="1407557"/>
                <a:ext cx="647936" cy="3471051"/>
              </a:xfrm>
              <a:custGeom>
                <a:avLst/>
                <a:gdLst/>
                <a:ahLst/>
                <a:cxnLst/>
                <a:rect l="l" t="t" r="r" b="b"/>
                <a:pathLst>
                  <a:path w="248134" h="1228956">
                    <a:moveTo>
                      <a:pt x="0" y="0"/>
                    </a:moveTo>
                    <a:lnTo>
                      <a:pt x="143997" y="0"/>
                    </a:lnTo>
                    <a:lnTo>
                      <a:pt x="143997" y="817"/>
                    </a:lnTo>
                    <a:lnTo>
                      <a:pt x="181809" y="8655"/>
                    </a:lnTo>
                    <a:cubicBezTo>
                      <a:pt x="220263" y="25107"/>
                      <a:pt x="247172" y="63242"/>
                      <a:pt x="247172" y="107621"/>
                    </a:cubicBezTo>
                    <a:lnTo>
                      <a:pt x="248134" y="107621"/>
                    </a:lnTo>
                    <a:lnTo>
                      <a:pt x="248134" y="1228956"/>
                    </a:lnTo>
                    <a:lnTo>
                      <a:pt x="194134" y="1228956"/>
                    </a:lnTo>
                    <a:lnTo>
                      <a:pt x="194134" y="107621"/>
                    </a:lnTo>
                    <a:lnTo>
                      <a:pt x="193363" y="107621"/>
                    </a:lnTo>
                    <a:cubicBezTo>
                      <a:pt x="193363" y="85431"/>
                      <a:pt x="179888" y="66364"/>
                      <a:pt x="160633" y="58138"/>
                    </a:cubicBezTo>
                    <a:lnTo>
                      <a:pt x="140643" y="54000"/>
                    </a:lnTo>
                    <a:lnTo>
                      <a:pt x="0" y="540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7FC1A386-3851-4BE2-B2EF-38261271AAF0}"/>
                </a:ext>
              </a:extLst>
            </p:cNvPr>
            <p:cNvGrpSpPr/>
            <p:nvPr/>
          </p:nvGrpSpPr>
          <p:grpSpPr>
            <a:xfrm>
              <a:off x="846126" y="2328123"/>
              <a:ext cx="1131927" cy="3118870"/>
              <a:chOff x="846126" y="2328123"/>
              <a:chExt cx="1131927" cy="3118870"/>
            </a:xfrm>
          </p:grpSpPr>
          <p:sp>
            <p:nvSpPr>
              <p:cNvPr id="23" name="Trapez 10">
                <a:extLst>
                  <a:ext uri="{FF2B5EF4-FFF2-40B4-BE49-F238E27FC236}">
                    <a16:creationId xmlns:a16="http://schemas.microsoft.com/office/drawing/2014/main" id="{7F5E0E2C-F0F8-4330-8DAF-509C4E2E0181}"/>
                  </a:ext>
                </a:extLst>
              </p:cNvPr>
              <p:cNvSpPr/>
              <p:nvPr/>
            </p:nvSpPr>
            <p:spPr>
              <a:xfrm>
                <a:off x="926568" y="5053988"/>
                <a:ext cx="967526" cy="298538"/>
              </a:xfrm>
              <a:custGeom>
                <a:avLst/>
                <a:gdLst/>
                <a:ahLst/>
                <a:cxnLst/>
                <a:rect l="l" t="t" r="r" b="b"/>
                <a:pathLst>
                  <a:path w="967526" h="298538">
                    <a:moveTo>
                      <a:pt x="76288" y="0"/>
                    </a:moveTo>
                    <a:lnTo>
                      <a:pt x="83960" y="0"/>
                    </a:lnTo>
                    <a:lnTo>
                      <a:pt x="83960" y="117679"/>
                    </a:lnTo>
                    <a:cubicBezTo>
                      <a:pt x="83960" y="183792"/>
                      <a:pt x="137556" y="237388"/>
                      <a:pt x="203669" y="237388"/>
                    </a:cubicBezTo>
                    <a:lnTo>
                      <a:pt x="767375" y="237388"/>
                    </a:lnTo>
                    <a:cubicBezTo>
                      <a:pt x="833488" y="237388"/>
                      <a:pt x="887084" y="183792"/>
                      <a:pt x="887084" y="117679"/>
                    </a:cubicBezTo>
                    <a:lnTo>
                      <a:pt x="887084" y="0"/>
                    </a:lnTo>
                    <a:lnTo>
                      <a:pt x="891238" y="0"/>
                    </a:lnTo>
                    <a:lnTo>
                      <a:pt x="967526" y="298538"/>
                    </a:lnTo>
                    <a:lnTo>
                      <a:pt x="0" y="2985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Abgerundetes Rechteck 8">
                <a:extLst>
                  <a:ext uri="{FF2B5EF4-FFF2-40B4-BE49-F238E27FC236}">
                    <a16:creationId xmlns:a16="http://schemas.microsoft.com/office/drawing/2014/main" id="{182646F3-4654-48C0-A9A6-AFB6BF570D0F}"/>
                  </a:ext>
                </a:extLst>
              </p:cNvPr>
              <p:cNvSpPr/>
              <p:nvPr/>
            </p:nvSpPr>
            <p:spPr>
              <a:xfrm>
                <a:off x="1010528" y="2328123"/>
                <a:ext cx="803125" cy="2963253"/>
              </a:xfrm>
              <a:custGeom>
                <a:avLst/>
                <a:gdLst/>
                <a:ahLst/>
                <a:cxnLst/>
                <a:rect l="l" t="t" r="r" b="b"/>
                <a:pathLst>
                  <a:path w="803124" h="2963253">
                    <a:moveTo>
                      <a:pt x="141948" y="0"/>
                    </a:moveTo>
                    <a:lnTo>
                      <a:pt x="661177" y="0"/>
                    </a:lnTo>
                    <a:lnTo>
                      <a:pt x="566785" y="623135"/>
                    </a:lnTo>
                    <a:lnTo>
                      <a:pt x="568561" y="623314"/>
                    </a:lnTo>
                    <a:cubicBezTo>
                      <a:pt x="702426" y="650707"/>
                      <a:pt x="803124" y="769151"/>
                      <a:pt x="803124" y="911113"/>
                    </a:cubicBezTo>
                    <a:lnTo>
                      <a:pt x="803124" y="2364721"/>
                    </a:lnTo>
                    <a:lnTo>
                      <a:pt x="803124" y="2596015"/>
                    </a:lnTo>
                    <a:lnTo>
                      <a:pt x="803124" y="2843544"/>
                    </a:lnTo>
                    <a:cubicBezTo>
                      <a:pt x="803124" y="2909657"/>
                      <a:pt x="749528" y="2963253"/>
                      <a:pt x="683415" y="2963253"/>
                    </a:cubicBezTo>
                    <a:lnTo>
                      <a:pt x="119709" y="2963253"/>
                    </a:lnTo>
                    <a:cubicBezTo>
                      <a:pt x="53596" y="2963253"/>
                      <a:pt x="0" y="2909657"/>
                      <a:pt x="0" y="2843544"/>
                    </a:cubicBezTo>
                    <a:lnTo>
                      <a:pt x="0" y="2596015"/>
                    </a:lnTo>
                    <a:lnTo>
                      <a:pt x="0" y="2364721"/>
                    </a:lnTo>
                    <a:lnTo>
                      <a:pt x="0" y="911113"/>
                    </a:lnTo>
                    <a:cubicBezTo>
                      <a:pt x="0" y="769151"/>
                      <a:pt x="100698" y="650707"/>
                      <a:pt x="234563" y="623314"/>
                    </a:cubicBezTo>
                    <a:lnTo>
                      <a:pt x="236340" y="623135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1B3FFE37-5C88-4D0D-9CD3-570A222E0130}"/>
                  </a:ext>
                </a:extLst>
              </p:cNvPr>
              <p:cNvSpPr/>
              <p:nvPr/>
            </p:nvSpPr>
            <p:spPr>
              <a:xfrm flipH="1">
                <a:off x="846126" y="5352526"/>
                <a:ext cx="1131927" cy="944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819" name="Rechteck 818">
            <a:extLst>
              <a:ext uri="{FF2B5EF4-FFF2-40B4-BE49-F238E27FC236}">
                <a16:creationId xmlns:a16="http://schemas.microsoft.com/office/drawing/2014/main" id="{A49524CE-D4F8-440F-9A02-B6DDE336A667}"/>
              </a:ext>
            </a:extLst>
          </p:cNvPr>
          <p:cNvSpPr/>
          <p:nvPr/>
        </p:nvSpPr>
        <p:spPr>
          <a:xfrm>
            <a:off x="5545626" y="5734707"/>
            <a:ext cx="1829399" cy="96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BFCE9AF2-3F80-CA0D-C1F8-C6A9D48D147A}"/>
              </a:ext>
            </a:extLst>
          </p:cNvPr>
          <p:cNvGrpSpPr/>
          <p:nvPr/>
        </p:nvGrpSpPr>
        <p:grpSpPr>
          <a:xfrm>
            <a:off x="4785072" y="-91672"/>
            <a:ext cx="1069170" cy="939366"/>
            <a:chOff x="2472816" y="403944"/>
            <a:chExt cx="1069170" cy="939366"/>
          </a:xfrm>
        </p:grpSpPr>
        <p:sp>
          <p:nvSpPr>
            <p:cNvPr id="59" name="Pfeil: nach rechts 58">
              <a:extLst>
                <a:ext uri="{FF2B5EF4-FFF2-40B4-BE49-F238E27FC236}">
                  <a16:creationId xmlns:a16="http://schemas.microsoft.com/office/drawing/2014/main" id="{26749390-235D-41FF-9F7D-DB08891B6861}"/>
                </a:ext>
              </a:extLst>
            </p:cNvPr>
            <p:cNvSpPr/>
            <p:nvPr/>
          </p:nvSpPr>
          <p:spPr>
            <a:xfrm>
              <a:off x="2679286" y="1074024"/>
              <a:ext cx="672279" cy="269286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Textfeld 59">
                  <a:extLst>
                    <a:ext uri="{FF2B5EF4-FFF2-40B4-BE49-F238E27FC236}">
                      <a16:creationId xmlns:a16="http://schemas.microsoft.com/office/drawing/2014/main" id="{5BC6F12A-F891-4AE6-AF3A-6619312C9B88}"/>
                    </a:ext>
                  </a:extLst>
                </p:cNvPr>
                <p:cNvSpPr txBox="1"/>
                <p:nvPr/>
              </p:nvSpPr>
              <p:spPr>
                <a:xfrm>
                  <a:off x="2472816" y="403944"/>
                  <a:ext cx="1069170" cy="7016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sz="3600" b="1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de-DE" sz="3600" b="1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de-DE" sz="3600" b="1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</m:t>
                        </m:r>
                      </m:oMath>
                    </m:oMathPara>
                  </a14:m>
                  <a:endParaRPr lang="de-DE" sz="36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60" name="Textfeld 59">
                  <a:extLst>
                    <a:ext uri="{FF2B5EF4-FFF2-40B4-BE49-F238E27FC236}">
                      <a16:creationId xmlns:a16="http://schemas.microsoft.com/office/drawing/2014/main" id="{5BC6F12A-F891-4AE6-AF3A-6619312C9B8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2816" y="403944"/>
                  <a:ext cx="1069170" cy="70160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BF33138-5C28-4245-BEF9-6057F4487AA0}"/>
              </a:ext>
            </a:extLst>
          </p:cNvPr>
          <p:cNvGrpSpPr/>
          <p:nvPr/>
        </p:nvGrpSpPr>
        <p:grpSpPr>
          <a:xfrm>
            <a:off x="7563368" y="1869742"/>
            <a:ext cx="2741848" cy="3391723"/>
            <a:chOff x="579421" y="2193269"/>
            <a:chExt cx="1400087" cy="1793907"/>
          </a:xfrm>
        </p:grpSpPr>
        <p:sp>
          <p:nvSpPr>
            <p:cNvPr id="13" name="Rechteck 174">
              <a:extLst>
                <a:ext uri="{FF2B5EF4-FFF2-40B4-BE49-F238E27FC236}">
                  <a16:creationId xmlns:a16="http://schemas.microsoft.com/office/drawing/2014/main" id="{8DC699AE-702A-4DEC-A143-F2259CD6B6EA}"/>
                </a:ext>
              </a:extLst>
            </p:cNvPr>
            <p:cNvSpPr/>
            <p:nvPr/>
          </p:nvSpPr>
          <p:spPr>
            <a:xfrm>
              <a:off x="579421" y="2193269"/>
              <a:ext cx="1382807" cy="100467"/>
            </a:xfrm>
            <a:custGeom>
              <a:avLst/>
              <a:gdLst/>
              <a:ahLst/>
              <a:cxnLst/>
              <a:rect l="l" t="t" r="r" b="b"/>
              <a:pathLst>
                <a:path w="1382807" h="100467">
                  <a:moveTo>
                    <a:pt x="1" y="0"/>
                  </a:moveTo>
                  <a:lnTo>
                    <a:pt x="1382807" y="0"/>
                  </a:lnTo>
                  <a:lnTo>
                    <a:pt x="1382807" y="36000"/>
                  </a:lnTo>
                  <a:lnTo>
                    <a:pt x="1381151" y="36000"/>
                  </a:lnTo>
                  <a:lnTo>
                    <a:pt x="1358214" y="100467"/>
                  </a:lnTo>
                  <a:lnTo>
                    <a:pt x="24592" y="100467"/>
                  </a:lnTo>
                  <a:lnTo>
                    <a:pt x="1656" y="36000"/>
                  </a:lnTo>
                  <a:lnTo>
                    <a:pt x="1" y="36000"/>
                  </a:lnTo>
                  <a:lnTo>
                    <a:pt x="1" y="31350"/>
                  </a:lnTo>
                  <a:lnTo>
                    <a:pt x="0" y="31347"/>
                  </a:lnTo>
                  <a:lnTo>
                    <a:pt x="1" y="31347"/>
                  </a:lnTo>
                  <a:close/>
                </a:path>
              </a:pathLst>
            </a:custGeom>
            <a:solidFill>
              <a:srgbClr val="7F7F7F"/>
            </a:solidFill>
            <a:ln>
              <a:solidFill>
                <a:srgbClr val="0D0D0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cken des Rechtecks auf der gleichen Seite abrunden 3">
              <a:extLst>
                <a:ext uri="{FF2B5EF4-FFF2-40B4-BE49-F238E27FC236}">
                  <a16:creationId xmlns:a16="http://schemas.microsoft.com/office/drawing/2014/main" id="{E30FE53C-04E3-405B-9818-EE0905A86FE5}"/>
                </a:ext>
              </a:extLst>
            </p:cNvPr>
            <p:cNvSpPr/>
            <p:nvPr/>
          </p:nvSpPr>
          <p:spPr>
            <a:xfrm flipV="1">
              <a:off x="579421" y="2259176"/>
              <a:ext cx="1400087" cy="1728000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A7116CF3-6E35-A25F-A8C0-D876B5CA8CB5}"/>
              </a:ext>
            </a:extLst>
          </p:cNvPr>
          <p:cNvGrpSpPr/>
          <p:nvPr/>
        </p:nvGrpSpPr>
        <p:grpSpPr>
          <a:xfrm>
            <a:off x="10993504" y="969073"/>
            <a:ext cx="804298" cy="945300"/>
            <a:chOff x="12432881" y="963252"/>
            <a:chExt cx="804298" cy="945300"/>
          </a:xfrm>
        </p:grpSpPr>
        <p:sp>
          <p:nvSpPr>
            <p:cNvPr id="31" name="Pfeil: nach rechts 30">
              <a:extLst>
                <a:ext uri="{FF2B5EF4-FFF2-40B4-BE49-F238E27FC236}">
                  <a16:creationId xmlns:a16="http://schemas.microsoft.com/office/drawing/2014/main" id="{4FE7AE08-7FCF-4460-B909-1F6C46DD393F}"/>
                </a:ext>
              </a:extLst>
            </p:cNvPr>
            <p:cNvSpPr/>
            <p:nvPr/>
          </p:nvSpPr>
          <p:spPr>
            <a:xfrm>
              <a:off x="12564900" y="1639266"/>
              <a:ext cx="672279" cy="269286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feld 31">
                  <a:extLst>
                    <a:ext uri="{FF2B5EF4-FFF2-40B4-BE49-F238E27FC236}">
                      <a16:creationId xmlns:a16="http://schemas.microsoft.com/office/drawing/2014/main" id="{AD0BB2B3-D130-4258-831B-59DD04C30AF7}"/>
                    </a:ext>
                  </a:extLst>
                </p:cNvPr>
                <p:cNvSpPr txBox="1"/>
                <p:nvPr/>
              </p:nvSpPr>
              <p:spPr>
                <a:xfrm>
                  <a:off x="12432881" y="963252"/>
                  <a:ext cx="463550" cy="6914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sz="36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sz="3600" b="1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NH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de-DE" sz="3600" b="1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de-DE" sz="36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32" name="Textfeld 31">
                  <a:extLst>
                    <a:ext uri="{FF2B5EF4-FFF2-40B4-BE49-F238E27FC236}">
                      <a16:creationId xmlns:a16="http://schemas.microsoft.com/office/drawing/2014/main" id="{AD0BB2B3-D130-4258-831B-59DD04C30A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32881" y="963252"/>
                  <a:ext cx="463550" cy="691471"/>
                </a:xfrm>
                <a:prstGeom prst="rect">
                  <a:avLst/>
                </a:prstGeom>
                <a:blipFill>
                  <a:blip r:embed="rId4"/>
                  <a:stretch>
                    <a:fillRect r="-113158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0E53EBF7-53BA-4137-A203-515BAC3750BA}"/>
              </a:ext>
            </a:extLst>
          </p:cNvPr>
          <p:cNvGrpSpPr/>
          <p:nvPr/>
        </p:nvGrpSpPr>
        <p:grpSpPr>
          <a:xfrm rot="10800000">
            <a:off x="8274576" y="1763965"/>
            <a:ext cx="170326" cy="1988286"/>
            <a:chOff x="6018168" y="676787"/>
            <a:chExt cx="163977" cy="2359023"/>
          </a:xfrm>
        </p:grpSpPr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44187565-DD5E-4F1F-B922-D7A584BF25B7}"/>
                </a:ext>
              </a:extLst>
            </p:cNvPr>
            <p:cNvSpPr/>
            <p:nvPr/>
          </p:nvSpPr>
          <p:spPr>
            <a:xfrm>
              <a:off x="6018168" y="683136"/>
              <a:ext cx="163977" cy="2352674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6F7DDDA4-AEFD-4046-95EA-D1A98970C2A9}"/>
                </a:ext>
              </a:extLst>
            </p:cNvPr>
            <p:cNvSpPr/>
            <p:nvPr/>
          </p:nvSpPr>
          <p:spPr>
            <a:xfrm>
              <a:off x="6024879" y="676787"/>
              <a:ext cx="151200" cy="5981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9FED6F96-F2E7-3A73-BFB9-C1FBA9FA045F}"/>
              </a:ext>
            </a:extLst>
          </p:cNvPr>
          <p:cNvGrpSpPr/>
          <p:nvPr/>
        </p:nvGrpSpPr>
        <p:grpSpPr>
          <a:xfrm>
            <a:off x="7715011" y="1411788"/>
            <a:ext cx="726612" cy="687294"/>
            <a:chOff x="7531028" y="1083100"/>
            <a:chExt cx="726612" cy="687294"/>
          </a:xfrm>
        </p:grpSpPr>
        <p:sp>
          <p:nvSpPr>
            <p:cNvPr id="36" name="Halbbogen 35">
              <a:extLst>
                <a:ext uri="{FF2B5EF4-FFF2-40B4-BE49-F238E27FC236}">
                  <a16:creationId xmlns:a16="http://schemas.microsoft.com/office/drawing/2014/main" id="{D2623963-EDDF-4E60-8D32-851AB40ED7F9}"/>
                </a:ext>
              </a:extLst>
            </p:cNvPr>
            <p:cNvSpPr/>
            <p:nvPr/>
          </p:nvSpPr>
          <p:spPr>
            <a:xfrm>
              <a:off x="7531028" y="1083100"/>
              <a:ext cx="726612" cy="687294"/>
            </a:xfrm>
            <a:prstGeom prst="blockArc">
              <a:avLst>
                <a:gd name="adj1" fmla="val 16199900"/>
                <a:gd name="adj2" fmla="val 0"/>
                <a:gd name="adj3" fmla="val 25000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F26E7C13-DD37-4A00-AB0D-B1A4BEFDBD59}"/>
                </a:ext>
              </a:extLst>
            </p:cNvPr>
            <p:cNvSpPr/>
            <p:nvPr/>
          </p:nvSpPr>
          <p:spPr>
            <a:xfrm rot="10800000">
              <a:off x="8099072" y="1401540"/>
              <a:ext cx="157054" cy="5041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2D507CF3-7A94-48CA-B46E-E0254F071007}"/>
              </a:ext>
            </a:extLst>
          </p:cNvPr>
          <p:cNvGrpSpPr/>
          <p:nvPr/>
        </p:nvGrpSpPr>
        <p:grpSpPr>
          <a:xfrm>
            <a:off x="5762294" y="637637"/>
            <a:ext cx="3073188" cy="3109263"/>
            <a:chOff x="3068378" y="1569609"/>
            <a:chExt cx="3073188" cy="3109263"/>
          </a:xfrm>
        </p:grpSpPr>
        <p:grpSp>
          <p:nvGrpSpPr>
            <p:cNvPr id="45" name="Gruppieren 44">
              <a:extLst>
                <a:ext uri="{FF2B5EF4-FFF2-40B4-BE49-F238E27FC236}">
                  <a16:creationId xmlns:a16="http://schemas.microsoft.com/office/drawing/2014/main" id="{967CF61F-6DD3-4C07-84A4-EA3AF7D01B5E}"/>
                </a:ext>
              </a:extLst>
            </p:cNvPr>
            <p:cNvGrpSpPr/>
            <p:nvPr/>
          </p:nvGrpSpPr>
          <p:grpSpPr>
            <a:xfrm>
              <a:off x="3068378" y="1569609"/>
              <a:ext cx="3068873" cy="657069"/>
              <a:chOff x="3068378" y="1569609"/>
              <a:chExt cx="3068873" cy="657069"/>
            </a:xfrm>
          </p:grpSpPr>
          <p:sp>
            <p:nvSpPr>
              <p:cNvPr id="51" name="Halbbogen 50">
                <a:extLst>
                  <a:ext uri="{FF2B5EF4-FFF2-40B4-BE49-F238E27FC236}">
                    <a16:creationId xmlns:a16="http://schemas.microsoft.com/office/drawing/2014/main" id="{D07B8C03-B890-4296-97D1-ADC12566B698}"/>
                  </a:ext>
                </a:extLst>
              </p:cNvPr>
              <p:cNvSpPr/>
              <p:nvPr/>
            </p:nvSpPr>
            <p:spPr>
              <a:xfrm>
                <a:off x="5442361" y="1571157"/>
                <a:ext cx="694890" cy="655521"/>
              </a:xfrm>
              <a:prstGeom prst="blockArc">
                <a:avLst>
                  <a:gd name="adj1" fmla="val 16199900"/>
                  <a:gd name="adj2" fmla="val 0"/>
                  <a:gd name="adj3" fmla="val 25000"/>
                </a:avLst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2" name="Gruppieren 51">
                <a:extLst>
                  <a:ext uri="{FF2B5EF4-FFF2-40B4-BE49-F238E27FC236}">
                    <a16:creationId xmlns:a16="http://schemas.microsoft.com/office/drawing/2014/main" id="{7CEFB3E4-9A42-44B2-94FF-BD052AC14604}"/>
                  </a:ext>
                </a:extLst>
              </p:cNvPr>
              <p:cNvGrpSpPr/>
              <p:nvPr/>
            </p:nvGrpSpPr>
            <p:grpSpPr>
              <a:xfrm rot="16200000">
                <a:off x="4355600" y="282387"/>
                <a:ext cx="164460" cy="2738904"/>
                <a:chOff x="6023814" y="201998"/>
                <a:chExt cx="158330" cy="3249604"/>
              </a:xfrm>
            </p:grpSpPr>
            <p:sp>
              <p:nvSpPr>
                <p:cNvPr id="55" name="Rechteck 54">
                  <a:extLst>
                    <a:ext uri="{FF2B5EF4-FFF2-40B4-BE49-F238E27FC236}">
                      <a16:creationId xmlns:a16="http://schemas.microsoft.com/office/drawing/2014/main" id="{A8D03994-8490-4513-A743-9B17A859D9E6}"/>
                    </a:ext>
                  </a:extLst>
                </p:cNvPr>
                <p:cNvSpPr/>
                <p:nvPr/>
              </p:nvSpPr>
              <p:spPr>
                <a:xfrm>
                  <a:off x="6023814" y="201998"/>
                  <a:ext cx="158330" cy="3217584"/>
                </a:xfrm>
                <a:prstGeom prst="rect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4" name="Rechteck 53">
                  <a:extLst>
                    <a:ext uri="{FF2B5EF4-FFF2-40B4-BE49-F238E27FC236}">
                      <a16:creationId xmlns:a16="http://schemas.microsoft.com/office/drawing/2014/main" id="{AE5CE3C0-2C11-4B6F-B14C-C88F4EBEDB6C}"/>
                    </a:ext>
                  </a:extLst>
                </p:cNvPr>
                <p:cNvSpPr/>
                <p:nvPr/>
              </p:nvSpPr>
              <p:spPr>
                <a:xfrm>
                  <a:off x="6023814" y="3391788"/>
                  <a:ext cx="151200" cy="59814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22C5972D-DDFF-4DEF-9100-4577B0F799ED}"/>
                </a:ext>
              </a:extLst>
            </p:cNvPr>
            <p:cNvGrpSpPr/>
            <p:nvPr/>
          </p:nvGrpSpPr>
          <p:grpSpPr>
            <a:xfrm rot="10800000">
              <a:off x="5978210" y="1893108"/>
              <a:ext cx="163356" cy="2785764"/>
              <a:chOff x="6024879" y="133218"/>
              <a:chExt cx="157266" cy="3305200"/>
            </a:xfrm>
          </p:grpSpPr>
          <p:grpSp>
            <p:nvGrpSpPr>
              <p:cNvPr id="47" name="Gruppieren 46">
                <a:extLst>
                  <a:ext uri="{FF2B5EF4-FFF2-40B4-BE49-F238E27FC236}">
                    <a16:creationId xmlns:a16="http://schemas.microsoft.com/office/drawing/2014/main" id="{721B24D4-5E60-4CCA-BFC5-074196FA5EB9}"/>
                  </a:ext>
                </a:extLst>
              </p:cNvPr>
              <p:cNvGrpSpPr/>
              <p:nvPr/>
            </p:nvGrpSpPr>
            <p:grpSpPr>
              <a:xfrm>
                <a:off x="6024879" y="133218"/>
                <a:ext cx="157266" cy="3295783"/>
                <a:chOff x="6024879" y="133218"/>
                <a:chExt cx="157266" cy="3295783"/>
              </a:xfrm>
            </p:grpSpPr>
            <p:sp>
              <p:nvSpPr>
                <p:cNvPr id="49" name="Rechteck 48">
                  <a:extLst>
                    <a:ext uri="{FF2B5EF4-FFF2-40B4-BE49-F238E27FC236}">
                      <a16:creationId xmlns:a16="http://schemas.microsoft.com/office/drawing/2014/main" id="{466FFBCD-0211-44C5-9002-1BFFF0FA240E}"/>
                    </a:ext>
                  </a:extLst>
                </p:cNvPr>
                <p:cNvSpPr/>
                <p:nvPr/>
              </p:nvSpPr>
              <p:spPr>
                <a:xfrm>
                  <a:off x="6030944" y="133218"/>
                  <a:ext cx="151201" cy="3295783"/>
                </a:xfrm>
                <a:prstGeom prst="rect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50" name="Rechteck 49">
                  <a:extLst>
                    <a:ext uri="{FF2B5EF4-FFF2-40B4-BE49-F238E27FC236}">
                      <a16:creationId xmlns:a16="http://schemas.microsoft.com/office/drawing/2014/main" id="{F6494814-FBC7-433C-8F3E-35E9ECFEC622}"/>
                    </a:ext>
                  </a:extLst>
                </p:cNvPr>
                <p:cNvSpPr/>
                <p:nvPr/>
              </p:nvSpPr>
              <p:spPr>
                <a:xfrm>
                  <a:off x="6024879" y="676787"/>
                  <a:ext cx="151200" cy="59814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48" name="Rechteck 47">
                <a:extLst>
                  <a:ext uri="{FF2B5EF4-FFF2-40B4-BE49-F238E27FC236}">
                    <a16:creationId xmlns:a16="http://schemas.microsoft.com/office/drawing/2014/main" id="{A5C8399B-AC45-465D-9457-BC4DEB7886D6}"/>
                  </a:ext>
                </a:extLst>
              </p:cNvPr>
              <p:cNvSpPr/>
              <p:nvPr/>
            </p:nvSpPr>
            <p:spPr>
              <a:xfrm>
                <a:off x="6034006" y="3378604"/>
                <a:ext cx="145564" cy="5981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341B0163-384B-4709-9172-15250E91FE2F}"/>
              </a:ext>
            </a:extLst>
          </p:cNvPr>
          <p:cNvGrpSpPr/>
          <p:nvPr/>
        </p:nvGrpSpPr>
        <p:grpSpPr>
          <a:xfrm rot="16200000">
            <a:off x="10014424" y="1391073"/>
            <a:ext cx="726612" cy="1320731"/>
            <a:chOff x="5423341" y="1569040"/>
            <a:chExt cx="726612" cy="1320731"/>
          </a:xfrm>
        </p:grpSpPr>
        <p:grpSp>
          <p:nvGrpSpPr>
            <p:cNvPr id="63" name="Gruppieren 62">
              <a:extLst>
                <a:ext uri="{FF2B5EF4-FFF2-40B4-BE49-F238E27FC236}">
                  <a16:creationId xmlns:a16="http://schemas.microsoft.com/office/drawing/2014/main" id="{E3D80ECD-71FE-4ABB-97EF-55024A20A720}"/>
                </a:ext>
              </a:extLst>
            </p:cNvPr>
            <p:cNvGrpSpPr/>
            <p:nvPr/>
          </p:nvGrpSpPr>
          <p:grpSpPr>
            <a:xfrm>
              <a:off x="5423341" y="1569040"/>
              <a:ext cx="726612" cy="687294"/>
              <a:chOff x="5423341" y="1569040"/>
              <a:chExt cx="726612" cy="687294"/>
            </a:xfrm>
          </p:grpSpPr>
          <p:sp>
            <p:nvSpPr>
              <p:cNvPr id="69" name="Halbbogen 68">
                <a:extLst>
                  <a:ext uri="{FF2B5EF4-FFF2-40B4-BE49-F238E27FC236}">
                    <a16:creationId xmlns:a16="http://schemas.microsoft.com/office/drawing/2014/main" id="{99A872C0-8902-4BDD-AB95-211FECEA996F}"/>
                  </a:ext>
                </a:extLst>
              </p:cNvPr>
              <p:cNvSpPr/>
              <p:nvPr/>
            </p:nvSpPr>
            <p:spPr>
              <a:xfrm>
                <a:off x="5423341" y="1569040"/>
                <a:ext cx="726612" cy="687294"/>
              </a:xfrm>
              <a:prstGeom prst="blockArc">
                <a:avLst>
                  <a:gd name="adj1" fmla="val 16199900"/>
                  <a:gd name="adj2" fmla="val 0"/>
                  <a:gd name="adj3" fmla="val 25000"/>
                </a:avLst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hteck 71">
                <a:extLst>
                  <a:ext uri="{FF2B5EF4-FFF2-40B4-BE49-F238E27FC236}">
                    <a16:creationId xmlns:a16="http://schemas.microsoft.com/office/drawing/2014/main" id="{E1BFF023-FB74-4C21-AFEE-4A42057B371F}"/>
                  </a:ext>
                </a:extLst>
              </p:cNvPr>
              <p:cNvSpPr/>
              <p:nvPr/>
            </p:nvSpPr>
            <p:spPr>
              <a:xfrm rot="16200000">
                <a:off x="5711486" y="1630306"/>
                <a:ext cx="157055" cy="5041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grpSp>
          <p:nvGrpSpPr>
            <p:cNvPr id="64" name="Gruppieren 63">
              <a:extLst>
                <a:ext uri="{FF2B5EF4-FFF2-40B4-BE49-F238E27FC236}">
                  <a16:creationId xmlns:a16="http://schemas.microsoft.com/office/drawing/2014/main" id="{35B83711-BCB3-4B3B-81AE-8F5ADC909B1D}"/>
                </a:ext>
              </a:extLst>
            </p:cNvPr>
            <p:cNvGrpSpPr/>
            <p:nvPr/>
          </p:nvGrpSpPr>
          <p:grpSpPr>
            <a:xfrm rot="10800000">
              <a:off x="5985646" y="1895226"/>
              <a:ext cx="162919" cy="994545"/>
              <a:chOff x="6018168" y="2255917"/>
              <a:chExt cx="156846" cy="1179989"/>
            </a:xfrm>
          </p:grpSpPr>
          <p:grpSp>
            <p:nvGrpSpPr>
              <p:cNvPr id="65" name="Gruppieren 64">
                <a:extLst>
                  <a:ext uri="{FF2B5EF4-FFF2-40B4-BE49-F238E27FC236}">
                    <a16:creationId xmlns:a16="http://schemas.microsoft.com/office/drawing/2014/main" id="{5DF0713C-51D5-41DE-8E3D-31EE0216E32C}"/>
                  </a:ext>
                </a:extLst>
              </p:cNvPr>
              <p:cNvGrpSpPr/>
              <p:nvPr/>
            </p:nvGrpSpPr>
            <p:grpSpPr>
              <a:xfrm>
                <a:off x="6018168" y="2255917"/>
                <a:ext cx="155873" cy="1173083"/>
                <a:chOff x="6018168" y="2255917"/>
                <a:chExt cx="155873" cy="1173083"/>
              </a:xfrm>
            </p:grpSpPr>
            <p:sp>
              <p:nvSpPr>
                <p:cNvPr id="67" name="Rechteck 66">
                  <a:extLst>
                    <a:ext uri="{FF2B5EF4-FFF2-40B4-BE49-F238E27FC236}">
                      <a16:creationId xmlns:a16="http://schemas.microsoft.com/office/drawing/2014/main" id="{A94F51B7-6E06-4F9D-B696-D631FC26142E}"/>
                    </a:ext>
                  </a:extLst>
                </p:cNvPr>
                <p:cNvSpPr/>
                <p:nvPr/>
              </p:nvSpPr>
              <p:spPr>
                <a:xfrm>
                  <a:off x="6018168" y="2263534"/>
                  <a:ext cx="155873" cy="1165466"/>
                </a:xfrm>
                <a:prstGeom prst="rect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68" name="Rechteck 67">
                  <a:extLst>
                    <a:ext uri="{FF2B5EF4-FFF2-40B4-BE49-F238E27FC236}">
                      <a16:creationId xmlns:a16="http://schemas.microsoft.com/office/drawing/2014/main" id="{0BE06634-DAED-4683-BAD2-FD9E80889275}"/>
                    </a:ext>
                  </a:extLst>
                </p:cNvPr>
                <p:cNvSpPr/>
                <p:nvPr/>
              </p:nvSpPr>
              <p:spPr>
                <a:xfrm>
                  <a:off x="6020505" y="2255917"/>
                  <a:ext cx="151200" cy="59814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sp>
            <p:nvSpPr>
              <p:cNvPr id="66" name="Rechteck 65">
                <a:extLst>
                  <a:ext uri="{FF2B5EF4-FFF2-40B4-BE49-F238E27FC236}">
                    <a16:creationId xmlns:a16="http://schemas.microsoft.com/office/drawing/2014/main" id="{C3F97BF9-38A9-439C-AA2D-30488FFD294C}"/>
                  </a:ext>
                </a:extLst>
              </p:cNvPr>
              <p:cNvSpPr/>
              <p:nvPr/>
            </p:nvSpPr>
            <p:spPr>
              <a:xfrm>
                <a:off x="6023814" y="3376092"/>
                <a:ext cx="151200" cy="5981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822" name="Textfeld 821">
            <a:extLst>
              <a:ext uri="{FF2B5EF4-FFF2-40B4-BE49-F238E27FC236}">
                <a16:creationId xmlns:a16="http://schemas.microsoft.com/office/drawing/2014/main" id="{C8CD2A10-294F-415F-913F-5BA7CAA89313}"/>
              </a:ext>
            </a:extLst>
          </p:cNvPr>
          <p:cNvSpPr txBox="1"/>
          <p:nvPr/>
        </p:nvSpPr>
        <p:spPr>
          <a:xfrm flipH="1">
            <a:off x="8363608" y="5218778"/>
            <a:ext cx="1279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FeS</a:t>
            </a:r>
            <a:endParaRPr lang="de-DE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 descr="Ein Bild, das Zahnrad enthält.&#10;&#10;Automatisch generierte Beschreibung">
            <a:extLst>
              <a:ext uri="{FF2B5EF4-FFF2-40B4-BE49-F238E27FC236}">
                <a16:creationId xmlns:a16="http://schemas.microsoft.com/office/drawing/2014/main" id="{50222875-82DD-4F7E-76DF-263BA8A904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750" y="4714122"/>
            <a:ext cx="2000616" cy="584667"/>
          </a:xfrm>
          <a:prstGeom prst="rect">
            <a:avLst/>
          </a:prstGeom>
        </p:spPr>
      </p:pic>
      <p:grpSp>
        <p:nvGrpSpPr>
          <p:cNvPr id="820" name="Gruppieren 819">
            <a:extLst>
              <a:ext uri="{FF2B5EF4-FFF2-40B4-BE49-F238E27FC236}">
                <a16:creationId xmlns:a16="http://schemas.microsoft.com/office/drawing/2014/main" id="{B2E65908-03F3-75DB-6257-A79CD2FCF158}"/>
              </a:ext>
            </a:extLst>
          </p:cNvPr>
          <p:cNvGrpSpPr/>
          <p:nvPr/>
        </p:nvGrpSpPr>
        <p:grpSpPr>
          <a:xfrm>
            <a:off x="1086994" y="1816684"/>
            <a:ext cx="1330148" cy="3441935"/>
            <a:chOff x="832702" y="1366372"/>
            <a:chExt cx="1555979" cy="4080621"/>
          </a:xfrm>
        </p:grpSpPr>
        <p:grpSp>
          <p:nvGrpSpPr>
            <p:cNvPr id="823" name="Gruppieren 822">
              <a:extLst>
                <a:ext uri="{FF2B5EF4-FFF2-40B4-BE49-F238E27FC236}">
                  <a16:creationId xmlns:a16="http://schemas.microsoft.com/office/drawing/2014/main" id="{69DB8254-5FCD-24F0-B21F-B97D44FF843D}"/>
                </a:ext>
              </a:extLst>
            </p:cNvPr>
            <p:cNvGrpSpPr/>
            <p:nvPr/>
          </p:nvGrpSpPr>
          <p:grpSpPr>
            <a:xfrm>
              <a:off x="832702" y="1366372"/>
              <a:ext cx="1555979" cy="3512236"/>
              <a:chOff x="832702" y="1366372"/>
              <a:chExt cx="1555979" cy="3512236"/>
            </a:xfrm>
          </p:grpSpPr>
          <p:sp>
            <p:nvSpPr>
              <p:cNvPr id="828" name="Trapez 21">
                <a:extLst>
                  <a:ext uri="{FF2B5EF4-FFF2-40B4-BE49-F238E27FC236}">
                    <a16:creationId xmlns:a16="http://schemas.microsoft.com/office/drawing/2014/main" id="{E35259B1-E355-AE69-991E-800D4F225D94}"/>
                  </a:ext>
                </a:extLst>
              </p:cNvPr>
              <p:cNvSpPr/>
              <p:nvPr/>
            </p:nvSpPr>
            <p:spPr>
              <a:xfrm flipV="1">
                <a:off x="1192882" y="1366372"/>
                <a:ext cx="1195799" cy="1508471"/>
              </a:xfrm>
              <a:custGeom>
                <a:avLst/>
                <a:gdLst/>
                <a:ahLst/>
                <a:cxnLst/>
                <a:rect l="l" t="t" r="r" b="b"/>
                <a:pathLst>
                  <a:path w="1195799" h="1508471">
                    <a:moveTo>
                      <a:pt x="819789" y="1508471"/>
                    </a:moveTo>
                    <a:lnTo>
                      <a:pt x="1132904" y="1508471"/>
                    </a:lnTo>
                    <a:lnTo>
                      <a:pt x="1195799" y="1486093"/>
                    </a:lnTo>
                    <a:lnTo>
                      <a:pt x="1195799" y="1382497"/>
                    </a:lnTo>
                    <a:lnTo>
                      <a:pt x="1121195" y="1355954"/>
                    </a:lnTo>
                    <a:lnTo>
                      <a:pt x="828547" y="1355954"/>
                    </a:lnTo>
                    <a:lnTo>
                      <a:pt x="776348" y="1344267"/>
                    </a:lnTo>
                    <a:cubicBezTo>
                      <a:pt x="757493" y="1335554"/>
                      <a:pt x="740761" y="1322536"/>
                      <a:pt x="727211" y="1306361"/>
                    </a:cubicBezTo>
                    <a:lnTo>
                      <a:pt x="713948" y="1281268"/>
                    </a:lnTo>
                    <a:lnTo>
                      <a:pt x="725277" y="1273605"/>
                    </a:lnTo>
                    <a:cubicBezTo>
                      <a:pt x="751377" y="1247419"/>
                      <a:pt x="767521" y="1211245"/>
                      <a:pt x="767521" y="1171288"/>
                    </a:cubicBezTo>
                    <a:cubicBezTo>
                      <a:pt x="767521" y="1131331"/>
                      <a:pt x="751377" y="1095156"/>
                      <a:pt x="725277" y="1068971"/>
                    </a:cubicBezTo>
                    <a:lnTo>
                      <a:pt x="682112" y="1039774"/>
                    </a:lnTo>
                    <a:lnTo>
                      <a:pt x="678178" y="1011550"/>
                    </a:lnTo>
                    <a:cubicBezTo>
                      <a:pt x="653709" y="926199"/>
                      <a:pt x="595357" y="856901"/>
                      <a:pt x="520048" y="822051"/>
                    </a:cubicBezTo>
                    <a:lnTo>
                      <a:pt x="424626" y="800657"/>
                    </a:lnTo>
                    <a:lnTo>
                      <a:pt x="418786" y="781781"/>
                    </a:lnTo>
                    <a:cubicBezTo>
                      <a:pt x="410588" y="762337"/>
                      <a:pt x="399642" y="744343"/>
                      <a:pt x="386436" y="728290"/>
                    </a:cubicBezTo>
                    <a:lnTo>
                      <a:pt x="357907" y="702283"/>
                    </a:lnTo>
                    <a:lnTo>
                      <a:pt x="357576" y="701057"/>
                    </a:lnTo>
                    <a:cubicBezTo>
                      <a:pt x="347401" y="681701"/>
                      <a:pt x="309594" y="655622"/>
                      <a:pt x="317300" y="639323"/>
                    </a:cubicBezTo>
                    <a:cubicBezTo>
                      <a:pt x="325006" y="623023"/>
                      <a:pt x="371724" y="614058"/>
                      <a:pt x="398935" y="601426"/>
                    </a:cubicBezTo>
                    <a:lnTo>
                      <a:pt x="410329" y="592662"/>
                    </a:lnTo>
                    <a:lnTo>
                      <a:pt x="434685" y="592662"/>
                    </a:lnTo>
                    <a:lnTo>
                      <a:pt x="351378" y="0"/>
                    </a:lnTo>
                    <a:lnTo>
                      <a:pt x="83307" y="0"/>
                    </a:lnTo>
                    <a:lnTo>
                      <a:pt x="0" y="592662"/>
                    </a:lnTo>
                    <a:lnTo>
                      <a:pt x="20641" y="592662"/>
                    </a:lnTo>
                    <a:lnTo>
                      <a:pt x="35959" y="604444"/>
                    </a:lnTo>
                    <a:cubicBezTo>
                      <a:pt x="63171" y="617076"/>
                      <a:pt x="109888" y="626041"/>
                      <a:pt x="117594" y="642341"/>
                    </a:cubicBezTo>
                    <a:cubicBezTo>
                      <a:pt x="125300" y="658640"/>
                      <a:pt x="87493" y="684719"/>
                      <a:pt x="77319" y="704075"/>
                    </a:cubicBezTo>
                    <a:lnTo>
                      <a:pt x="76702" y="706356"/>
                    </a:lnTo>
                    <a:lnTo>
                      <a:pt x="67025" y="712901"/>
                    </a:lnTo>
                    <a:cubicBezTo>
                      <a:pt x="27937" y="752116"/>
                      <a:pt x="3760" y="806291"/>
                      <a:pt x="3760" y="866131"/>
                    </a:cubicBezTo>
                    <a:cubicBezTo>
                      <a:pt x="3760" y="985811"/>
                      <a:pt x="100466" y="1082831"/>
                      <a:pt x="219760" y="1082831"/>
                    </a:cubicBezTo>
                    <a:cubicBezTo>
                      <a:pt x="279407" y="1082831"/>
                      <a:pt x="333407" y="1058576"/>
                      <a:pt x="372495" y="1019361"/>
                    </a:cubicBezTo>
                    <a:lnTo>
                      <a:pt x="418179" y="951382"/>
                    </a:lnTo>
                    <a:lnTo>
                      <a:pt x="464753" y="961810"/>
                    </a:lnTo>
                    <a:cubicBezTo>
                      <a:pt x="483607" y="970523"/>
                      <a:pt x="500340" y="983541"/>
                      <a:pt x="513890" y="999716"/>
                    </a:cubicBezTo>
                    <a:lnTo>
                      <a:pt x="542807" y="1054427"/>
                    </a:lnTo>
                    <a:lnTo>
                      <a:pt x="521305" y="1068971"/>
                    </a:lnTo>
                    <a:cubicBezTo>
                      <a:pt x="495204" y="1095156"/>
                      <a:pt x="479061" y="1131331"/>
                      <a:pt x="479061" y="1171288"/>
                    </a:cubicBezTo>
                    <a:cubicBezTo>
                      <a:pt x="479061" y="1211245"/>
                      <a:pt x="495204" y="1247419"/>
                      <a:pt x="521305" y="1273605"/>
                    </a:cubicBezTo>
                    <a:lnTo>
                      <a:pt x="566921" y="1304460"/>
                    </a:lnTo>
                    <a:lnTo>
                      <a:pt x="587363" y="1355243"/>
                    </a:lnTo>
                    <a:cubicBezTo>
                      <a:pt x="617628" y="1412374"/>
                      <a:pt x="664571" y="1457888"/>
                      <a:pt x="721053" y="1484026"/>
                    </a:cubicBezTo>
                    <a:lnTo>
                      <a:pt x="819789" y="15061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9" name="Rechteck 220">
                <a:extLst>
                  <a:ext uri="{FF2B5EF4-FFF2-40B4-BE49-F238E27FC236}">
                    <a16:creationId xmlns:a16="http://schemas.microsoft.com/office/drawing/2014/main" id="{E3D8B90B-A2EC-55DD-1347-56840E7283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2702" y="1407557"/>
                <a:ext cx="647936" cy="3471051"/>
              </a:xfrm>
              <a:custGeom>
                <a:avLst/>
                <a:gdLst/>
                <a:ahLst/>
                <a:cxnLst/>
                <a:rect l="l" t="t" r="r" b="b"/>
                <a:pathLst>
                  <a:path w="248134" h="1228956">
                    <a:moveTo>
                      <a:pt x="0" y="0"/>
                    </a:moveTo>
                    <a:lnTo>
                      <a:pt x="143997" y="0"/>
                    </a:lnTo>
                    <a:lnTo>
                      <a:pt x="143997" y="817"/>
                    </a:lnTo>
                    <a:lnTo>
                      <a:pt x="181809" y="8655"/>
                    </a:lnTo>
                    <a:cubicBezTo>
                      <a:pt x="220263" y="25107"/>
                      <a:pt x="247172" y="63242"/>
                      <a:pt x="247172" y="107621"/>
                    </a:cubicBezTo>
                    <a:lnTo>
                      <a:pt x="248134" y="107621"/>
                    </a:lnTo>
                    <a:lnTo>
                      <a:pt x="248134" y="1228956"/>
                    </a:lnTo>
                    <a:lnTo>
                      <a:pt x="194134" y="1228956"/>
                    </a:lnTo>
                    <a:lnTo>
                      <a:pt x="194134" y="107621"/>
                    </a:lnTo>
                    <a:lnTo>
                      <a:pt x="193363" y="107621"/>
                    </a:lnTo>
                    <a:cubicBezTo>
                      <a:pt x="193363" y="85431"/>
                      <a:pt x="179888" y="66364"/>
                      <a:pt x="160633" y="58138"/>
                    </a:cubicBezTo>
                    <a:lnTo>
                      <a:pt x="140643" y="54000"/>
                    </a:lnTo>
                    <a:lnTo>
                      <a:pt x="0" y="540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24" name="Gruppieren 823">
              <a:extLst>
                <a:ext uri="{FF2B5EF4-FFF2-40B4-BE49-F238E27FC236}">
                  <a16:creationId xmlns:a16="http://schemas.microsoft.com/office/drawing/2014/main" id="{569661C3-EBD3-601D-A035-BAEA8AE7879C}"/>
                </a:ext>
              </a:extLst>
            </p:cNvPr>
            <p:cNvGrpSpPr/>
            <p:nvPr/>
          </p:nvGrpSpPr>
          <p:grpSpPr>
            <a:xfrm>
              <a:off x="846126" y="2328123"/>
              <a:ext cx="1131927" cy="3118870"/>
              <a:chOff x="846126" y="2328123"/>
              <a:chExt cx="1131927" cy="3118870"/>
            </a:xfrm>
          </p:grpSpPr>
          <p:sp>
            <p:nvSpPr>
              <p:cNvPr id="825" name="Trapez 10">
                <a:extLst>
                  <a:ext uri="{FF2B5EF4-FFF2-40B4-BE49-F238E27FC236}">
                    <a16:creationId xmlns:a16="http://schemas.microsoft.com/office/drawing/2014/main" id="{BA75D3FA-52FB-F56A-65D2-3C393930A395}"/>
                  </a:ext>
                </a:extLst>
              </p:cNvPr>
              <p:cNvSpPr/>
              <p:nvPr/>
            </p:nvSpPr>
            <p:spPr>
              <a:xfrm>
                <a:off x="926568" y="5053988"/>
                <a:ext cx="967526" cy="298538"/>
              </a:xfrm>
              <a:custGeom>
                <a:avLst/>
                <a:gdLst/>
                <a:ahLst/>
                <a:cxnLst/>
                <a:rect l="l" t="t" r="r" b="b"/>
                <a:pathLst>
                  <a:path w="967526" h="298538">
                    <a:moveTo>
                      <a:pt x="76288" y="0"/>
                    </a:moveTo>
                    <a:lnTo>
                      <a:pt x="83960" y="0"/>
                    </a:lnTo>
                    <a:lnTo>
                      <a:pt x="83960" y="117679"/>
                    </a:lnTo>
                    <a:cubicBezTo>
                      <a:pt x="83960" y="183792"/>
                      <a:pt x="137556" y="237388"/>
                      <a:pt x="203669" y="237388"/>
                    </a:cubicBezTo>
                    <a:lnTo>
                      <a:pt x="767375" y="237388"/>
                    </a:lnTo>
                    <a:cubicBezTo>
                      <a:pt x="833488" y="237388"/>
                      <a:pt x="887084" y="183792"/>
                      <a:pt x="887084" y="117679"/>
                    </a:cubicBezTo>
                    <a:lnTo>
                      <a:pt x="887084" y="0"/>
                    </a:lnTo>
                    <a:lnTo>
                      <a:pt x="891238" y="0"/>
                    </a:lnTo>
                    <a:lnTo>
                      <a:pt x="967526" y="298538"/>
                    </a:lnTo>
                    <a:lnTo>
                      <a:pt x="0" y="2985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6" name="Abgerundetes Rechteck 8">
                <a:extLst>
                  <a:ext uri="{FF2B5EF4-FFF2-40B4-BE49-F238E27FC236}">
                    <a16:creationId xmlns:a16="http://schemas.microsoft.com/office/drawing/2014/main" id="{BF647537-79FC-858B-9A0F-45ED50CC9AFF}"/>
                  </a:ext>
                </a:extLst>
              </p:cNvPr>
              <p:cNvSpPr/>
              <p:nvPr/>
            </p:nvSpPr>
            <p:spPr>
              <a:xfrm>
                <a:off x="1010528" y="2328123"/>
                <a:ext cx="803125" cy="2963253"/>
              </a:xfrm>
              <a:custGeom>
                <a:avLst/>
                <a:gdLst/>
                <a:ahLst/>
                <a:cxnLst/>
                <a:rect l="l" t="t" r="r" b="b"/>
                <a:pathLst>
                  <a:path w="803124" h="2963253">
                    <a:moveTo>
                      <a:pt x="141948" y="0"/>
                    </a:moveTo>
                    <a:lnTo>
                      <a:pt x="661177" y="0"/>
                    </a:lnTo>
                    <a:lnTo>
                      <a:pt x="566785" y="623135"/>
                    </a:lnTo>
                    <a:lnTo>
                      <a:pt x="568561" y="623314"/>
                    </a:lnTo>
                    <a:cubicBezTo>
                      <a:pt x="702426" y="650707"/>
                      <a:pt x="803124" y="769151"/>
                      <a:pt x="803124" y="911113"/>
                    </a:cubicBezTo>
                    <a:lnTo>
                      <a:pt x="803124" y="2364721"/>
                    </a:lnTo>
                    <a:lnTo>
                      <a:pt x="803124" y="2596015"/>
                    </a:lnTo>
                    <a:lnTo>
                      <a:pt x="803124" y="2843544"/>
                    </a:lnTo>
                    <a:cubicBezTo>
                      <a:pt x="803124" y="2909657"/>
                      <a:pt x="749528" y="2963253"/>
                      <a:pt x="683415" y="2963253"/>
                    </a:cubicBezTo>
                    <a:lnTo>
                      <a:pt x="119709" y="2963253"/>
                    </a:lnTo>
                    <a:cubicBezTo>
                      <a:pt x="53596" y="2963253"/>
                      <a:pt x="0" y="2909657"/>
                      <a:pt x="0" y="2843544"/>
                    </a:cubicBezTo>
                    <a:lnTo>
                      <a:pt x="0" y="2596015"/>
                    </a:lnTo>
                    <a:lnTo>
                      <a:pt x="0" y="2364721"/>
                    </a:lnTo>
                    <a:lnTo>
                      <a:pt x="0" y="911113"/>
                    </a:lnTo>
                    <a:cubicBezTo>
                      <a:pt x="0" y="769151"/>
                      <a:pt x="100698" y="650707"/>
                      <a:pt x="234563" y="623314"/>
                    </a:cubicBezTo>
                    <a:lnTo>
                      <a:pt x="236340" y="623135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27" name="Rechteck 826">
                <a:extLst>
                  <a:ext uri="{FF2B5EF4-FFF2-40B4-BE49-F238E27FC236}">
                    <a16:creationId xmlns:a16="http://schemas.microsoft.com/office/drawing/2014/main" id="{EB1637F4-3786-749B-B4F9-2BF9B49DC07F}"/>
                  </a:ext>
                </a:extLst>
              </p:cNvPr>
              <p:cNvSpPr/>
              <p:nvPr/>
            </p:nvSpPr>
            <p:spPr>
              <a:xfrm flipH="1">
                <a:off x="846126" y="5352526"/>
                <a:ext cx="1131927" cy="944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830" name="Gruppieren 829">
            <a:extLst>
              <a:ext uri="{FF2B5EF4-FFF2-40B4-BE49-F238E27FC236}">
                <a16:creationId xmlns:a16="http://schemas.microsoft.com/office/drawing/2014/main" id="{1392E32F-45D0-A71F-3C56-34F406057F8B}"/>
              </a:ext>
            </a:extLst>
          </p:cNvPr>
          <p:cNvGrpSpPr/>
          <p:nvPr/>
        </p:nvGrpSpPr>
        <p:grpSpPr>
          <a:xfrm>
            <a:off x="2708010" y="1816684"/>
            <a:ext cx="1330148" cy="3441935"/>
            <a:chOff x="832702" y="1366372"/>
            <a:chExt cx="1555979" cy="4080621"/>
          </a:xfrm>
        </p:grpSpPr>
        <p:grpSp>
          <p:nvGrpSpPr>
            <p:cNvPr id="831" name="Gruppieren 830">
              <a:extLst>
                <a:ext uri="{FF2B5EF4-FFF2-40B4-BE49-F238E27FC236}">
                  <a16:creationId xmlns:a16="http://schemas.microsoft.com/office/drawing/2014/main" id="{AD6DAC50-50A7-7B5E-7EB2-6B0DCDC1FAB0}"/>
                </a:ext>
              </a:extLst>
            </p:cNvPr>
            <p:cNvGrpSpPr/>
            <p:nvPr/>
          </p:nvGrpSpPr>
          <p:grpSpPr>
            <a:xfrm>
              <a:off x="832702" y="1366372"/>
              <a:ext cx="1555979" cy="3512236"/>
              <a:chOff x="832702" y="1366372"/>
              <a:chExt cx="1555979" cy="3512236"/>
            </a:xfrm>
          </p:grpSpPr>
          <p:sp>
            <p:nvSpPr>
              <p:cNvPr id="836" name="Trapez 21">
                <a:extLst>
                  <a:ext uri="{FF2B5EF4-FFF2-40B4-BE49-F238E27FC236}">
                    <a16:creationId xmlns:a16="http://schemas.microsoft.com/office/drawing/2014/main" id="{08B9B5C2-EDBE-DC8C-26C6-00CD4A2C46CB}"/>
                  </a:ext>
                </a:extLst>
              </p:cNvPr>
              <p:cNvSpPr/>
              <p:nvPr/>
            </p:nvSpPr>
            <p:spPr>
              <a:xfrm flipV="1">
                <a:off x="1192882" y="1366372"/>
                <a:ext cx="1195799" cy="1508471"/>
              </a:xfrm>
              <a:custGeom>
                <a:avLst/>
                <a:gdLst/>
                <a:ahLst/>
                <a:cxnLst/>
                <a:rect l="l" t="t" r="r" b="b"/>
                <a:pathLst>
                  <a:path w="1195799" h="1508471">
                    <a:moveTo>
                      <a:pt x="819789" y="1508471"/>
                    </a:moveTo>
                    <a:lnTo>
                      <a:pt x="1132904" y="1508471"/>
                    </a:lnTo>
                    <a:lnTo>
                      <a:pt x="1195799" y="1486093"/>
                    </a:lnTo>
                    <a:lnTo>
                      <a:pt x="1195799" y="1382497"/>
                    </a:lnTo>
                    <a:lnTo>
                      <a:pt x="1121195" y="1355954"/>
                    </a:lnTo>
                    <a:lnTo>
                      <a:pt x="828547" y="1355954"/>
                    </a:lnTo>
                    <a:lnTo>
                      <a:pt x="776348" y="1344267"/>
                    </a:lnTo>
                    <a:cubicBezTo>
                      <a:pt x="757493" y="1335554"/>
                      <a:pt x="740761" y="1322536"/>
                      <a:pt x="727211" y="1306361"/>
                    </a:cubicBezTo>
                    <a:lnTo>
                      <a:pt x="713948" y="1281268"/>
                    </a:lnTo>
                    <a:lnTo>
                      <a:pt x="725277" y="1273605"/>
                    </a:lnTo>
                    <a:cubicBezTo>
                      <a:pt x="751377" y="1247419"/>
                      <a:pt x="767521" y="1211245"/>
                      <a:pt x="767521" y="1171288"/>
                    </a:cubicBezTo>
                    <a:cubicBezTo>
                      <a:pt x="767521" y="1131331"/>
                      <a:pt x="751377" y="1095156"/>
                      <a:pt x="725277" y="1068971"/>
                    </a:cubicBezTo>
                    <a:lnTo>
                      <a:pt x="682112" y="1039774"/>
                    </a:lnTo>
                    <a:lnTo>
                      <a:pt x="678178" y="1011550"/>
                    </a:lnTo>
                    <a:cubicBezTo>
                      <a:pt x="653709" y="926199"/>
                      <a:pt x="595357" y="856901"/>
                      <a:pt x="520048" y="822051"/>
                    </a:cubicBezTo>
                    <a:lnTo>
                      <a:pt x="424626" y="800657"/>
                    </a:lnTo>
                    <a:lnTo>
                      <a:pt x="418786" y="781781"/>
                    </a:lnTo>
                    <a:cubicBezTo>
                      <a:pt x="410588" y="762337"/>
                      <a:pt x="399642" y="744343"/>
                      <a:pt x="386436" y="728290"/>
                    </a:cubicBezTo>
                    <a:lnTo>
                      <a:pt x="357907" y="702283"/>
                    </a:lnTo>
                    <a:lnTo>
                      <a:pt x="357576" y="701057"/>
                    </a:lnTo>
                    <a:cubicBezTo>
                      <a:pt x="347401" y="681701"/>
                      <a:pt x="309594" y="655622"/>
                      <a:pt x="317300" y="639323"/>
                    </a:cubicBezTo>
                    <a:cubicBezTo>
                      <a:pt x="325006" y="623023"/>
                      <a:pt x="371724" y="614058"/>
                      <a:pt x="398935" y="601426"/>
                    </a:cubicBezTo>
                    <a:lnTo>
                      <a:pt x="410329" y="592662"/>
                    </a:lnTo>
                    <a:lnTo>
                      <a:pt x="434685" y="592662"/>
                    </a:lnTo>
                    <a:lnTo>
                      <a:pt x="351378" y="0"/>
                    </a:lnTo>
                    <a:lnTo>
                      <a:pt x="83307" y="0"/>
                    </a:lnTo>
                    <a:lnTo>
                      <a:pt x="0" y="592662"/>
                    </a:lnTo>
                    <a:lnTo>
                      <a:pt x="20641" y="592662"/>
                    </a:lnTo>
                    <a:lnTo>
                      <a:pt x="35959" y="604444"/>
                    </a:lnTo>
                    <a:cubicBezTo>
                      <a:pt x="63171" y="617076"/>
                      <a:pt x="109888" y="626041"/>
                      <a:pt x="117594" y="642341"/>
                    </a:cubicBezTo>
                    <a:cubicBezTo>
                      <a:pt x="125300" y="658640"/>
                      <a:pt x="87493" y="684719"/>
                      <a:pt x="77319" y="704075"/>
                    </a:cubicBezTo>
                    <a:lnTo>
                      <a:pt x="76702" y="706356"/>
                    </a:lnTo>
                    <a:lnTo>
                      <a:pt x="67025" y="712901"/>
                    </a:lnTo>
                    <a:cubicBezTo>
                      <a:pt x="27937" y="752116"/>
                      <a:pt x="3760" y="806291"/>
                      <a:pt x="3760" y="866131"/>
                    </a:cubicBezTo>
                    <a:cubicBezTo>
                      <a:pt x="3760" y="985811"/>
                      <a:pt x="100466" y="1082831"/>
                      <a:pt x="219760" y="1082831"/>
                    </a:cubicBezTo>
                    <a:cubicBezTo>
                      <a:pt x="279407" y="1082831"/>
                      <a:pt x="333407" y="1058576"/>
                      <a:pt x="372495" y="1019361"/>
                    </a:cubicBezTo>
                    <a:lnTo>
                      <a:pt x="418179" y="951382"/>
                    </a:lnTo>
                    <a:lnTo>
                      <a:pt x="464753" y="961810"/>
                    </a:lnTo>
                    <a:cubicBezTo>
                      <a:pt x="483607" y="970523"/>
                      <a:pt x="500340" y="983541"/>
                      <a:pt x="513890" y="999716"/>
                    </a:cubicBezTo>
                    <a:lnTo>
                      <a:pt x="542807" y="1054427"/>
                    </a:lnTo>
                    <a:lnTo>
                      <a:pt x="521305" y="1068971"/>
                    </a:lnTo>
                    <a:cubicBezTo>
                      <a:pt x="495204" y="1095156"/>
                      <a:pt x="479061" y="1131331"/>
                      <a:pt x="479061" y="1171288"/>
                    </a:cubicBezTo>
                    <a:cubicBezTo>
                      <a:pt x="479061" y="1211245"/>
                      <a:pt x="495204" y="1247419"/>
                      <a:pt x="521305" y="1273605"/>
                    </a:cubicBezTo>
                    <a:lnTo>
                      <a:pt x="566921" y="1304460"/>
                    </a:lnTo>
                    <a:lnTo>
                      <a:pt x="587363" y="1355243"/>
                    </a:lnTo>
                    <a:cubicBezTo>
                      <a:pt x="617628" y="1412374"/>
                      <a:pt x="664571" y="1457888"/>
                      <a:pt x="721053" y="1484026"/>
                    </a:cubicBezTo>
                    <a:lnTo>
                      <a:pt x="819789" y="15061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7" name="Rechteck 220">
                <a:extLst>
                  <a:ext uri="{FF2B5EF4-FFF2-40B4-BE49-F238E27FC236}">
                    <a16:creationId xmlns:a16="http://schemas.microsoft.com/office/drawing/2014/main" id="{5534263E-742E-58AA-310A-88885057A6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2702" y="1407557"/>
                <a:ext cx="647936" cy="3471051"/>
              </a:xfrm>
              <a:custGeom>
                <a:avLst/>
                <a:gdLst/>
                <a:ahLst/>
                <a:cxnLst/>
                <a:rect l="l" t="t" r="r" b="b"/>
                <a:pathLst>
                  <a:path w="248134" h="1228956">
                    <a:moveTo>
                      <a:pt x="0" y="0"/>
                    </a:moveTo>
                    <a:lnTo>
                      <a:pt x="143997" y="0"/>
                    </a:lnTo>
                    <a:lnTo>
                      <a:pt x="143997" y="817"/>
                    </a:lnTo>
                    <a:lnTo>
                      <a:pt x="181809" y="8655"/>
                    </a:lnTo>
                    <a:cubicBezTo>
                      <a:pt x="220263" y="25107"/>
                      <a:pt x="247172" y="63242"/>
                      <a:pt x="247172" y="107621"/>
                    </a:cubicBezTo>
                    <a:lnTo>
                      <a:pt x="248134" y="107621"/>
                    </a:lnTo>
                    <a:lnTo>
                      <a:pt x="248134" y="1228956"/>
                    </a:lnTo>
                    <a:lnTo>
                      <a:pt x="194134" y="1228956"/>
                    </a:lnTo>
                    <a:lnTo>
                      <a:pt x="194134" y="107621"/>
                    </a:lnTo>
                    <a:lnTo>
                      <a:pt x="193363" y="107621"/>
                    </a:lnTo>
                    <a:cubicBezTo>
                      <a:pt x="193363" y="85431"/>
                      <a:pt x="179888" y="66364"/>
                      <a:pt x="160633" y="58138"/>
                    </a:cubicBezTo>
                    <a:lnTo>
                      <a:pt x="140643" y="54000"/>
                    </a:lnTo>
                    <a:lnTo>
                      <a:pt x="0" y="5400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832" name="Gruppieren 831">
              <a:extLst>
                <a:ext uri="{FF2B5EF4-FFF2-40B4-BE49-F238E27FC236}">
                  <a16:creationId xmlns:a16="http://schemas.microsoft.com/office/drawing/2014/main" id="{EBB2186B-E2EA-B321-667D-5495B260DE55}"/>
                </a:ext>
              </a:extLst>
            </p:cNvPr>
            <p:cNvGrpSpPr/>
            <p:nvPr/>
          </p:nvGrpSpPr>
          <p:grpSpPr>
            <a:xfrm>
              <a:off x="846126" y="2328123"/>
              <a:ext cx="1131927" cy="3118870"/>
              <a:chOff x="846126" y="2328123"/>
              <a:chExt cx="1131927" cy="3118870"/>
            </a:xfrm>
          </p:grpSpPr>
          <p:sp>
            <p:nvSpPr>
              <p:cNvPr id="833" name="Trapez 10">
                <a:extLst>
                  <a:ext uri="{FF2B5EF4-FFF2-40B4-BE49-F238E27FC236}">
                    <a16:creationId xmlns:a16="http://schemas.microsoft.com/office/drawing/2014/main" id="{7093AD6C-683C-C7D7-8878-423DF2C38C48}"/>
                  </a:ext>
                </a:extLst>
              </p:cNvPr>
              <p:cNvSpPr/>
              <p:nvPr/>
            </p:nvSpPr>
            <p:spPr>
              <a:xfrm>
                <a:off x="926568" y="5053988"/>
                <a:ext cx="967526" cy="298538"/>
              </a:xfrm>
              <a:custGeom>
                <a:avLst/>
                <a:gdLst/>
                <a:ahLst/>
                <a:cxnLst/>
                <a:rect l="l" t="t" r="r" b="b"/>
                <a:pathLst>
                  <a:path w="967526" h="298538">
                    <a:moveTo>
                      <a:pt x="76288" y="0"/>
                    </a:moveTo>
                    <a:lnTo>
                      <a:pt x="83960" y="0"/>
                    </a:lnTo>
                    <a:lnTo>
                      <a:pt x="83960" y="117679"/>
                    </a:lnTo>
                    <a:cubicBezTo>
                      <a:pt x="83960" y="183792"/>
                      <a:pt x="137556" y="237388"/>
                      <a:pt x="203669" y="237388"/>
                    </a:cubicBezTo>
                    <a:lnTo>
                      <a:pt x="767375" y="237388"/>
                    </a:lnTo>
                    <a:cubicBezTo>
                      <a:pt x="833488" y="237388"/>
                      <a:pt x="887084" y="183792"/>
                      <a:pt x="887084" y="117679"/>
                    </a:cubicBezTo>
                    <a:lnTo>
                      <a:pt x="887084" y="0"/>
                    </a:lnTo>
                    <a:lnTo>
                      <a:pt x="891238" y="0"/>
                    </a:lnTo>
                    <a:lnTo>
                      <a:pt x="967526" y="298538"/>
                    </a:lnTo>
                    <a:lnTo>
                      <a:pt x="0" y="2985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34" name="Abgerundetes Rechteck 8">
                <a:extLst>
                  <a:ext uri="{FF2B5EF4-FFF2-40B4-BE49-F238E27FC236}">
                    <a16:creationId xmlns:a16="http://schemas.microsoft.com/office/drawing/2014/main" id="{F16667D5-A118-C610-B9FD-DF215E92B1A8}"/>
                  </a:ext>
                </a:extLst>
              </p:cNvPr>
              <p:cNvSpPr/>
              <p:nvPr/>
            </p:nvSpPr>
            <p:spPr>
              <a:xfrm>
                <a:off x="1010528" y="2328123"/>
                <a:ext cx="803125" cy="2963253"/>
              </a:xfrm>
              <a:custGeom>
                <a:avLst/>
                <a:gdLst/>
                <a:ahLst/>
                <a:cxnLst/>
                <a:rect l="l" t="t" r="r" b="b"/>
                <a:pathLst>
                  <a:path w="803124" h="2963253">
                    <a:moveTo>
                      <a:pt x="141948" y="0"/>
                    </a:moveTo>
                    <a:lnTo>
                      <a:pt x="661177" y="0"/>
                    </a:lnTo>
                    <a:lnTo>
                      <a:pt x="566785" y="623135"/>
                    </a:lnTo>
                    <a:lnTo>
                      <a:pt x="568561" y="623314"/>
                    </a:lnTo>
                    <a:cubicBezTo>
                      <a:pt x="702426" y="650707"/>
                      <a:pt x="803124" y="769151"/>
                      <a:pt x="803124" y="911113"/>
                    </a:cubicBezTo>
                    <a:lnTo>
                      <a:pt x="803124" y="2364721"/>
                    </a:lnTo>
                    <a:lnTo>
                      <a:pt x="803124" y="2596015"/>
                    </a:lnTo>
                    <a:lnTo>
                      <a:pt x="803124" y="2843544"/>
                    </a:lnTo>
                    <a:cubicBezTo>
                      <a:pt x="803124" y="2909657"/>
                      <a:pt x="749528" y="2963253"/>
                      <a:pt x="683415" y="2963253"/>
                    </a:cubicBezTo>
                    <a:lnTo>
                      <a:pt x="119709" y="2963253"/>
                    </a:lnTo>
                    <a:cubicBezTo>
                      <a:pt x="53596" y="2963253"/>
                      <a:pt x="0" y="2909657"/>
                      <a:pt x="0" y="2843544"/>
                    </a:cubicBezTo>
                    <a:lnTo>
                      <a:pt x="0" y="2596015"/>
                    </a:lnTo>
                    <a:lnTo>
                      <a:pt x="0" y="2364721"/>
                    </a:lnTo>
                    <a:lnTo>
                      <a:pt x="0" y="911113"/>
                    </a:lnTo>
                    <a:cubicBezTo>
                      <a:pt x="0" y="769151"/>
                      <a:pt x="100698" y="650707"/>
                      <a:pt x="234563" y="623314"/>
                    </a:cubicBezTo>
                    <a:lnTo>
                      <a:pt x="236340" y="623135"/>
                    </a:ln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35" name="Rechteck 834">
                <a:extLst>
                  <a:ext uri="{FF2B5EF4-FFF2-40B4-BE49-F238E27FC236}">
                    <a16:creationId xmlns:a16="http://schemas.microsoft.com/office/drawing/2014/main" id="{0F4CA82C-B84A-EC67-29CC-062EF97F9F48}"/>
                  </a:ext>
                </a:extLst>
              </p:cNvPr>
              <p:cNvSpPr/>
              <p:nvPr/>
            </p:nvSpPr>
            <p:spPr>
              <a:xfrm flipH="1">
                <a:off x="846126" y="5352526"/>
                <a:ext cx="1131927" cy="9446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D0D0D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79FEDA0D-1D1C-32E9-A51E-DF08070699D0}"/>
              </a:ext>
            </a:extLst>
          </p:cNvPr>
          <p:cNvSpPr/>
          <p:nvPr/>
        </p:nvSpPr>
        <p:spPr>
          <a:xfrm>
            <a:off x="3984626" y="1819274"/>
            <a:ext cx="361950" cy="155575"/>
          </a:xfrm>
          <a:custGeom>
            <a:avLst/>
            <a:gdLst>
              <a:gd name="connsiteX0" fmla="*/ 21084 w 397023"/>
              <a:gd name="connsiteY0" fmla="*/ 9800 h 174448"/>
              <a:gd name="connsiteX1" fmla="*/ 176659 w 397023"/>
              <a:gd name="connsiteY1" fmla="*/ 12975 h 174448"/>
              <a:gd name="connsiteX2" fmla="*/ 233809 w 397023"/>
              <a:gd name="connsiteY2" fmla="*/ 54250 h 174448"/>
              <a:gd name="connsiteX3" fmla="*/ 373509 w 397023"/>
              <a:gd name="connsiteY3" fmla="*/ 47900 h 174448"/>
              <a:gd name="connsiteX4" fmla="*/ 379859 w 397023"/>
              <a:gd name="connsiteY4" fmla="*/ 165375 h 174448"/>
              <a:gd name="connsiteX5" fmla="*/ 202059 w 397023"/>
              <a:gd name="connsiteY5" fmla="*/ 162200 h 174448"/>
              <a:gd name="connsiteX6" fmla="*/ 163959 w 397023"/>
              <a:gd name="connsiteY6" fmla="*/ 127275 h 174448"/>
              <a:gd name="connsiteX7" fmla="*/ 17909 w 397023"/>
              <a:gd name="connsiteY7" fmla="*/ 133625 h 174448"/>
              <a:gd name="connsiteX8" fmla="*/ 21084 w 397023"/>
              <a:gd name="connsiteY8" fmla="*/ 9800 h 174448"/>
              <a:gd name="connsiteX0" fmla="*/ 21084 w 397023"/>
              <a:gd name="connsiteY0" fmla="*/ 0 h 164648"/>
              <a:gd name="connsiteX1" fmla="*/ 176659 w 397023"/>
              <a:gd name="connsiteY1" fmla="*/ 3175 h 164648"/>
              <a:gd name="connsiteX2" fmla="*/ 233809 w 397023"/>
              <a:gd name="connsiteY2" fmla="*/ 44450 h 164648"/>
              <a:gd name="connsiteX3" fmla="*/ 373509 w 397023"/>
              <a:gd name="connsiteY3" fmla="*/ 38100 h 164648"/>
              <a:gd name="connsiteX4" fmla="*/ 379859 w 397023"/>
              <a:gd name="connsiteY4" fmla="*/ 155575 h 164648"/>
              <a:gd name="connsiteX5" fmla="*/ 202059 w 397023"/>
              <a:gd name="connsiteY5" fmla="*/ 152400 h 164648"/>
              <a:gd name="connsiteX6" fmla="*/ 163959 w 397023"/>
              <a:gd name="connsiteY6" fmla="*/ 117475 h 164648"/>
              <a:gd name="connsiteX7" fmla="*/ 17909 w 397023"/>
              <a:gd name="connsiteY7" fmla="*/ 123825 h 164648"/>
              <a:gd name="connsiteX8" fmla="*/ 21084 w 397023"/>
              <a:gd name="connsiteY8" fmla="*/ 0 h 164648"/>
              <a:gd name="connsiteX0" fmla="*/ 21084 w 397023"/>
              <a:gd name="connsiteY0" fmla="*/ 0 h 164648"/>
              <a:gd name="connsiteX1" fmla="*/ 176659 w 397023"/>
              <a:gd name="connsiteY1" fmla="*/ 3175 h 164648"/>
              <a:gd name="connsiteX2" fmla="*/ 233809 w 397023"/>
              <a:gd name="connsiteY2" fmla="*/ 44450 h 164648"/>
              <a:gd name="connsiteX3" fmla="*/ 373509 w 397023"/>
              <a:gd name="connsiteY3" fmla="*/ 38100 h 164648"/>
              <a:gd name="connsiteX4" fmla="*/ 379859 w 397023"/>
              <a:gd name="connsiteY4" fmla="*/ 155575 h 164648"/>
              <a:gd name="connsiteX5" fmla="*/ 202059 w 397023"/>
              <a:gd name="connsiteY5" fmla="*/ 152400 h 164648"/>
              <a:gd name="connsiteX6" fmla="*/ 163959 w 397023"/>
              <a:gd name="connsiteY6" fmla="*/ 117475 h 164648"/>
              <a:gd name="connsiteX7" fmla="*/ 17909 w 397023"/>
              <a:gd name="connsiteY7" fmla="*/ 123825 h 164648"/>
              <a:gd name="connsiteX8" fmla="*/ 21084 w 397023"/>
              <a:gd name="connsiteY8" fmla="*/ 0 h 164648"/>
              <a:gd name="connsiteX0" fmla="*/ 3175 w 379114"/>
              <a:gd name="connsiteY0" fmla="*/ 0 h 164648"/>
              <a:gd name="connsiteX1" fmla="*/ 158750 w 379114"/>
              <a:gd name="connsiteY1" fmla="*/ 3175 h 164648"/>
              <a:gd name="connsiteX2" fmla="*/ 215900 w 379114"/>
              <a:gd name="connsiteY2" fmla="*/ 44450 h 164648"/>
              <a:gd name="connsiteX3" fmla="*/ 355600 w 379114"/>
              <a:gd name="connsiteY3" fmla="*/ 38100 h 164648"/>
              <a:gd name="connsiteX4" fmla="*/ 361950 w 379114"/>
              <a:gd name="connsiteY4" fmla="*/ 155575 h 164648"/>
              <a:gd name="connsiteX5" fmla="*/ 184150 w 379114"/>
              <a:gd name="connsiteY5" fmla="*/ 152400 h 164648"/>
              <a:gd name="connsiteX6" fmla="*/ 146050 w 379114"/>
              <a:gd name="connsiteY6" fmla="*/ 117475 h 164648"/>
              <a:gd name="connsiteX7" fmla="*/ 0 w 379114"/>
              <a:gd name="connsiteY7" fmla="*/ 123825 h 164648"/>
              <a:gd name="connsiteX8" fmla="*/ 3175 w 379114"/>
              <a:gd name="connsiteY8" fmla="*/ 0 h 164648"/>
              <a:gd name="connsiteX0" fmla="*/ 13907 w 389846"/>
              <a:gd name="connsiteY0" fmla="*/ 0 h 164159"/>
              <a:gd name="connsiteX1" fmla="*/ 169482 w 389846"/>
              <a:gd name="connsiteY1" fmla="*/ 3175 h 164159"/>
              <a:gd name="connsiteX2" fmla="*/ 226632 w 389846"/>
              <a:gd name="connsiteY2" fmla="*/ 44450 h 164159"/>
              <a:gd name="connsiteX3" fmla="*/ 366332 w 389846"/>
              <a:gd name="connsiteY3" fmla="*/ 38100 h 164159"/>
              <a:gd name="connsiteX4" fmla="*/ 372682 w 389846"/>
              <a:gd name="connsiteY4" fmla="*/ 155575 h 164159"/>
              <a:gd name="connsiteX5" fmla="*/ 194882 w 389846"/>
              <a:gd name="connsiteY5" fmla="*/ 152400 h 164159"/>
              <a:gd name="connsiteX6" fmla="*/ 166307 w 389846"/>
              <a:gd name="connsiteY6" fmla="*/ 130175 h 164159"/>
              <a:gd name="connsiteX7" fmla="*/ 10732 w 389846"/>
              <a:gd name="connsiteY7" fmla="*/ 123825 h 164159"/>
              <a:gd name="connsiteX8" fmla="*/ 13907 w 389846"/>
              <a:gd name="connsiteY8" fmla="*/ 0 h 164159"/>
              <a:gd name="connsiteX0" fmla="*/ 13907 w 389846"/>
              <a:gd name="connsiteY0" fmla="*/ 0 h 164159"/>
              <a:gd name="connsiteX1" fmla="*/ 169482 w 389846"/>
              <a:gd name="connsiteY1" fmla="*/ 3175 h 164159"/>
              <a:gd name="connsiteX2" fmla="*/ 226632 w 389846"/>
              <a:gd name="connsiteY2" fmla="*/ 44450 h 164159"/>
              <a:gd name="connsiteX3" fmla="*/ 366332 w 389846"/>
              <a:gd name="connsiteY3" fmla="*/ 38100 h 164159"/>
              <a:gd name="connsiteX4" fmla="*/ 372682 w 389846"/>
              <a:gd name="connsiteY4" fmla="*/ 155575 h 164159"/>
              <a:gd name="connsiteX5" fmla="*/ 194882 w 389846"/>
              <a:gd name="connsiteY5" fmla="*/ 152400 h 164159"/>
              <a:gd name="connsiteX6" fmla="*/ 166307 w 389846"/>
              <a:gd name="connsiteY6" fmla="*/ 130175 h 164159"/>
              <a:gd name="connsiteX7" fmla="*/ 10732 w 389846"/>
              <a:gd name="connsiteY7" fmla="*/ 123825 h 164159"/>
              <a:gd name="connsiteX8" fmla="*/ 13907 w 389846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4445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3175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3810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3810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61950"/>
              <a:gd name="connsiteY0" fmla="*/ 0 h 164159"/>
              <a:gd name="connsiteX1" fmla="*/ 158750 w 361950"/>
              <a:gd name="connsiteY1" fmla="*/ 3175 h 164159"/>
              <a:gd name="connsiteX2" fmla="*/ 215900 w 361950"/>
              <a:gd name="connsiteY2" fmla="*/ 38100 h 164159"/>
              <a:gd name="connsiteX3" fmla="*/ 355600 w 361950"/>
              <a:gd name="connsiteY3" fmla="*/ 38100 h 164159"/>
              <a:gd name="connsiteX4" fmla="*/ 361950 w 361950"/>
              <a:gd name="connsiteY4" fmla="*/ 155575 h 164159"/>
              <a:gd name="connsiteX5" fmla="*/ 184150 w 361950"/>
              <a:gd name="connsiteY5" fmla="*/ 152400 h 164159"/>
              <a:gd name="connsiteX6" fmla="*/ 155575 w 361950"/>
              <a:gd name="connsiteY6" fmla="*/ 130175 h 164159"/>
              <a:gd name="connsiteX7" fmla="*/ 0 w 361950"/>
              <a:gd name="connsiteY7" fmla="*/ 123825 h 164159"/>
              <a:gd name="connsiteX8" fmla="*/ 3175 w 361950"/>
              <a:gd name="connsiteY8" fmla="*/ 0 h 164159"/>
              <a:gd name="connsiteX0" fmla="*/ 3175 w 361950"/>
              <a:gd name="connsiteY0" fmla="*/ 0 h 155575"/>
              <a:gd name="connsiteX1" fmla="*/ 158750 w 361950"/>
              <a:gd name="connsiteY1" fmla="*/ 3175 h 155575"/>
              <a:gd name="connsiteX2" fmla="*/ 215900 w 361950"/>
              <a:gd name="connsiteY2" fmla="*/ 38100 h 155575"/>
              <a:gd name="connsiteX3" fmla="*/ 355600 w 361950"/>
              <a:gd name="connsiteY3" fmla="*/ 38100 h 155575"/>
              <a:gd name="connsiteX4" fmla="*/ 361950 w 361950"/>
              <a:gd name="connsiteY4" fmla="*/ 155575 h 155575"/>
              <a:gd name="connsiteX5" fmla="*/ 184150 w 361950"/>
              <a:gd name="connsiteY5" fmla="*/ 152400 h 155575"/>
              <a:gd name="connsiteX6" fmla="*/ 155575 w 361950"/>
              <a:gd name="connsiteY6" fmla="*/ 130175 h 155575"/>
              <a:gd name="connsiteX7" fmla="*/ 0 w 361950"/>
              <a:gd name="connsiteY7" fmla="*/ 123825 h 155575"/>
              <a:gd name="connsiteX8" fmla="*/ 3175 w 361950"/>
              <a:gd name="connsiteY8" fmla="*/ 0 h 155575"/>
              <a:gd name="connsiteX0" fmla="*/ 12031 w 370806"/>
              <a:gd name="connsiteY0" fmla="*/ 0 h 155575"/>
              <a:gd name="connsiteX1" fmla="*/ 167606 w 370806"/>
              <a:gd name="connsiteY1" fmla="*/ 3175 h 155575"/>
              <a:gd name="connsiteX2" fmla="*/ 224756 w 370806"/>
              <a:gd name="connsiteY2" fmla="*/ 38100 h 155575"/>
              <a:gd name="connsiteX3" fmla="*/ 364456 w 370806"/>
              <a:gd name="connsiteY3" fmla="*/ 38100 h 155575"/>
              <a:gd name="connsiteX4" fmla="*/ 370806 w 370806"/>
              <a:gd name="connsiteY4" fmla="*/ 155575 h 155575"/>
              <a:gd name="connsiteX5" fmla="*/ 193006 w 370806"/>
              <a:gd name="connsiteY5" fmla="*/ 152400 h 155575"/>
              <a:gd name="connsiteX6" fmla="*/ 139031 w 370806"/>
              <a:gd name="connsiteY6" fmla="*/ 120650 h 155575"/>
              <a:gd name="connsiteX7" fmla="*/ 8856 w 370806"/>
              <a:gd name="connsiteY7" fmla="*/ 123825 h 155575"/>
              <a:gd name="connsiteX8" fmla="*/ 12031 w 370806"/>
              <a:gd name="connsiteY8" fmla="*/ 0 h 155575"/>
              <a:gd name="connsiteX0" fmla="*/ 12031 w 370806"/>
              <a:gd name="connsiteY0" fmla="*/ 0 h 155575"/>
              <a:gd name="connsiteX1" fmla="*/ 167606 w 370806"/>
              <a:gd name="connsiteY1" fmla="*/ 3175 h 155575"/>
              <a:gd name="connsiteX2" fmla="*/ 224756 w 370806"/>
              <a:gd name="connsiteY2" fmla="*/ 38100 h 155575"/>
              <a:gd name="connsiteX3" fmla="*/ 364456 w 370806"/>
              <a:gd name="connsiteY3" fmla="*/ 38100 h 155575"/>
              <a:gd name="connsiteX4" fmla="*/ 370806 w 370806"/>
              <a:gd name="connsiteY4" fmla="*/ 155575 h 155575"/>
              <a:gd name="connsiteX5" fmla="*/ 193006 w 370806"/>
              <a:gd name="connsiteY5" fmla="*/ 152400 h 155575"/>
              <a:gd name="connsiteX6" fmla="*/ 139031 w 370806"/>
              <a:gd name="connsiteY6" fmla="*/ 130175 h 155575"/>
              <a:gd name="connsiteX7" fmla="*/ 8856 w 370806"/>
              <a:gd name="connsiteY7" fmla="*/ 123825 h 155575"/>
              <a:gd name="connsiteX8" fmla="*/ 12031 w 370806"/>
              <a:gd name="connsiteY8" fmla="*/ 0 h 155575"/>
              <a:gd name="connsiteX0" fmla="*/ 12031 w 370806"/>
              <a:gd name="connsiteY0" fmla="*/ 0 h 155575"/>
              <a:gd name="connsiteX1" fmla="*/ 167606 w 370806"/>
              <a:gd name="connsiteY1" fmla="*/ 3175 h 155575"/>
              <a:gd name="connsiteX2" fmla="*/ 224756 w 370806"/>
              <a:gd name="connsiteY2" fmla="*/ 38100 h 155575"/>
              <a:gd name="connsiteX3" fmla="*/ 364456 w 370806"/>
              <a:gd name="connsiteY3" fmla="*/ 38100 h 155575"/>
              <a:gd name="connsiteX4" fmla="*/ 370806 w 370806"/>
              <a:gd name="connsiteY4" fmla="*/ 155575 h 155575"/>
              <a:gd name="connsiteX5" fmla="*/ 193006 w 370806"/>
              <a:gd name="connsiteY5" fmla="*/ 152400 h 155575"/>
              <a:gd name="connsiteX6" fmla="*/ 139031 w 370806"/>
              <a:gd name="connsiteY6" fmla="*/ 130175 h 155575"/>
              <a:gd name="connsiteX7" fmla="*/ 8856 w 370806"/>
              <a:gd name="connsiteY7" fmla="*/ 123825 h 155575"/>
              <a:gd name="connsiteX8" fmla="*/ 12031 w 370806"/>
              <a:gd name="connsiteY8" fmla="*/ 0 h 155575"/>
              <a:gd name="connsiteX0" fmla="*/ 3175 w 361950"/>
              <a:gd name="connsiteY0" fmla="*/ 0 h 155575"/>
              <a:gd name="connsiteX1" fmla="*/ 158750 w 361950"/>
              <a:gd name="connsiteY1" fmla="*/ 3175 h 155575"/>
              <a:gd name="connsiteX2" fmla="*/ 215900 w 361950"/>
              <a:gd name="connsiteY2" fmla="*/ 38100 h 155575"/>
              <a:gd name="connsiteX3" fmla="*/ 355600 w 361950"/>
              <a:gd name="connsiteY3" fmla="*/ 38100 h 155575"/>
              <a:gd name="connsiteX4" fmla="*/ 361950 w 361950"/>
              <a:gd name="connsiteY4" fmla="*/ 155575 h 155575"/>
              <a:gd name="connsiteX5" fmla="*/ 184150 w 361950"/>
              <a:gd name="connsiteY5" fmla="*/ 152400 h 155575"/>
              <a:gd name="connsiteX6" fmla="*/ 130175 w 361950"/>
              <a:gd name="connsiteY6" fmla="*/ 130175 h 155575"/>
              <a:gd name="connsiteX7" fmla="*/ 0 w 361950"/>
              <a:gd name="connsiteY7" fmla="*/ 123825 h 155575"/>
              <a:gd name="connsiteX8" fmla="*/ 3175 w 361950"/>
              <a:gd name="connsiteY8" fmla="*/ 0 h 1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950" h="155575">
                <a:moveTo>
                  <a:pt x="3175" y="0"/>
                </a:moveTo>
                <a:lnTo>
                  <a:pt x="158750" y="3175"/>
                </a:lnTo>
                <a:cubicBezTo>
                  <a:pt x="194204" y="9525"/>
                  <a:pt x="183092" y="32279"/>
                  <a:pt x="215900" y="38100"/>
                </a:cubicBezTo>
                <a:lnTo>
                  <a:pt x="355600" y="38100"/>
                </a:lnTo>
                <a:lnTo>
                  <a:pt x="361950" y="155575"/>
                </a:lnTo>
                <a:cubicBezTo>
                  <a:pt x="302683" y="154517"/>
                  <a:pt x="222779" y="156633"/>
                  <a:pt x="184150" y="152400"/>
                </a:cubicBezTo>
                <a:cubicBezTo>
                  <a:pt x="145521" y="148167"/>
                  <a:pt x="160866" y="134937"/>
                  <a:pt x="130175" y="130175"/>
                </a:cubicBezTo>
                <a:lnTo>
                  <a:pt x="0" y="123825"/>
                </a:lnTo>
                <a:cubicBezTo>
                  <a:pt x="1058" y="82550"/>
                  <a:pt x="2117" y="41275"/>
                  <a:pt x="3175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0" name="Freihandform: Form 839">
            <a:extLst>
              <a:ext uri="{FF2B5EF4-FFF2-40B4-BE49-F238E27FC236}">
                <a16:creationId xmlns:a16="http://schemas.microsoft.com/office/drawing/2014/main" id="{5B522247-269B-9F89-5383-3026E027056E}"/>
              </a:ext>
            </a:extLst>
          </p:cNvPr>
          <p:cNvSpPr/>
          <p:nvPr/>
        </p:nvSpPr>
        <p:spPr>
          <a:xfrm>
            <a:off x="2376513" y="1819273"/>
            <a:ext cx="361950" cy="155575"/>
          </a:xfrm>
          <a:custGeom>
            <a:avLst/>
            <a:gdLst>
              <a:gd name="connsiteX0" fmla="*/ 21084 w 397023"/>
              <a:gd name="connsiteY0" fmla="*/ 9800 h 174448"/>
              <a:gd name="connsiteX1" fmla="*/ 176659 w 397023"/>
              <a:gd name="connsiteY1" fmla="*/ 12975 h 174448"/>
              <a:gd name="connsiteX2" fmla="*/ 233809 w 397023"/>
              <a:gd name="connsiteY2" fmla="*/ 54250 h 174448"/>
              <a:gd name="connsiteX3" fmla="*/ 373509 w 397023"/>
              <a:gd name="connsiteY3" fmla="*/ 47900 h 174448"/>
              <a:gd name="connsiteX4" fmla="*/ 379859 w 397023"/>
              <a:gd name="connsiteY4" fmla="*/ 165375 h 174448"/>
              <a:gd name="connsiteX5" fmla="*/ 202059 w 397023"/>
              <a:gd name="connsiteY5" fmla="*/ 162200 h 174448"/>
              <a:gd name="connsiteX6" fmla="*/ 163959 w 397023"/>
              <a:gd name="connsiteY6" fmla="*/ 127275 h 174448"/>
              <a:gd name="connsiteX7" fmla="*/ 17909 w 397023"/>
              <a:gd name="connsiteY7" fmla="*/ 133625 h 174448"/>
              <a:gd name="connsiteX8" fmla="*/ 21084 w 397023"/>
              <a:gd name="connsiteY8" fmla="*/ 9800 h 174448"/>
              <a:gd name="connsiteX0" fmla="*/ 21084 w 397023"/>
              <a:gd name="connsiteY0" fmla="*/ 0 h 164648"/>
              <a:gd name="connsiteX1" fmla="*/ 176659 w 397023"/>
              <a:gd name="connsiteY1" fmla="*/ 3175 h 164648"/>
              <a:gd name="connsiteX2" fmla="*/ 233809 w 397023"/>
              <a:gd name="connsiteY2" fmla="*/ 44450 h 164648"/>
              <a:gd name="connsiteX3" fmla="*/ 373509 w 397023"/>
              <a:gd name="connsiteY3" fmla="*/ 38100 h 164648"/>
              <a:gd name="connsiteX4" fmla="*/ 379859 w 397023"/>
              <a:gd name="connsiteY4" fmla="*/ 155575 h 164648"/>
              <a:gd name="connsiteX5" fmla="*/ 202059 w 397023"/>
              <a:gd name="connsiteY5" fmla="*/ 152400 h 164648"/>
              <a:gd name="connsiteX6" fmla="*/ 163959 w 397023"/>
              <a:gd name="connsiteY6" fmla="*/ 117475 h 164648"/>
              <a:gd name="connsiteX7" fmla="*/ 17909 w 397023"/>
              <a:gd name="connsiteY7" fmla="*/ 123825 h 164648"/>
              <a:gd name="connsiteX8" fmla="*/ 21084 w 397023"/>
              <a:gd name="connsiteY8" fmla="*/ 0 h 164648"/>
              <a:gd name="connsiteX0" fmla="*/ 21084 w 397023"/>
              <a:gd name="connsiteY0" fmla="*/ 0 h 164648"/>
              <a:gd name="connsiteX1" fmla="*/ 176659 w 397023"/>
              <a:gd name="connsiteY1" fmla="*/ 3175 h 164648"/>
              <a:gd name="connsiteX2" fmla="*/ 233809 w 397023"/>
              <a:gd name="connsiteY2" fmla="*/ 44450 h 164648"/>
              <a:gd name="connsiteX3" fmla="*/ 373509 w 397023"/>
              <a:gd name="connsiteY3" fmla="*/ 38100 h 164648"/>
              <a:gd name="connsiteX4" fmla="*/ 379859 w 397023"/>
              <a:gd name="connsiteY4" fmla="*/ 155575 h 164648"/>
              <a:gd name="connsiteX5" fmla="*/ 202059 w 397023"/>
              <a:gd name="connsiteY5" fmla="*/ 152400 h 164648"/>
              <a:gd name="connsiteX6" fmla="*/ 163959 w 397023"/>
              <a:gd name="connsiteY6" fmla="*/ 117475 h 164648"/>
              <a:gd name="connsiteX7" fmla="*/ 17909 w 397023"/>
              <a:gd name="connsiteY7" fmla="*/ 123825 h 164648"/>
              <a:gd name="connsiteX8" fmla="*/ 21084 w 397023"/>
              <a:gd name="connsiteY8" fmla="*/ 0 h 164648"/>
              <a:gd name="connsiteX0" fmla="*/ 3175 w 379114"/>
              <a:gd name="connsiteY0" fmla="*/ 0 h 164648"/>
              <a:gd name="connsiteX1" fmla="*/ 158750 w 379114"/>
              <a:gd name="connsiteY1" fmla="*/ 3175 h 164648"/>
              <a:gd name="connsiteX2" fmla="*/ 215900 w 379114"/>
              <a:gd name="connsiteY2" fmla="*/ 44450 h 164648"/>
              <a:gd name="connsiteX3" fmla="*/ 355600 w 379114"/>
              <a:gd name="connsiteY3" fmla="*/ 38100 h 164648"/>
              <a:gd name="connsiteX4" fmla="*/ 361950 w 379114"/>
              <a:gd name="connsiteY4" fmla="*/ 155575 h 164648"/>
              <a:gd name="connsiteX5" fmla="*/ 184150 w 379114"/>
              <a:gd name="connsiteY5" fmla="*/ 152400 h 164648"/>
              <a:gd name="connsiteX6" fmla="*/ 146050 w 379114"/>
              <a:gd name="connsiteY6" fmla="*/ 117475 h 164648"/>
              <a:gd name="connsiteX7" fmla="*/ 0 w 379114"/>
              <a:gd name="connsiteY7" fmla="*/ 123825 h 164648"/>
              <a:gd name="connsiteX8" fmla="*/ 3175 w 379114"/>
              <a:gd name="connsiteY8" fmla="*/ 0 h 164648"/>
              <a:gd name="connsiteX0" fmla="*/ 13907 w 389846"/>
              <a:gd name="connsiteY0" fmla="*/ 0 h 164159"/>
              <a:gd name="connsiteX1" fmla="*/ 169482 w 389846"/>
              <a:gd name="connsiteY1" fmla="*/ 3175 h 164159"/>
              <a:gd name="connsiteX2" fmla="*/ 226632 w 389846"/>
              <a:gd name="connsiteY2" fmla="*/ 44450 h 164159"/>
              <a:gd name="connsiteX3" fmla="*/ 366332 w 389846"/>
              <a:gd name="connsiteY3" fmla="*/ 38100 h 164159"/>
              <a:gd name="connsiteX4" fmla="*/ 372682 w 389846"/>
              <a:gd name="connsiteY4" fmla="*/ 155575 h 164159"/>
              <a:gd name="connsiteX5" fmla="*/ 194882 w 389846"/>
              <a:gd name="connsiteY5" fmla="*/ 152400 h 164159"/>
              <a:gd name="connsiteX6" fmla="*/ 166307 w 389846"/>
              <a:gd name="connsiteY6" fmla="*/ 130175 h 164159"/>
              <a:gd name="connsiteX7" fmla="*/ 10732 w 389846"/>
              <a:gd name="connsiteY7" fmla="*/ 123825 h 164159"/>
              <a:gd name="connsiteX8" fmla="*/ 13907 w 389846"/>
              <a:gd name="connsiteY8" fmla="*/ 0 h 164159"/>
              <a:gd name="connsiteX0" fmla="*/ 13907 w 389846"/>
              <a:gd name="connsiteY0" fmla="*/ 0 h 164159"/>
              <a:gd name="connsiteX1" fmla="*/ 169482 w 389846"/>
              <a:gd name="connsiteY1" fmla="*/ 3175 h 164159"/>
              <a:gd name="connsiteX2" fmla="*/ 226632 w 389846"/>
              <a:gd name="connsiteY2" fmla="*/ 44450 h 164159"/>
              <a:gd name="connsiteX3" fmla="*/ 366332 w 389846"/>
              <a:gd name="connsiteY3" fmla="*/ 38100 h 164159"/>
              <a:gd name="connsiteX4" fmla="*/ 372682 w 389846"/>
              <a:gd name="connsiteY4" fmla="*/ 155575 h 164159"/>
              <a:gd name="connsiteX5" fmla="*/ 194882 w 389846"/>
              <a:gd name="connsiteY5" fmla="*/ 152400 h 164159"/>
              <a:gd name="connsiteX6" fmla="*/ 166307 w 389846"/>
              <a:gd name="connsiteY6" fmla="*/ 130175 h 164159"/>
              <a:gd name="connsiteX7" fmla="*/ 10732 w 389846"/>
              <a:gd name="connsiteY7" fmla="*/ 123825 h 164159"/>
              <a:gd name="connsiteX8" fmla="*/ 13907 w 389846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4445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3175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3810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79114"/>
              <a:gd name="connsiteY0" fmla="*/ 0 h 164159"/>
              <a:gd name="connsiteX1" fmla="*/ 158750 w 379114"/>
              <a:gd name="connsiteY1" fmla="*/ 3175 h 164159"/>
              <a:gd name="connsiteX2" fmla="*/ 215900 w 379114"/>
              <a:gd name="connsiteY2" fmla="*/ 38100 h 164159"/>
              <a:gd name="connsiteX3" fmla="*/ 355600 w 379114"/>
              <a:gd name="connsiteY3" fmla="*/ 38100 h 164159"/>
              <a:gd name="connsiteX4" fmla="*/ 361950 w 379114"/>
              <a:gd name="connsiteY4" fmla="*/ 155575 h 164159"/>
              <a:gd name="connsiteX5" fmla="*/ 184150 w 379114"/>
              <a:gd name="connsiteY5" fmla="*/ 152400 h 164159"/>
              <a:gd name="connsiteX6" fmla="*/ 155575 w 379114"/>
              <a:gd name="connsiteY6" fmla="*/ 130175 h 164159"/>
              <a:gd name="connsiteX7" fmla="*/ 0 w 379114"/>
              <a:gd name="connsiteY7" fmla="*/ 123825 h 164159"/>
              <a:gd name="connsiteX8" fmla="*/ 3175 w 379114"/>
              <a:gd name="connsiteY8" fmla="*/ 0 h 164159"/>
              <a:gd name="connsiteX0" fmla="*/ 3175 w 361950"/>
              <a:gd name="connsiteY0" fmla="*/ 0 h 164159"/>
              <a:gd name="connsiteX1" fmla="*/ 158750 w 361950"/>
              <a:gd name="connsiteY1" fmla="*/ 3175 h 164159"/>
              <a:gd name="connsiteX2" fmla="*/ 215900 w 361950"/>
              <a:gd name="connsiteY2" fmla="*/ 38100 h 164159"/>
              <a:gd name="connsiteX3" fmla="*/ 355600 w 361950"/>
              <a:gd name="connsiteY3" fmla="*/ 38100 h 164159"/>
              <a:gd name="connsiteX4" fmla="*/ 361950 w 361950"/>
              <a:gd name="connsiteY4" fmla="*/ 155575 h 164159"/>
              <a:gd name="connsiteX5" fmla="*/ 184150 w 361950"/>
              <a:gd name="connsiteY5" fmla="*/ 152400 h 164159"/>
              <a:gd name="connsiteX6" fmla="*/ 155575 w 361950"/>
              <a:gd name="connsiteY6" fmla="*/ 130175 h 164159"/>
              <a:gd name="connsiteX7" fmla="*/ 0 w 361950"/>
              <a:gd name="connsiteY7" fmla="*/ 123825 h 164159"/>
              <a:gd name="connsiteX8" fmla="*/ 3175 w 361950"/>
              <a:gd name="connsiteY8" fmla="*/ 0 h 164159"/>
              <a:gd name="connsiteX0" fmla="*/ 3175 w 361950"/>
              <a:gd name="connsiteY0" fmla="*/ 0 h 155575"/>
              <a:gd name="connsiteX1" fmla="*/ 158750 w 361950"/>
              <a:gd name="connsiteY1" fmla="*/ 3175 h 155575"/>
              <a:gd name="connsiteX2" fmla="*/ 215900 w 361950"/>
              <a:gd name="connsiteY2" fmla="*/ 38100 h 155575"/>
              <a:gd name="connsiteX3" fmla="*/ 355600 w 361950"/>
              <a:gd name="connsiteY3" fmla="*/ 38100 h 155575"/>
              <a:gd name="connsiteX4" fmla="*/ 361950 w 361950"/>
              <a:gd name="connsiteY4" fmla="*/ 155575 h 155575"/>
              <a:gd name="connsiteX5" fmla="*/ 184150 w 361950"/>
              <a:gd name="connsiteY5" fmla="*/ 152400 h 155575"/>
              <a:gd name="connsiteX6" fmla="*/ 155575 w 361950"/>
              <a:gd name="connsiteY6" fmla="*/ 130175 h 155575"/>
              <a:gd name="connsiteX7" fmla="*/ 0 w 361950"/>
              <a:gd name="connsiteY7" fmla="*/ 123825 h 155575"/>
              <a:gd name="connsiteX8" fmla="*/ 3175 w 361950"/>
              <a:gd name="connsiteY8" fmla="*/ 0 h 155575"/>
              <a:gd name="connsiteX0" fmla="*/ 12031 w 370806"/>
              <a:gd name="connsiteY0" fmla="*/ 0 h 155575"/>
              <a:gd name="connsiteX1" fmla="*/ 167606 w 370806"/>
              <a:gd name="connsiteY1" fmla="*/ 3175 h 155575"/>
              <a:gd name="connsiteX2" fmla="*/ 224756 w 370806"/>
              <a:gd name="connsiteY2" fmla="*/ 38100 h 155575"/>
              <a:gd name="connsiteX3" fmla="*/ 364456 w 370806"/>
              <a:gd name="connsiteY3" fmla="*/ 38100 h 155575"/>
              <a:gd name="connsiteX4" fmla="*/ 370806 w 370806"/>
              <a:gd name="connsiteY4" fmla="*/ 155575 h 155575"/>
              <a:gd name="connsiteX5" fmla="*/ 193006 w 370806"/>
              <a:gd name="connsiteY5" fmla="*/ 152400 h 155575"/>
              <a:gd name="connsiteX6" fmla="*/ 139031 w 370806"/>
              <a:gd name="connsiteY6" fmla="*/ 120650 h 155575"/>
              <a:gd name="connsiteX7" fmla="*/ 8856 w 370806"/>
              <a:gd name="connsiteY7" fmla="*/ 123825 h 155575"/>
              <a:gd name="connsiteX8" fmla="*/ 12031 w 370806"/>
              <a:gd name="connsiteY8" fmla="*/ 0 h 155575"/>
              <a:gd name="connsiteX0" fmla="*/ 12031 w 370806"/>
              <a:gd name="connsiteY0" fmla="*/ 0 h 155575"/>
              <a:gd name="connsiteX1" fmla="*/ 167606 w 370806"/>
              <a:gd name="connsiteY1" fmla="*/ 3175 h 155575"/>
              <a:gd name="connsiteX2" fmla="*/ 224756 w 370806"/>
              <a:gd name="connsiteY2" fmla="*/ 38100 h 155575"/>
              <a:gd name="connsiteX3" fmla="*/ 364456 w 370806"/>
              <a:gd name="connsiteY3" fmla="*/ 38100 h 155575"/>
              <a:gd name="connsiteX4" fmla="*/ 370806 w 370806"/>
              <a:gd name="connsiteY4" fmla="*/ 155575 h 155575"/>
              <a:gd name="connsiteX5" fmla="*/ 193006 w 370806"/>
              <a:gd name="connsiteY5" fmla="*/ 152400 h 155575"/>
              <a:gd name="connsiteX6" fmla="*/ 139031 w 370806"/>
              <a:gd name="connsiteY6" fmla="*/ 130175 h 155575"/>
              <a:gd name="connsiteX7" fmla="*/ 8856 w 370806"/>
              <a:gd name="connsiteY7" fmla="*/ 123825 h 155575"/>
              <a:gd name="connsiteX8" fmla="*/ 12031 w 370806"/>
              <a:gd name="connsiteY8" fmla="*/ 0 h 155575"/>
              <a:gd name="connsiteX0" fmla="*/ 12031 w 370806"/>
              <a:gd name="connsiteY0" fmla="*/ 0 h 155575"/>
              <a:gd name="connsiteX1" fmla="*/ 167606 w 370806"/>
              <a:gd name="connsiteY1" fmla="*/ 3175 h 155575"/>
              <a:gd name="connsiteX2" fmla="*/ 224756 w 370806"/>
              <a:gd name="connsiteY2" fmla="*/ 38100 h 155575"/>
              <a:gd name="connsiteX3" fmla="*/ 364456 w 370806"/>
              <a:gd name="connsiteY3" fmla="*/ 38100 h 155575"/>
              <a:gd name="connsiteX4" fmla="*/ 370806 w 370806"/>
              <a:gd name="connsiteY4" fmla="*/ 155575 h 155575"/>
              <a:gd name="connsiteX5" fmla="*/ 193006 w 370806"/>
              <a:gd name="connsiteY5" fmla="*/ 152400 h 155575"/>
              <a:gd name="connsiteX6" fmla="*/ 139031 w 370806"/>
              <a:gd name="connsiteY6" fmla="*/ 130175 h 155575"/>
              <a:gd name="connsiteX7" fmla="*/ 8856 w 370806"/>
              <a:gd name="connsiteY7" fmla="*/ 123825 h 155575"/>
              <a:gd name="connsiteX8" fmla="*/ 12031 w 370806"/>
              <a:gd name="connsiteY8" fmla="*/ 0 h 155575"/>
              <a:gd name="connsiteX0" fmla="*/ 3175 w 361950"/>
              <a:gd name="connsiteY0" fmla="*/ 0 h 155575"/>
              <a:gd name="connsiteX1" fmla="*/ 158750 w 361950"/>
              <a:gd name="connsiteY1" fmla="*/ 3175 h 155575"/>
              <a:gd name="connsiteX2" fmla="*/ 215900 w 361950"/>
              <a:gd name="connsiteY2" fmla="*/ 38100 h 155575"/>
              <a:gd name="connsiteX3" fmla="*/ 355600 w 361950"/>
              <a:gd name="connsiteY3" fmla="*/ 38100 h 155575"/>
              <a:gd name="connsiteX4" fmla="*/ 361950 w 361950"/>
              <a:gd name="connsiteY4" fmla="*/ 155575 h 155575"/>
              <a:gd name="connsiteX5" fmla="*/ 184150 w 361950"/>
              <a:gd name="connsiteY5" fmla="*/ 152400 h 155575"/>
              <a:gd name="connsiteX6" fmla="*/ 130175 w 361950"/>
              <a:gd name="connsiteY6" fmla="*/ 130175 h 155575"/>
              <a:gd name="connsiteX7" fmla="*/ 0 w 361950"/>
              <a:gd name="connsiteY7" fmla="*/ 123825 h 155575"/>
              <a:gd name="connsiteX8" fmla="*/ 3175 w 361950"/>
              <a:gd name="connsiteY8" fmla="*/ 0 h 15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1950" h="155575">
                <a:moveTo>
                  <a:pt x="3175" y="0"/>
                </a:moveTo>
                <a:lnTo>
                  <a:pt x="158750" y="3175"/>
                </a:lnTo>
                <a:cubicBezTo>
                  <a:pt x="194204" y="9525"/>
                  <a:pt x="183092" y="32279"/>
                  <a:pt x="215900" y="38100"/>
                </a:cubicBezTo>
                <a:lnTo>
                  <a:pt x="355600" y="38100"/>
                </a:lnTo>
                <a:lnTo>
                  <a:pt x="361950" y="155575"/>
                </a:lnTo>
                <a:cubicBezTo>
                  <a:pt x="302683" y="154517"/>
                  <a:pt x="222779" y="156633"/>
                  <a:pt x="184150" y="152400"/>
                </a:cubicBezTo>
                <a:cubicBezTo>
                  <a:pt x="145521" y="148167"/>
                  <a:pt x="160866" y="134937"/>
                  <a:pt x="130175" y="130175"/>
                </a:cubicBezTo>
                <a:lnTo>
                  <a:pt x="0" y="123825"/>
                </a:lnTo>
                <a:cubicBezTo>
                  <a:pt x="1058" y="82550"/>
                  <a:pt x="2117" y="41275"/>
                  <a:pt x="3175" y="0"/>
                </a:cubicBez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CAC9A737-4E14-8620-2DC7-01EBF228100F}"/>
              </a:ext>
            </a:extLst>
          </p:cNvPr>
          <p:cNvSpPr/>
          <p:nvPr/>
        </p:nvSpPr>
        <p:spPr>
          <a:xfrm>
            <a:off x="5624513" y="1409699"/>
            <a:ext cx="2457450" cy="538163"/>
          </a:xfrm>
          <a:custGeom>
            <a:avLst/>
            <a:gdLst>
              <a:gd name="connsiteX0" fmla="*/ 2538533 w 2689162"/>
              <a:gd name="connsiteY0" fmla="*/ 18203 h 587821"/>
              <a:gd name="connsiteX1" fmla="*/ 1352671 w 2689162"/>
              <a:gd name="connsiteY1" fmla="*/ 51540 h 587821"/>
              <a:gd name="connsiteX2" fmla="*/ 766883 w 2689162"/>
              <a:gd name="connsiteY2" fmla="*/ 418253 h 587821"/>
              <a:gd name="connsiteX3" fmla="*/ 90608 w 2689162"/>
              <a:gd name="connsiteY3" fmla="*/ 437303 h 587821"/>
              <a:gd name="connsiteX4" fmla="*/ 85846 w 2689162"/>
              <a:gd name="connsiteY4" fmla="*/ 561128 h 587821"/>
              <a:gd name="connsiteX5" fmla="*/ 819271 w 2689162"/>
              <a:gd name="connsiteY5" fmla="*/ 556365 h 587821"/>
              <a:gd name="connsiteX6" fmla="*/ 1357433 w 2689162"/>
              <a:gd name="connsiteY6" fmla="*/ 227753 h 587821"/>
              <a:gd name="connsiteX7" fmla="*/ 2543296 w 2689162"/>
              <a:gd name="connsiteY7" fmla="*/ 199178 h 587821"/>
              <a:gd name="connsiteX8" fmla="*/ 2538533 w 2689162"/>
              <a:gd name="connsiteY8" fmla="*/ 18203 h 587821"/>
              <a:gd name="connsiteX0" fmla="*/ 2542575 w 2693204"/>
              <a:gd name="connsiteY0" fmla="*/ 18203 h 587821"/>
              <a:gd name="connsiteX1" fmla="*/ 1356713 w 2693204"/>
              <a:gd name="connsiteY1" fmla="*/ 51540 h 587821"/>
              <a:gd name="connsiteX2" fmla="*/ 770925 w 2693204"/>
              <a:gd name="connsiteY2" fmla="*/ 418253 h 587821"/>
              <a:gd name="connsiteX3" fmla="*/ 94650 w 2693204"/>
              <a:gd name="connsiteY3" fmla="*/ 437303 h 587821"/>
              <a:gd name="connsiteX4" fmla="*/ 89888 w 2693204"/>
              <a:gd name="connsiteY4" fmla="*/ 561128 h 587821"/>
              <a:gd name="connsiteX5" fmla="*/ 885225 w 2693204"/>
              <a:gd name="connsiteY5" fmla="*/ 556365 h 587821"/>
              <a:gd name="connsiteX6" fmla="*/ 1361475 w 2693204"/>
              <a:gd name="connsiteY6" fmla="*/ 227753 h 587821"/>
              <a:gd name="connsiteX7" fmla="*/ 2547338 w 2693204"/>
              <a:gd name="connsiteY7" fmla="*/ 199178 h 587821"/>
              <a:gd name="connsiteX8" fmla="*/ 2542575 w 2693204"/>
              <a:gd name="connsiteY8" fmla="*/ 18203 h 587821"/>
              <a:gd name="connsiteX0" fmla="*/ 2542575 w 2689024"/>
              <a:gd name="connsiteY0" fmla="*/ 18203 h 587150"/>
              <a:gd name="connsiteX1" fmla="*/ 1356713 w 2689024"/>
              <a:gd name="connsiteY1" fmla="*/ 51540 h 587150"/>
              <a:gd name="connsiteX2" fmla="*/ 770925 w 2689024"/>
              <a:gd name="connsiteY2" fmla="*/ 418253 h 587150"/>
              <a:gd name="connsiteX3" fmla="*/ 94650 w 2689024"/>
              <a:gd name="connsiteY3" fmla="*/ 437303 h 587150"/>
              <a:gd name="connsiteX4" fmla="*/ 89888 w 2689024"/>
              <a:gd name="connsiteY4" fmla="*/ 561128 h 587150"/>
              <a:gd name="connsiteX5" fmla="*/ 885225 w 2689024"/>
              <a:gd name="connsiteY5" fmla="*/ 556365 h 587150"/>
              <a:gd name="connsiteX6" fmla="*/ 1428150 w 2689024"/>
              <a:gd name="connsiteY6" fmla="*/ 237278 h 587150"/>
              <a:gd name="connsiteX7" fmla="*/ 2547338 w 2689024"/>
              <a:gd name="connsiteY7" fmla="*/ 199178 h 587150"/>
              <a:gd name="connsiteX8" fmla="*/ 2542575 w 2689024"/>
              <a:gd name="connsiteY8" fmla="*/ 18203 h 587150"/>
              <a:gd name="connsiteX0" fmla="*/ 2452687 w 2599136"/>
              <a:gd name="connsiteY0" fmla="*/ 18203 h 587150"/>
              <a:gd name="connsiteX1" fmla="*/ 1266825 w 2599136"/>
              <a:gd name="connsiteY1" fmla="*/ 51540 h 587150"/>
              <a:gd name="connsiteX2" fmla="*/ 681037 w 2599136"/>
              <a:gd name="connsiteY2" fmla="*/ 418253 h 587150"/>
              <a:gd name="connsiteX3" fmla="*/ 4762 w 2599136"/>
              <a:gd name="connsiteY3" fmla="*/ 437303 h 587150"/>
              <a:gd name="connsiteX4" fmla="*/ 0 w 2599136"/>
              <a:gd name="connsiteY4" fmla="*/ 561128 h 587150"/>
              <a:gd name="connsiteX5" fmla="*/ 795337 w 2599136"/>
              <a:gd name="connsiteY5" fmla="*/ 556365 h 587150"/>
              <a:gd name="connsiteX6" fmla="*/ 1338262 w 2599136"/>
              <a:gd name="connsiteY6" fmla="*/ 237278 h 587150"/>
              <a:gd name="connsiteX7" fmla="*/ 2457450 w 2599136"/>
              <a:gd name="connsiteY7" fmla="*/ 199178 h 587150"/>
              <a:gd name="connsiteX8" fmla="*/ 2452687 w 2599136"/>
              <a:gd name="connsiteY8" fmla="*/ 18203 h 587150"/>
              <a:gd name="connsiteX0" fmla="*/ 2452687 w 2457450"/>
              <a:gd name="connsiteY0" fmla="*/ 18203 h 587150"/>
              <a:gd name="connsiteX1" fmla="*/ 1266825 w 2457450"/>
              <a:gd name="connsiteY1" fmla="*/ 51540 h 587150"/>
              <a:gd name="connsiteX2" fmla="*/ 681037 w 2457450"/>
              <a:gd name="connsiteY2" fmla="*/ 418253 h 587150"/>
              <a:gd name="connsiteX3" fmla="*/ 4762 w 2457450"/>
              <a:gd name="connsiteY3" fmla="*/ 437303 h 587150"/>
              <a:gd name="connsiteX4" fmla="*/ 0 w 2457450"/>
              <a:gd name="connsiteY4" fmla="*/ 561128 h 587150"/>
              <a:gd name="connsiteX5" fmla="*/ 795337 w 2457450"/>
              <a:gd name="connsiteY5" fmla="*/ 556365 h 587150"/>
              <a:gd name="connsiteX6" fmla="*/ 1338262 w 2457450"/>
              <a:gd name="connsiteY6" fmla="*/ 237278 h 587150"/>
              <a:gd name="connsiteX7" fmla="*/ 2457450 w 2457450"/>
              <a:gd name="connsiteY7" fmla="*/ 199178 h 587150"/>
              <a:gd name="connsiteX8" fmla="*/ 2452687 w 2457450"/>
              <a:gd name="connsiteY8" fmla="*/ 18203 h 587150"/>
              <a:gd name="connsiteX0" fmla="*/ 2452687 w 2457450"/>
              <a:gd name="connsiteY0" fmla="*/ 18203 h 587150"/>
              <a:gd name="connsiteX1" fmla="*/ 1266825 w 2457450"/>
              <a:gd name="connsiteY1" fmla="*/ 51540 h 587150"/>
              <a:gd name="connsiteX2" fmla="*/ 681037 w 2457450"/>
              <a:gd name="connsiteY2" fmla="*/ 418253 h 587150"/>
              <a:gd name="connsiteX3" fmla="*/ 4762 w 2457450"/>
              <a:gd name="connsiteY3" fmla="*/ 437303 h 587150"/>
              <a:gd name="connsiteX4" fmla="*/ 0 w 2457450"/>
              <a:gd name="connsiteY4" fmla="*/ 561128 h 587150"/>
              <a:gd name="connsiteX5" fmla="*/ 795337 w 2457450"/>
              <a:gd name="connsiteY5" fmla="*/ 556365 h 587150"/>
              <a:gd name="connsiteX6" fmla="*/ 1338262 w 2457450"/>
              <a:gd name="connsiteY6" fmla="*/ 237278 h 587150"/>
              <a:gd name="connsiteX7" fmla="*/ 2457450 w 2457450"/>
              <a:gd name="connsiteY7" fmla="*/ 199178 h 587150"/>
              <a:gd name="connsiteX8" fmla="*/ 2452687 w 2457450"/>
              <a:gd name="connsiteY8" fmla="*/ 18203 h 587150"/>
              <a:gd name="connsiteX0" fmla="*/ 2452687 w 2457450"/>
              <a:gd name="connsiteY0" fmla="*/ 0 h 568947"/>
              <a:gd name="connsiteX1" fmla="*/ 1266825 w 2457450"/>
              <a:gd name="connsiteY1" fmla="*/ 33337 h 568947"/>
              <a:gd name="connsiteX2" fmla="*/ 681037 w 2457450"/>
              <a:gd name="connsiteY2" fmla="*/ 400050 h 568947"/>
              <a:gd name="connsiteX3" fmla="*/ 4762 w 2457450"/>
              <a:gd name="connsiteY3" fmla="*/ 419100 h 568947"/>
              <a:gd name="connsiteX4" fmla="*/ 0 w 2457450"/>
              <a:gd name="connsiteY4" fmla="*/ 542925 h 568947"/>
              <a:gd name="connsiteX5" fmla="*/ 795337 w 2457450"/>
              <a:gd name="connsiteY5" fmla="*/ 538162 h 568947"/>
              <a:gd name="connsiteX6" fmla="*/ 1338262 w 2457450"/>
              <a:gd name="connsiteY6" fmla="*/ 219075 h 568947"/>
              <a:gd name="connsiteX7" fmla="*/ 2457450 w 2457450"/>
              <a:gd name="connsiteY7" fmla="*/ 180975 h 568947"/>
              <a:gd name="connsiteX8" fmla="*/ 2452687 w 2457450"/>
              <a:gd name="connsiteY8" fmla="*/ 0 h 568947"/>
              <a:gd name="connsiteX0" fmla="*/ 2452687 w 2536834"/>
              <a:gd name="connsiteY0" fmla="*/ 11163 h 580110"/>
              <a:gd name="connsiteX1" fmla="*/ 1333500 w 2536834"/>
              <a:gd name="connsiteY1" fmla="*/ 20687 h 580110"/>
              <a:gd name="connsiteX2" fmla="*/ 681037 w 2536834"/>
              <a:gd name="connsiteY2" fmla="*/ 411213 h 580110"/>
              <a:gd name="connsiteX3" fmla="*/ 4762 w 2536834"/>
              <a:gd name="connsiteY3" fmla="*/ 430263 h 580110"/>
              <a:gd name="connsiteX4" fmla="*/ 0 w 2536834"/>
              <a:gd name="connsiteY4" fmla="*/ 554088 h 580110"/>
              <a:gd name="connsiteX5" fmla="*/ 795337 w 2536834"/>
              <a:gd name="connsiteY5" fmla="*/ 549325 h 580110"/>
              <a:gd name="connsiteX6" fmla="*/ 1338262 w 2536834"/>
              <a:gd name="connsiteY6" fmla="*/ 230238 h 580110"/>
              <a:gd name="connsiteX7" fmla="*/ 2457450 w 2536834"/>
              <a:gd name="connsiteY7" fmla="*/ 192138 h 580110"/>
              <a:gd name="connsiteX8" fmla="*/ 2452687 w 2536834"/>
              <a:gd name="connsiteY8" fmla="*/ 11163 h 580110"/>
              <a:gd name="connsiteX0" fmla="*/ 2452687 w 2536834"/>
              <a:gd name="connsiteY0" fmla="*/ 0 h 568947"/>
              <a:gd name="connsiteX1" fmla="*/ 1333500 w 2536834"/>
              <a:gd name="connsiteY1" fmla="*/ 9524 h 568947"/>
              <a:gd name="connsiteX2" fmla="*/ 681037 w 2536834"/>
              <a:gd name="connsiteY2" fmla="*/ 400050 h 568947"/>
              <a:gd name="connsiteX3" fmla="*/ 4762 w 2536834"/>
              <a:gd name="connsiteY3" fmla="*/ 419100 h 568947"/>
              <a:gd name="connsiteX4" fmla="*/ 0 w 2536834"/>
              <a:gd name="connsiteY4" fmla="*/ 542925 h 568947"/>
              <a:gd name="connsiteX5" fmla="*/ 795337 w 2536834"/>
              <a:gd name="connsiteY5" fmla="*/ 538162 h 568947"/>
              <a:gd name="connsiteX6" fmla="*/ 1338262 w 2536834"/>
              <a:gd name="connsiteY6" fmla="*/ 219075 h 568947"/>
              <a:gd name="connsiteX7" fmla="*/ 2457450 w 2536834"/>
              <a:gd name="connsiteY7" fmla="*/ 180975 h 568947"/>
              <a:gd name="connsiteX8" fmla="*/ 2452687 w 2536834"/>
              <a:gd name="connsiteY8" fmla="*/ 0 h 568947"/>
              <a:gd name="connsiteX0" fmla="*/ 2452687 w 2592586"/>
              <a:gd name="connsiteY0" fmla="*/ 0 h 571642"/>
              <a:gd name="connsiteX1" fmla="*/ 1333500 w 2592586"/>
              <a:gd name="connsiteY1" fmla="*/ 9524 h 571642"/>
              <a:gd name="connsiteX2" fmla="*/ 681037 w 2592586"/>
              <a:gd name="connsiteY2" fmla="*/ 400050 h 571642"/>
              <a:gd name="connsiteX3" fmla="*/ 4762 w 2592586"/>
              <a:gd name="connsiteY3" fmla="*/ 419100 h 571642"/>
              <a:gd name="connsiteX4" fmla="*/ 0 w 2592586"/>
              <a:gd name="connsiteY4" fmla="*/ 542925 h 571642"/>
              <a:gd name="connsiteX5" fmla="*/ 795337 w 2592586"/>
              <a:gd name="connsiteY5" fmla="*/ 538162 h 571642"/>
              <a:gd name="connsiteX6" fmla="*/ 1376362 w 2592586"/>
              <a:gd name="connsiteY6" fmla="*/ 180975 h 571642"/>
              <a:gd name="connsiteX7" fmla="*/ 2457450 w 2592586"/>
              <a:gd name="connsiteY7" fmla="*/ 180975 h 571642"/>
              <a:gd name="connsiteX8" fmla="*/ 2452687 w 2592586"/>
              <a:gd name="connsiteY8" fmla="*/ 0 h 571642"/>
              <a:gd name="connsiteX0" fmla="*/ 2452687 w 2592586"/>
              <a:gd name="connsiteY0" fmla="*/ 0 h 570966"/>
              <a:gd name="connsiteX1" fmla="*/ 1333500 w 2592586"/>
              <a:gd name="connsiteY1" fmla="*/ 9524 h 570966"/>
              <a:gd name="connsiteX2" fmla="*/ 681037 w 2592586"/>
              <a:gd name="connsiteY2" fmla="*/ 400050 h 570966"/>
              <a:gd name="connsiteX3" fmla="*/ 4762 w 2592586"/>
              <a:gd name="connsiteY3" fmla="*/ 419100 h 570966"/>
              <a:gd name="connsiteX4" fmla="*/ 0 w 2592586"/>
              <a:gd name="connsiteY4" fmla="*/ 542925 h 570966"/>
              <a:gd name="connsiteX5" fmla="*/ 795337 w 2592586"/>
              <a:gd name="connsiteY5" fmla="*/ 538162 h 570966"/>
              <a:gd name="connsiteX6" fmla="*/ 1376362 w 2592586"/>
              <a:gd name="connsiteY6" fmla="*/ 190500 h 570966"/>
              <a:gd name="connsiteX7" fmla="*/ 2457450 w 2592586"/>
              <a:gd name="connsiteY7" fmla="*/ 180975 h 570966"/>
              <a:gd name="connsiteX8" fmla="*/ 2452687 w 2592586"/>
              <a:gd name="connsiteY8" fmla="*/ 0 h 570966"/>
              <a:gd name="connsiteX0" fmla="*/ 2452687 w 2592586"/>
              <a:gd name="connsiteY0" fmla="*/ 0 h 570966"/>
              <a:gd name="connsiteX1" fmla="*/ 1333500 w 2592586"/>
              <a:gd name="connsiteY1" fmla="*/ 9524 h 570966"/>
              <a:gd name="connsiteX2" fmla="*/ 681037 w 2592586"/>
              <a:gd name="connsiteY2" fmla="*/ 400050 h 570966"/>
              <a:gd name="connsiteX3" fmla="*/ 4762 w 2592586"/>
              <a:gd name="connsiteY3" fmla="*/ 419100 h 570966"/>
              <a:gd name="connsiteX4" fmla="*/ 0 w 2592586"/>
              <a:gd name="connsiteY4" fmla="*/ 542925 h 570966"/>
              <a:gd name="connsiteX5" fmla="*/ 795337 w 2592586"/>
              <a:gd name="connsiteY5" fmla="*/ 538162 h 570966"/>
              <a:gd name="connsiteX6" fmla="*/ 1376362 w 2592586"/>
              <a:gd name="connsiteY6" fmla="*/ 190500 h 570966"/>
              <a:gd name="connsiteX7" fmla="*/ 2457450 w 2592586"/>
              <a:gd name="connsiteY7" fmla="*/ 180975 h 570966"/>
              <a:gd name="connsiteX8" fmla="*/ 2452687 w 2592586"/>
              <a:gd name="connsiteY8" fmla="*/ 0 h 570966"/>
              <a:gd name="connsiteX0" fmla="*/ 2452687 w 2457450"/>
              <a:gd name="connsiteY0" fmla="*/ 0 h 570966"/>
              <a:gd name="connsiteX1" fmla="*/ 1333500 w 2457450"/>
              <a:gd name="connsiteY1" fmla="*/ 9524 h 570966"/>
              <a:gd name="connsiteX2" fmla="*/ 681037 w 2457450"/>
              <a:gd name="connsiteY2" fmla="*/ 400050 h 570966"/>
              <a:gd name="connsiteX3" fmla="*/ 4762 w 2457450"/>
              <a:gd name="connsiteY3" fmla="*/ 419100 h 570966"/>
              <a:gd name="connsiteX4" fmla="*/ 0 w 2457450"/>
              <a:gd name="connsiteY4" fmla="*/ 542925 h 570966"/>
              <a:gd name="connsiteX5" fmla="*/ 795337 w 2457450"/>
              <a:gd name="connsiteY5" fmla="*/ 538162 h 570966"/>
              <a:gd name="connsiteX6" fmla="*/ 1376362 w 2457450"/>
              <a:gd name="connsiteY6" fmla="*/ 190500 h 570966"/>
              <a:gd name="connsiteX7" fmla="*/ 2457450 w 2457450"/>
              <a:gd name="connsiteY7" fmla="*/ 180975 h 570966"/>
              <a:gd name="connsiteX8" fmla="*/ 2452687 w 2457450"/>
              <a:gd name="connsiteY8" fmla="*/ 0 h 570966"/>
              <a:gd name="connsiteX0" fmla="*/ 2452687 w 2457450"/>
              <a:gd name="connsiteY0" fmla="*/ 0 h 542925"/>
              <a:gd name="connsiteX1" fmla="*/ 1333500 w 2457450"/>
              <a:gd name="connsiteY1" fmla="*/ 9524 h 542925"/>
              <a:gd name="connsiteX2" fmla="*/ 681037 w 2457450"/>
              <a:gd name="connsiteY2" fmla="*/ 400050 h 542925"/>
              <a:gd name="connsiteX3" fmla="*/ 4762 w 2457450"/>
              <a:gd name="connsiteY3" fmla="*/ 419100 h 542925"/>
              <a:gd name="connsiteX4" fmla="*/ 0 w 2457450"/>
              <a:gd name="connsiteY4" fmla="*/ 542925 h 542925"/>
              <a:gd name="connsiteX5" fmla="*/ 795337 w 2457450"/>
              <a:gd name="connsiteY5" fmla="*/ 538162 h 542925"/>
              <a:gd name="connsiteX6" fmla="*/ 1376362 w 2457450"/>
              <a:gd name="connsiteY6" fmla="*/ 190500 h 542925"/>
              <a:gd name="connsiteX7" fmla="*/ 2457450 w 2457450"/>
              <a:gd name="connsiteY7" fmla="*/ 180975 h 542925"/>
              <a:gd name="connsiteX8" fmla="*/ 2452687 w 2457450"/>
              <a:gd name="connsiteY8" fmla="*/ 0 h 542925"/>
              <a:gd name="connsiteX0" fmla="*/ 2452687 w 2457450"/>
              <a:gd name="connsiteY0" fmla="*/ 0 h 542925"/>
              <a:gd name="connsiteX1" fmla="*/ 1333500 w 2457450"/>
              <a:gd name="connsiteY1" fmla="*/ 9524 h 542925"/>
              <a:gd name="connsiteX2" fmla="*/ 681037 w 2457450"/>
              <a:gd name="connsiteY2" fmla="*/ 400050 h 542925"/>
              <a:gd name="connsiteX3" fmla="*/ 4762 w 2457450"/>
              <a:gd name="connsiteY3" fmla="*/ 419100 h 542925"/>
              <a:gd name="connsiteX4" fmla="*/ 0 w 2457450"/>
              <a:gd name="connsiteY4" fmla="*/ 542925 h 542925"/>
              <a:gd name="connsiteX5" fmla="*/ 795337 w 2457450"/>
              <a:gd name="connsiteY5" fmla="*/ 538162 h 542925"/>
              <a:gd name="connsiteX6" fmla="*/ 1376362 w 2457450"/>
              <a:gd name="connsiteY6" fmla="*/ 190500 h 542925"/>
              <a:gd name="connsiteX7" fmla="*/ 2457450 w 2457450"/>
              <a:gd name="connsiteY7" fmla="*/ 180975 h 542925"/>
              <a:gd name="connsiteX8" fmla="*/ 2452687 w 2457450"/>
              <a:gd name="connsiteY8" fmla="*/ 0 h 542925"/>
              <a:gd name="connsiteX0" fmla="*/ 2452687 w 2536834"/>
              <a:gd name="connsiteY0" fmla="*/ 9776 h 552701"/>
              <a:gd name="connsiteX1" fmla="*/ 1333500 w 2536834"/>
              <a:gd name="connsiteY1" fmla="*/ 19300 h 552701"/>
              <a:gd name="connsiteX2" fmla="*/ 681037 w 2536834"/>
              <a:gd name="connsiteY2" fmla="*/ 409826 h 552701"/>
              <a:gd name="connsiteX3" fmla="*/ 4762 w 2536834"/>
              <a:gd name="connsiteY3" fmla="*/ 428876 h 552701"/>
              <a:gd name="connsiteX4" fmla="*/ 0 w 2536834"/>
              <a:gd name="connsiteY4" fmla="*/ 552701 h 552701"/>
              <a:gd name="connsiteX5" fmla="*/ 795337 w 2536834"/>
              <a:gd name="connsiteY5" fmla="*/ 547938 h 552701"/>
              <a:gd name="connsiteX6" fmla="*/ 1376362 w 2536834"/>
              <a:gd name="connsiteY6" fmla="*/ 200276 h 552701"/>
              <a:gd name="connsiteX7" fmla="*/ 2457450 w 2536834"/>
              <a:gd name="connsiteY7" fmla="*/ 171701 h 552701"/>
              <a:gd name="connsiteX8" fmla="*/ 2452687 w 2536834"/>
              <a:gd name="connsiteY8" fmla="*/ 9776 h 552701"/>
              <a:gd name="connsiteX0" fmla="*/ 2452687 w 2536834"/>
              <a:gd name="connsiteY0" fmla="*/ 10816 h 553741"/>
              <a:gd name="connsiteX1" fmla="*/ 1333500 w 2536834"/>
              <a:gd name="connsiteY1" fmla="*/ 20340 h 553741"/>
              <a:gd name="connsiteX2" fmla="*/ 681037 w 2536834"/>
              <a:gd name="connsiteY2" fmla="*/ 410866 h 553741"/>
              <a:gd name="connsiteX3" fmla="*/ 4762 w 2536834"/>
              <a:gd name="connsiteY3" fmla="*/ 429916 h 553741"/>
              <a:gd name="connsiteX4" fmla="*/ 0 w 2536834"/>
              <a:gd name="connsiteY4" fmla="*/ 553741 h 553741"/>
              <a:gd name="connsiteX5" fmla="*/ 795337 w 2536834"/>
              <a:gd name="connsiteY5" fmla="*/ 548978 h 553741"/>
              <a:gd name="connsiteX6" fmla="*/ 1376362 w 2536834"/>
              <a:gd name="connsiteY6" fmla="*/ 201316 h 553741"/>
              <a:gd name="connsiteX7" fmla="*/ 2457450 w 2536834"/>
              <a:gd name="connsiteY7" fmla="*/ 187029 h 553741"/>
              <a:gd name="connsiteX8" fmla="*/ 2452687 w 2536834"/>
              <a:gd name="connsiteY8" fmla="*/ 10816 h 553741"/>
              <a:gd name="connsiteX0" fmla="*/ 2447924 w 2589933"/>
              <a:gd name="connsiteY0" fmla="*/ 41743 h 565618"/>
              <a:gd name="connsiteX1" fmla="*/ 1333500 w 2589933"/>
              <a:gd name="connsiteY1" fmla="*/ 32217 h 565618"/>
              <a:gd name="connsiteX2" fmla="*/ 681037 w 2589933"/>
              <a:gd name="connsiteY2" fmla="*/ 422743 h 565618"/>
              <a:gd name="connsiteX3" fmla="*/ 4762 w 2589933"/>
              <a:gd name="connsiteY3" fmla="*/ 441793 h 565618"/>
              <a:gd name="connsiteX4" fmla="*/ 0 w 2589933"/>
              <a:gd name="connsiteY4" fmla="*/ 565618 h 565618"/>
              <a:gd name="connsiteX5" fmla="*/ 795337 w 2589933"/>
              <a:gd name="connsiteY5" fmla="*/ 560855 h 565618"/>
              <a:gd name="connsiteX6" fmla="*/ 1376362 w 2589933"/>
              <a:gd name="connsiteY6" fmla="*/ 213193 h 565618"/>
              <a:gd name="connsiteX7" fmla="*/ 2457450 w 2589933"/>
              <a:gd name="connsiteY7" fmla="*/ 198906 h 565618"/>
              <a:gd name="connsiteX8" fmla="*/ 2447924 w 2589933"/>
              <a:gd name="connsiteY8" fmla="*/ 41743 h 565618"/>
              <a:gd name="connsiteX0" fmla="*/ 2447924 w 2589933"/>
              <a:gd name="connsiteY0" fmla="*/ 33518 h 571681"/>
              <a:gd name="connsiteX1" fmla="*/ 1333500 w 2589933"/>
              <a:gd name="connsiteY1" fmla="*/ 38280 h 571681"/>
              <a:gd name="connsiteX2" fmla="*/ 681037 w 2589933"/>
              <a:gd name="connsiteY2" fmla="*/ 428806 h 571681"/>
              <a:gd name="connsiteX3" fmla="*/ 4762 w 2589933"/>
              <a:gd name="connsiteY3" fmla="*/ 447856 h 571681"/>
              <a:gd name="connsiteX4" fmla="*/ 0 w 2589933"/>
              <a:gd name="connsiteY4" fmla="*/ 571681 h 571681"/>
              <a:gd name="connsiteX5" fmla="*/ 795337 w 2589933"/>
              <a:gd name="connsiteY5" fmla="*/ 566918 h 571681"/>
              <a:gd name="connsiteX6" fmla="*/ 1376362 w 2589933"/>
              <a:gd name="connsiteY6" fmla="*/ 219256 h 571681"/>
              <a:gd name="connsiteX7" fmla="*/ 2457450 w 2589933"/>
              <a:gd name="connsiteY7" fmla="*/ 204969 h 571681"/>
              <a:gd name="connsiteX8" fmla="*/ 2447924 w 2589933"/>
              <a:gd name="connsiteY8" fmla="*/ 33518 h 571681"/>
              <a:gd name="connsiteX0" fmla="*/ 2447924 w 2589933"/>
              <a:gd name="connsiteY0" fmla="*/ 24712 h 562875"/>
              <a:gd name="connsiteX1" fmla="*/ 1333500 w 2589933"/>
              <a:gd name="connsiteY1" fmla="*/ 43762 h 562875"/>
              <a:gd name="connsiteX2" fmla="*/ 681037 w 2589933"/>
              <a:gd name="connsiteY2" fmla="*/ 420000 h 562875"/>
              <a:gd name="connsiteX3" fmla="*/ 4762 w 2589933"/>
              <a:gd name="connsiteY3" fmla="*/ 439050 h 562875"/>
              <a:gd name="connsiteX4" fmla="*/ 0 w 2589933"/>
              <a:gd name="connsiteY4" fmla="*/ 562875 h 562875"/>
              <a:gd name="connsiteX5" fmla="*/ 795337 w 2589933"/>
              <a:gd name="connsiteY5" fmla="*/ 558112 h 562875"/>
              <a:gd name="connsiteX6" fmla="*/ 1376362 w 2589933"/>
              <a:gd name="connsiteY6" fmla="*/ 210450 h 562875"/>
              <a:gd name="connsiteX7" fmla="*/ 2457450 w 2589933"/>
              <a:gd name="connsiteY7" fmla="*/ 196163 h 562875"/>
              <a:gd name="connsiteX8" fmla="*/ 2447924 w 2589933"/>
              <a:gd name="connsiteY8" fmla="*/ 24712 h 562875"/>
              <a:gd name="connsiteX0" fmla="*/ 2447924 w 2589933"/>
              <a:gd name="connsiteY0" fmla="*/ 0 h 538163"/>
              <a:gd name="connsiteX1" fmla="*/ 1333500 w 2589933"/>
              <a:gd name="connsiteY1" fmla="*/ 19050 h 538163"/>
              <a:gd name="connsiteX2" fmla="*/ 681037 w 2589933"/>
              <a:gd name="connsiteY2" fmla="*/ 395288 h 538163"/>
              <a:gd name="connsiteX3" fmla="*/ 4762 w 2589933"/>
              <a:gd name="connsiteY3" fmla="*/ 414338 h 538163"/>
              <a:gd name="connsiteX4" fmla="*/ 0 w 2589933"/>
              <a:gd name="connsiteY4" fmla="*/ 538163 h 538163"/>
              <a:gd name="connsiteX5" fmla="*/ 795337 w 2589933"/>
              <a:gd name="connsiteY5" fmla="*/ 533400 h 538163"/>
              <a:gd name="connsiteX6" fmla="*/ 1376362 w 2589933"/>
              <a:gd name="connsiteY6" fmla="*/ 185738 h 538163"/>
              <a:gd name="connsiteX7" fmla="*/ 2457450 w 2589933"/>
              <a:gd name="connsiteY7" fmla="*/ 171451 h 538163"/>
              <a:gd name="connsiteX8" fmla="*/ 2447924 w 2589933"/>
              <a:gd name="connsiteY8" fmla="*/ 0 h 538163"/>
              <a:gd name="connsiteX0" fmla="*/ 2447924 w 2457450"/>
              <a:gd name="connsiteY0" fmla="*/ 0 h 538163"/>
              <a:gd name="connsiteX1" fmla="*/ 1333500 w 2457450"/>
              <a:gd name="connsiteY1" fmla="*/ 19050 h 538163"/>
              <a:gd name="connsiteX2" fmla="*/ 681037 w 2457450"/>
              <a:gd name="connsiteY2" fmla="*/ 395288 h 538163"/>
              <a:gd name="connsiteX3" fmla="*/ 4762 w 2457450"/>
              <a:gd name="connsiteY3" fmla="*/ 414338 h 538163"/>
              <a:gd name="connsiteX4" fmla="*/ 0 w 2457450"/>
              <a:gd name="connsiteY4" fmla="*/ 538163 h 538163"/>
              <a:gd name="connsiteX5" fmla="*/ 795337 w 2457450"/>
              <a:gd name="connsiteY5" fmla="*/ 533400 h 538163"/>
              <a:gd name="connsiteX6" fmla="*/ 1376362 w 2457450"/>
              <a:gd name="connsiteY6" fmla="*/ 185738 h 538163"/>
              <a:gd name="connsiteX7" fmla="*/ 2457450 w 2457450"/>
              <a:gd name="connsiteY7" fmla="*/ 171451 h 538163"/>
              <a:gd name="connsiteX8" fmla="*/ 2447924 w 2457450"/>
              <a:gd name="connsiteY8" fmla="*/ 0 h 538163"/>
              <a:gd name="connsiteX0" fmla="*/ 2447924 w 2457450"/>
              <a:gd name="connsiteY0" fmla="*/ 0 h 538163"/>
              <a:gd name="connsiteX1" fmla="*/ 1333500 w 2457450"/>
              <a:gd name="connsiteY1" fmla="*/ 19050 h 538163"/>
              <a:gd name="connsiteX2" fmla="*/ 681037 w 2457450"/>
              <a:gd name="connsiteY2" fmla="*/ 395288 h 538163"/>
              <a:gd name="connsiteX3" fmla="*/ 4762 w 2457450"/>
              <a:gd name="connsiteY3" fmla="*/ 414338 h 538163"/>
              <a:gd name="connsiteX4" fmla="*/ 0 w 2457450"/>
              <a:gd name="connsiteY4" fmla="*/ 538163 h 538163"/>
              <a:gd name="connsiteX5" fmla="*/ 795337 w 2457450"/>
              <a:gd name="connsiteY5" fmla="*/ 533400 h 538163"/>
              <a:gd name="connsiteX6" fmla="*/ 1376362 w 2457450"/>
              <a:gd name="connsiteY6" fmla="*/ 185738 h 538163"/>
              <a:gd name="connsiteX7" fmla="*/ 2457450 w 2457450"/>
              <a:gd name="connsiteY7" fmla="*/ 171451 h 538163"/>
              <a:gd name="connsiteX8" fmla="*/ 2447924 w 2457450"/>
              <a:gd name="connsiteY8" fmla="*/ 0 h 53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7450" h="538163">
                <a:moveTo>
                  <a:pt x="2447924" y="0"/>
                </a:moveTo>
                <a:lnTo>
                  <a:pt x="1333500" y="19050"/>
                </a:lnTo>
                <a:cubicBezTo>
                  <a:pt x="1039019" y="84931"/>
                  <a:pt x="902493" y="329407"/>
                  <a:pt x="681037" y="395288"/>
                </a:cubicBezTo>
                <a:lnTo>
                  <a:pt x="4762" y="414338"/>
                </a:lnTo>
                <a:lnTo>
                  <a:pt x="0" y="538163"/>
                </a:lnTo>
                <a:lnTo>
                  <a:pt x="795337" y="533400"/>
                </a:lnTo>
                <a:cubicBezTo>
                  <a:pt x="1024731" y="474663"/>
                  <a:pt x="1089025" y="245269"/>
                  <a:pt x="1376362" y="185738"/>
                </a:cubicBezTo>
                <a:lnTo>
                  <a:pt x="2457450" y="171451"/>
                </a:lnTo>
                <a:lnTo>
                  <a:pt x="2447924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41" name="Rechteck 840">
            <a:extLst>
              <a:ext uri="{FF2B5EF4-FFF2-40B4-BE49-F238E27FC236}">
                <a16:creationId xmlns:a16="http://schemas.microsoft.com/office/drawing/2014/main" id="{3BBBB42B-5FA2-D071-882B-55638783342B}"/>
              </a:ext>
            </a:extLst>
          </p:cNvPr>
          <p:cNvSpPr/>
          <p:nvPr/>
        </p:nvSpPr>
        <p:spPr>
          <a:xfrm rot="16200000">
            <a:off x="7995027" y="1473371"/>
            <a:ext cx="157055" cy="5041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2" name="Textfeld 841">
                <a:extLst>
                  <a:ext uri="{FF2B5EF4-FFF2-40B4-BE49-F238E27FC236}">
                    <a16:creationId xmlns:a16="http://schemas.microsoft.com/office/drawing/2014/main" id="{7777CC13-1ADC-74E2-FC25-20F8E8019B90}"/>
                  </a:ext>
                </a:extLst>
              </p:cNvPr>
              <p:cNvSpPr txBox="1"/>
              <p:nvPr/>
            </p:nvSpPr>
            <p:spPr>
              <a:xfrm flipH="1">
                <a:off x="904484" y="5258619"/>
                <a:ext cx="1279112" cy="55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8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KMnO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8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de-DE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42" name="Textfeld 841">
                <a:extLst>
                  <a:ext uri="{FF2B5EF4-FFF2-40B4-BE49-F238E27FC236}">
                    <a16:creationId xmlns:a16="http://schemas.microsoft.com/office/drawing/2014/main" id="{7777CC13-1ADC-74E2-FC25-20F8E8019B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04484" y="5258619"/>
                <a:ext cx="1279112" cy="558358"/>
              </a:xfrm>
              <a:prstGeom prst="rect">
                <a:avLst/>
              </a:prstGeom>
              <a:blipFill>
                <a:blip r:embed="rId6"/>
                <a:stretch>
                  <a:fillRect r="-38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3" name="Textfeld 842">
            <a:extLst>
              <a:ext uri="{FF2B5EF4-FFF2-40B4-BE49-F238E27FC236}">
                <a16:creationId xmlns:a16="http://schemas.microsoft.com/office/drawing/2014/main" id="{294B2D30-9D3B-E8A9-A918-14154E8CBBE4}"/>
              </a:ext>
            </a:extLst>
          </p:cNvPr>
          <p:cNvSpPr txBox="1"/>
          <p:nvPr/>
        </p:nvSpPr>
        <p:spPr>
          <a:xfrm flipH="1">
            <a:off x="2713594" y="5276188"/>
            <a:ext cx="1279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KOH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4" name="Textfeld 843">
                <a:extLst>
                  <a:ext uri="{FF2B5EF4-FFF2-40B4-BE49-F238E27FC236}">
                    <a16:creationId xmlns:a16="http://schemas.microsoft.com/office/drawing/2014/main" id="{BBAE4A86-1795-E806-E712-C3366997174D}"/>
                  </a:ext>
                </a:extLst>
              </p:cNvPr>
              <p:cNvSpPr txBox="1"/>
              <p:nvPr/>
            </p:nvSpPr>
            <p:spPr>
              <a:xfrm flipH="1">
                <a:off x="4186945" y="5258619"/>
                <a:ext cx="1279112" cy="55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8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8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8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SO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800" b="1" i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de-DE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44" name="Textfeld 843">
                <a:extLst>
                  <a:ext uri="{FF2B5EF4-FFF2-40B4-BE49-F238E27FC236}">
                    <a16:creationId xmlns:a16="http://schemas.microsoft.com/office/drawing/2014/main" id="{BBAE4A86-1795-E806-E712-C33669971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186945" y="5258619"/>
                <a:ext cx="1279112" cy="5583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04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Ertel, Franz</dc:creator>
  <cp:lastModifiedBy>Ertel, Franz</cp:lastModifiedBy>
  <cp:revision>21</cp:revision>
  <dcterms:created xsi:type="dcterms:W3CDTF">2022-02-28T10:21:53Z</dcterms:created>
  <dcterms:modified xsi:type="dcterms:W3CDTF">2022-04-30T15:32:13Z</dcterms:modified>
</cp:coreProperties>
</file>