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A58BA-79D0-4AA5-9524-428F8EB31177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B631A-6105-43F6-9346-8EB4970D17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788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aj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B631A-6105-43F6-9346-8EB4970D170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864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70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34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929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26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51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76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35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85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39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62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83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B94D2-DA02-44AA-939D-09E5235EEC5D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806AB-C1C8-44D5-A026-EEEABAE12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6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004270" y="620688"/>
            <a:ext cx="2871983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Kupferhaltiges Erz mit Gangart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(0,4- 2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Gew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.-%)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004272" y="1556792"/>
            <a:ext cx="2871984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Kupferkonzentrate </a:t>
            </a:r>
          </a:p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(20-30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Gew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.%)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995936" y="2492896"/>
            <a:ext cx="2871983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Röstgut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001547" y="3196222"/>
            <a:ext cx="2871984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Kupferstein (30-70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Gew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.%)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000835" y="3932271"/>
            <a:ext cx="2871984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„Sparstein“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4011578" y="4668320"/>
            <a:ext cx="2871984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Rohkupfer (94-97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Gew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%)</a:t>
            </a:r>
          </a:p>
        </p:txBody>
      </p:sp>
      <p:sp>
        <p:nvSpPr>
          <p:cNvPr id="13" name="Rechteck 12"/>
          <p:cNvSpPr/>
          <p:nvPr/>
        </p:nvSpPr>
        <p:spPr>
          <a:xfrm>
            <a:off x="4011578" y="5400014"/>
            <a:ext cx="2871984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Garkupfer (99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Gew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%)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017234" y="6217567"/>
            <a:ext cx="2871984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Reinkupfer 99,95 </a:t>
            </a:r>
            <a:r>
              <a:rPr lang="de-DE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Gew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%)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7236296" y="188640"/>
            <a:ext cx="1661568" cy="307777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Nebenprodukte</a:t>
            </a:r>
            <a:endParaRPr lang="de-DE" sz="1400" b="1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Gerade Verbindung mit Pfeil 23"/>
          <p:cNvCxnSpPr>
            <a:stCxn id="4" idx="2"/>
            <a:endCxn id="7" idx="0"/>
          </p:cNvCxnSpPr>
          <p:nvPr/>
        </p:nvCxnSpPr>
        <p:spPr>
          <a:xfrm>
            <a:off x="5440262" y="1143908"/>
            <a:ext cx="2" cy="4128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 flipH="1">
            <a:off x="5446074" y="2788759"/>
            <a:ext cx="4" cy="4074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/>
          <p:cNvSpPr/>
          <p:nvPr/>
        </p:nvSpPr>
        <p:spPr>
          <a:xfrm>
            <a:off x="3995936" y="188640"/>
            <a:ext cx="2871983" cy="3077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Zustand Kupfer 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78940" y="188640"/>
            <a:ext cx="1778478" cy="30777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Verfahrensschritt</a:t>
            </a:r>
            <a:endParaRPr lang="de-DE" sz="1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Gerade Verbindung mit Pfeil 36"/>
          <p:cNvCxnSpPr/>
          <p:nvPr/>
        </p:nvCxnSpPr>
        <p:spPr>
          <a:xfrm>
            <a:off x="5440265" y="2049235"/>
            <a:ext cx="2" cy="4436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>
            <a:off x="5440267" y="3488610"/>
            <a:ext cx="2" cy="4436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>
            <a:off x="5450753" y="4224659"/>
            <a:ext cx="2" cy="4436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>
            <a:off x="5452768" y="4956353"/>
            <a:ext cx="2" cy="4436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>
            <a:endCxn id="14" idx="0"/>
          </p:cNvCxnSpPr>
          <p:nvPr/>
        </p:nvCxnSpPr>
        <p:spPr>
          <a:xfrm>
            <a:off x="5453224" y="5692402"/>
            <a:ext cx="2" cy="52516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/>
          <p:cNvSpPr/>
          <p:nvPr/>
        </p:nvSpPr>
        <p:spPr>
          <a:xfrm>
            <a:off x="1979711" y="1124744"/>
            <a:ext cx="1661567" cy="412884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Flotation</a:t>
            </a:r>
            <a:endParaRPr lang="de-DE" sz="13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1979711" y="2080012"/>
            <a:ext cx="1661568" cy="412884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Rösten</a:t>
            </a:r>
            <a:endParaRPr lang="de-DE" sz="13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1979710" y="2800673"/>
            <a:ext cx="1656185" cy="395549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Schmelzen</a:t>
            </a:r>
            <a:endParaRPr lang="de-DE" sz="13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1979711" y="3503999"/>
            <a:ext cx="1679527" cy="428272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Schlackeblasen</a:t>
            </a:r>
            <a:endParaRPr lang="de-DE" sz="13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1979711" y="4240048"/>
            <a:ext cx="1679527" cy="428272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Garblasen</a:t>
            </a:r>
            <a:endParaRPr lang="de-DE" sz="13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87745" y="5692403"/>
            <a:ext cx="1769672" cy="525164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Elektrolytische </a:t>
            </a:r>
            <a:r>
              <a:rPr lang="de-DE" sz="13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affination</a:t>
            </a:r>
            <a:endParaRPr lang="de-DE" sz="13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78939" y="3508730"/>
            <a:ext cx="1778478" cy="115959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Verblaserösten</a:t>
            </a:r>
            <a:endParaRPr lang="de-DE" sz="13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1979711" y="4956353"/>
            <a:ext cx="1679527" cy="443661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Oxidation </a:t>
            </a:r>
          </a:p>
          <a:p>
            <a:pPr algn="ctr"/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Reduktion </a:t>
            </a:r>
            <a:endParaRPr lang="de-DE" sz="13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78939" y="2080012"/>
            <a:ext cx="1778478" cy="111621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Schmelz-metallurgisches Verfahren</a:t>
            </a:r>
            <a:endParaRPr lang="de-DE" sz="13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7236296" y="1124744"/>
            <a:ext cx="1661567" cy="412884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Schwefeldioxid</a:t>
            </a:r>
            <a:endParaRPr lang="de-DE" sz="13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7236296" y="2800092"/>
            <a:ext cx="1661567" cy="412884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Schlacke</a:t>
            </a:r>
            <a:endParaRPr lang="de-DE" sz="13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7236295" y="5733255"/>
            <a:ext cx="1661567" cy="484311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Anodenschlamm (Edelmetalle)</a:t>
            </a:r>
            <a:endParaRPr lang="de-DE" sz="13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7236296" y="4240048"/>
            <a:ext cx="1661567" cy="413088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Schlacke</a:t>
            </a:r>
            <a:endParaRPr lang="de-DE" sz="13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hteck 60"/>
          <p:cNvSpPr/>
          <p:nvPr/>
        </p:nvSpPr>
        <p:spPr>
          <a:xfrm>
            <a:off x="7236296" y="3508730"/>
            <a:ext cx="1661567" cy="423541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Schlacke</a:t>
            </a:r>
            <a:endParaRPr lang="de-DE" sz="13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745" y="4956353"/>
            <a:ext cx="1769672" cy="443661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Schmelzmetallurgische</a:t>
            </a:r>
          </a:p>
          <a:p>
            <a:pPr algn="ctr"/>
            <a:r>
              <a:rPr lang="de-DE" sz="11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DE" sz="11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affination</a:t>
            </a:r>
            <a:endParaRPr lang="de-DE" sz="11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979712" y="5692402"/>
            <a:ext cx="1679527" cy="52516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Anodenreaktion </a:t>
            </a:r>
          </a:p>
          <a:p>
            <a:pPr algn="ctr"/>
            <a:r>
              <a:rPr lang="de-DE" sz="13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Kathodenreaktion </a:t>
            </a:r>
            <a:endParaRPr lang="de-DE" sz="13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1979710" y="188640"/>
            <a:ext cx="1656185" cy="30777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Detailschritt</a:t>
            </a:r>
            <a:endParaRPr lang="de-DE" sz="1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47964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Bildschirmpräsentation (4:3)</PresentationFormat>
  <Paragraphs>35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Pröbstl</dc:creator>
  <cp:lastModifiedBy>Florian Pröbstl</cp:lastModifiedBy>
  <cp:revision>24</cp:revision>
  <dcterms:created xsi:type="dcterms:W3CDTF">2015-04-23T17:56:52Z</dcterms:created>
  <dcterms:modified xsi:type="dcterms:W3CDTF">2015-04-28T16:43:24Z</dcterms:modified>
</cp:coreProperties>
</file>