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90" y="11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DCAECF9B-D992-43A9-B05D-43C1C3291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440" y="3911442"/>
            <a:ext cx="6251443" cy="2441257"/>
          </a:xfrm>
          <a:prstGeom prst="rect">
            <a:avLst/>
          </a:prstGeom>
        </p:spPr>
      </p:pic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F5439425-71A4-48B8-BAA1-B4AA1B440AA1}"/>
              </a:ext>
            </a:extLst>
          </p:cNvPr>
          <p:cNvSpPr/>
          <p:nvPr/>
        </p:nvSpPr>
        <p:spPr>
          <a:xfrm>
            <a:off x="2045970" y="662940"/>
            <a:ext cx="1200150" cy="172253"/>
          </a:xfrm>
          <a:custGeom>
            <a:avLst/>
            <a:gdLst>
              <a:gd name="connsiteX0" fmla="*/ 0 w 1200150"/>
              <a:gd name="connsiteY0" fmla="*/ 22860 h 172253"/>
              <a:gd name="connsiteX1" fmla="*/ 320040 w 1200150"/>
              <a:gd name="connsiteY1" fmla="*/ 171450 h 172253"/>
              <a:gd name="connsiteX2" fmla="*/ 617220 w 1200150"/>
              <a:gd name="connsiteY2" fmla="*/ 68580 h 172253"/>
              <a:gd name="connsiteX3" fmla="*/ 914400 w 1200150"/>
              <a:gd name="connsiteY3" fmla="*/ 171450 h 172253"/>
              <a:gd name="connsiteX4" fmla="*/ 1200150 w 1200150"/>
              <a:gd name="connsiteY4" fmla="*/ 0 h 172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0150" h="172253">
                <a:moveTo>
                  <a:pt x="0" y="22860"/>
                </a:moveTo>
                <a:cubicBezTo>
                  <a:pt x="108585" y="93345"/>
                  <a:pt x="217170" y="163830"/>
                  <a:pt x="320040" y="171450"/>
                </a:cubicBezTo>
                <a:cubicBezTo>
                  <a:pt x="422910" y="179070"/>
                  <a:pt x="518160" y="68580"/>
                  <a:pt x="617220" y="68580"/>
                </a:cubicBezTo>
                <a:cubicBezTo>
                  <a:pt x="716280" y="68580"/>
                  <a:pt x="817245" y="182880"/>
                  <a:pt x="914400" y="171450"/>
                </a:cubicBezTo>
                <a:cubicBezTo>
                  <a:pt x="1011555" y="160020"/>
                  <a:pt x="1105852" y="80010"/>
                  <a:pt x="120015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1694FE18-1673-49A9-BB4A-455EB8664518}"/>
              </a:ext>
            </a:extLst>
          </p:cNvPr>
          <p:cNvSpPr/>
          <p:nvPr/>
        </p:nvSpPr>
        <p:spPr>
          <a:xfrm>
            <a:off x="2125980" y="752660"/>
            <a:ext cx="2491740" cy="596080"/>
          </a:xfrm>
          <a:custGeom>
            <a:avLst/>
            <a:gdLst>
              <a:gd name="connsiteX0" fmla="*/ 0 w 2491740"/>
              <a:gd name="connsiteY0" fmla="*/ 596080 h 596080"/>
              <a:gd name="connsiteX1" fmla="*/ 308610 w 2491740"/>
              <a:gd name="connsiteY1" fmla="*/ 241750 h 596080"/>
              <a:gd name="connsiteX2" fmla="*/ 880110 w 2491740"/>
              <a:gd name="connsiteY2" fmla="*/ 481780 h 596080"/>
              <a:gd name="connsiteX3" fmla="*/ 1428750 w 2491740"/>
              <a:gd name="connsiteY3" fmla="*/ 1720 h 596080"/>
              <a:gd name="connsiteX4" fmla="*/ 2034540 w 2491740"/>
              <a:gd name="connsiteY4" fmla="*/ 321760 h 596080"/>
              <a:gd name="connsiteX5" fmla="*/ 2491740 w 2491740"/>
              <a:gd name="connsiteY5" fmla="*/ 333190 h 59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91740" h="596080">
                <a:moveTo>
                  <a:pt x="0" y="596080"/>
                </a:moveTo>
                <a:cubicBezTo>
                  <a:pt x="80962" y="428440"/>
                  <a:pt x="161925" y="260800"/>
                  <a:pt x="308610" y="241750"/>
                </a:cubicBezTo>
                <a:cubicBezTo>
                  <a:pt x="455295" y="222700"/>
                  <a:pt x="693420" y="521785"/>
                  <a:pt x="880110" y="481780"/>
                </a:cubicBezTo>
                <a:cubicBezTo>
                  <a:pt x="1066800" y="441775"/>
                  <a:pt x="1236345" y="28390"/>
                  <a:pt x="1428750" y="1720"/>
                </a:cubicBezTo>
                <a:cubicBezTo>
                  <a:pt x="1621155" y="-24950"/>
                  <a:pt x="1857375" y="266515"/>
                  <a:pt x="2034540" y="321760"/>
                </a:cubicBezTo>
                <a:cubicBezTo>
                  <a:pt x="2211705" y="377005"/>
                  <a:pt x="2351722" y="355097"/>
                  <a:pt x="2491740" y="33319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F732161E-2344-4E22-B19F-24A2638052ED}"/>
              </a:ext>
            </a:extLst>
          </p:cNvPr>
          <p:cNvSpPr/>
          <p:nvPr/>
        </p:nvSpPr>
        <p:spPr>
          <a:xfrm>
            <a:off x="2137410" y="1383030"/>
            <a:ext cx="594360" cy="1085850"/>
          </a:xfrm>
          <a:custGeom>
            <a:avLst/>
            <a:gdLst>
              <a:gd name="connsiteX0" fmla="*/ 0 w 594360"/>
              <a:gd name="connsiteY0" fmla="*/ 1085850 h 1085850"/>
              <a:gd name="connsiteX1" fmla="*/ 68580 w 594360"/>
              <a:gd name="connsiteY1" fmla="*/ 994410 h 1085850"/>
              <a:gd name="connsiteX2" fmla="*/ 445770 w 594360"/>
              <a:gd name="connsiteY2" fmla="*/ 582930 h 1085850"/>
              <a:gd name="connsiteX3" fmla="*/ 91440 w 594360"/>
              <a:gd name="connsiteY3" fmla="*/ 160020 h 1085850"/>
              <a:gd name="connsiteX4" fmla="*/ 594360 w 594360"/>
              <a:gd name="connsiteY4" fmla="*/ 0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360" h="1085850">
                <a:moveTo>
                  <a:pt x="0" y="1085850"/>
                </a:moveTo>
                <a:lnTo>
                  <a:pt x="68580" y="994410"/>
                </a:lnTo>
                <a:cubicBezTo>
                  <a:pt x="142875" y="910590"/>
                  <a:pt x="441960" y="721995"/>
                  <a:pt x="445770" y="582930"/>
                </a:cubicBezTo>
                <a:cubicBezTo>
                  <a:pt x="449580" y="443865"/>
                  <a:pt x="66675" y="257175"/>
                  <a:pt x="91440" y="160020"/>
                </a:cubicBezTo>
                <a:cubicBezTo>
                  <a:pt x="116205" y="62865"/>
                  <a:pt x="355282" y="31432"/>
                  <a:pt x="59436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747851C5-21BF-4461-B5E3-52AB189D6653}"/>
              </a:ext>
            </a:extLst>
          </p:cNvPr>
          <p:cNvSpPr/>
          <p:nvPr/>
        </p:nvSpPr>
        <p:spPr>
          <a:xfrm>
            <a:off x="2743184" y="1256247"/>
            <a:ext cx="1771666" cy="801153"/>
          </a:xfrm>
          <a:custGeom>
            <a:avLst/>
            <a:gdLst>
              <a:gd name="connsiteX0" fmla="*/ 320056 w 1771666"/>
              <a:gd name="connsiteY0" fmla="*/ 801153 h 801153"/>
              <a:gd name="connsiteX1" fmla="*/ 16 w 1771666"/>
              <a:gd name="connsiteY1" fmla="*/ 332523 h 801153"/>
              <a:gd name="connsiteX2" fmla="*/ 331486 w 1771666"/>
              <a:gd name="connsiteY2" fmla="*/ 195363 h 801153"/>
              <a:gd name="connsiteX3" fmla="*/ 674386 w 1771666"/>
              <a:gd name="connsiteY3" fmla="*/ 1053 h 801153"/>
              <a:gd name="connsiteX4" fmla="*/ 1131586 w 1771666"/>
              <a:gd name="connsiteY4" fmla="*/ 286803 h 801153"/>
              <a:gd name="connsiteX5" fmla="*/ 1771666 w 1771666"/>
              <a:gd name="connsiteY5" fmla="*/ 1053 h 801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71666" h="801153">
                <a:moveTo>
                  <a:pt x="320056" y="801153"/>
                </a:moveTo>
                <a:cubicBezTo>
                  <a:pt x="159083" y="617320"/>
                  <a:pt x="-1889" y="433488"/>
                  <a:pt x="16" y="332523"/>
                </a:cubicBezTo>
                <a:cubicBezTo>
                  <a:pt x="1921" y="231558"/>
                  <a:pt x="219091" y="250608"/>
                  <a:pt x="331486" y="195363"/>
                </a:cubicBezTo>
                <a:cubicBezTo>
                  <a:pt x="443881" y="140118"/>
                  <a:pt x="541036" y="-14187"/>
                  <a:pt x="674386" y="1053"/>
                </a:cubicBezTo>
                <a:cubicBezTo>
                  <a:pt x="807736" y="16293"/>
                  <a:pt x="948706" y="286803"/>
                  <a:pt x="1131586" y="286803"/>
                </a:cubicBezTo>
                <a:cubicBezTo>
                  <a:pt x="1314466" y="286803"/>
                  <a:pt x="1543066" y="143928"/>
                  <a:pt x="1771666" y="1053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D35C021B-768C-4312-AA7E-D425058246F3}"/>
              </a:ext>
            </a:extLst>
          </p:cNvPr>
          <p:cNvSpPr/>
          <p:nvPr/>
        </p:nvSpPr>
        <p:spPr>
          <a:xfrm>
            <a:off x="2528128" y="1565563"/>
            <a:ext cx="1232342" cy="971897"/>
          </a:xfrm>
          <a:custGeom>
            <a:avLst/>
            <a:gdLst>
              <a:gd name="connsiteX0" fmla="*/ 9332 w 1232342"/>
              <a:gd name="connsiteY0" fmla="*/ 971897 h 971897"/>
              <a:gd name="connsiteX1" fmla="*/ 43622 w 1232342"/>
              <a:gd name="connsiteY1" fmla="*/ 914747 h 971897"/>
              <a:gd name="connsiteX2" fmla="*/ 352232 w 1232342"/>
              <a:gd name="connsiteY2" fmla="*/ 663287 h 971897"/>
              <a:gd name="connsiteX3" fmla="*/ 889442 w 1232342"/>
              <a:gd name="connsiteY3" fmla="*/ 926177 h 971897"/>
              <a:gd name="connsiteX4" fmla="*/ 1129472 w 1232342"/>
              <a:gd name="connsiteY4" fmla="*/ 686147 h 971897"/>
              <a:gd name="connsiteX5" fmla="*/ 695132 w 1232342"/>
              <a:gd name="connsiteY5" fmla="*/ 160367 h 971897"/>
              <a:gd name="connsiteX6" fmla="*/ 923732 w 1232342"/>
              <a:gd name="connsiteY6" fmla="*/ 347 h 971897"/>
              <a:gd name="connsiteX7" fmla="*/ 1232342 w 1232342"/>
              <a:gd name="connsiteY7" fmla="*/ 126077 h 971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2342" h="971897">
                <a:moveTo>
                  <a:pt x="9332" y="971897"/>
                </a:moveTo>
                <a:cubicBezTo>
                  <a:pt x="-2098" y="969039"/>
                  <a:pt x="-13528" y="966182"/>
                  <a:pt x="43622" y="914747"/>
                </a:cubicBezTo>
                <a:cubicBezTo>
                  <a:pt x="100772" y="863312"/>
                  <a:pt x="211262" y="661382"/>
                  <a:pt x="352232" y="663287"/>
                </a:cubicBezTo>
                <a:cubicBezTo>
                  <a:pt x="493202" y="665192"/>
                  <a:pt x="759902" y="922367"/>
                  <a:pt x="889442" y="926177"/>
                </a:cubicBezTo>
                <a:cubicBezTo>
                  <a:pt x="1018982" y="929987"/>
                  <a:pt x="1161857" y="813782"/>
                  <a:pt x="1129472" y="686147"/>
                </a:cubicBezTo>
                <a:cubicBezTo>
                  <a:pt x="1097087" y="558512"/>
                  <a:pt x="729422" y="274667"/>
                  <a:pt x="695132" y="160367"/>
                </a:cubicBezTo>
                <a:cubicBezTo>
                  <a:pt x="660842" y="46067"/>
                  <a:pt x="834197" y="6062"/>
                  <a:pt x="923732" y="347"/>
                </a:cubicBezTo>
                <a:cubicBezTo>
                  <a:pt x="1013267" y="-5368"/>
                  <a:pt x="1122804" y="60354"/>
                  <a:pt x="1232342" y="126077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D3D6E076-2520-4063-A22D-5F3E769CFD33}"/>
              </a:ext>
            </a:extLst>
          </p:cNvPr>
          <p:cNvSpPr/>
          <p:nvPr/>
        </p:nvSpPr>
        <p:spPr>
          <a:xfrm>
            <a:off x="3851910" y="1428750"/>
            <a:ext cx="742950" cy="1120140"/>
          </a:xfrm>
          <a:custGeom>
            <a:avLst/>
            <a:gdLst>
              <a:gd name="connsiteX0" fmla="*/ 0 w 742950"/>
              <a:gd name="connsiteY0" fmla="*/ 1120140 h 1120140"/>
              <a:gd name="connsiteX1" fmla="*/ 457200 w 742950"/>
              <a:gd name="connsiteY1" fmla="*/ 891540 h 1120140"/>
              <a:gd name="connsiteX2" fmla="*/ 34290 w 742950"/>
              <a:gd name="connsiteY2" fmla="*/ 434340 h 1120140"/>
              <a:gd name="connsiteX3" fmla="*/ 651510 w 742950"/>
              <a:gd name="connsiteY3" fmla="*/ 285750 h 1120140"/>
              <a:gd name="connsiteX4" fmla="*/ 742950 w 742950"/>
              <a:gd name="connsiteY4" fmla="*/ 0 h 1120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1120140">
                <a:moveTo>
                  <a:pt x="0" y="1120140"/>
                </a:moveTo>
                <a:cubicBezTo>
                  <a:pt x="225742" y="1062990"/>
                  <a:pt x="451485" y="1005840"/>
                  <a:pt x="457200" y="891540"/>
                </a:cubicBezTo>
                <a:cubicBezTo>
                  <a:pt x="462915" y="777240"/>
                  <a:pt x="1905" y="535305"/>
                  <a:pt x="34290" y="434340"/>
                </a:cubicBezTo>
                <a:cubicBezTo>
                  <a:pt x="66675" y="333375"/>
                  <a:pt x="533400" y="358140"/>
                  <a:pt x="651510" y="285750"/>
                </a:cubicBezTo>
                <a:cubicBezTo>
                  <a:pt x="769620" y="213360"/>
                  <a:pt x="697230" y="47625"/>
                  <a:pt x="74295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22E85482-39EC-4291-B7AB-A8C08B02DD41}"/>
              </a:ext>
            </a:extLst>
          </p:cNvPr>
          <p:cNvSpPr/>
          <p:nvPr/>
        </p:nvSpPr>
        <p:spPr>
          <a:xfrm>
            <a:off x="5417820" y="685800"/>
            <a:ext cx="1120140" cy="171782"/>
          </a:xfrm>
          <a:custGeom>
            <a:avLst/>
            <a:gdLst>
              <a:gd name="connsiteX0" fmla="*/ 0 w 1120140"/>
              <a:gd name="connsiteY0" fmla="*/ 11430 h 171782"/>
              <a:gd name="connsiteX1" fmla="*/ 297180 w 1120140"/>
              <a:gd name="connsiteY1" fmla="*/ 125730 h 171782"/>
              <a:gd name="connsiteX2" fmla="*/ 571500 w 1120140"/>
              <a:gd name="connsiteY2" fmla="*/ 45720 h 171782"/>
              <a:gd name="connsiteX3" fmla="*/ 925830 w 1120140"/>
              <a:gd name="connsiteY3" fmla="*/ 171450 h 171782"/>
              <a:gd name="connsiteX4" fmla="*/ 1120140 w 1120140"/>
              <a:gd name="connsiteY4" fmla="*/ 0 h 17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0140" h="171782">
                <a:moveTo>
                  <a:pt x="0" y="11430"/>
                </a:moveTo>
                <a:cubicBezTo>
                  <a:pt x="100965" y="65722"/>
                  <a:pt x="201930" y="120015"/>
                  <a:pt x="297180" y="125730"/>
                </a:cubicBezTo>
                <a:cubicBezTo>
                  <a:pt x="392430" y="131445"/>
                  <a:pt x="466725" y="38100"/>
                  <a:pt x="571500" y="45720"/>
                </a:cubicBezTo>
                <a:cubicBezTo>
                  <a:pt x="676275" y="53340"/>
                  <a:pt x="834390" y="179070"/>
                  <a:pt x="925830" y="171450"/>
                </a:cubicBezTo>
                <a:cubicBezTo>
                  <a:pt x="1017270" y="163830"/>
                  <a:pt x="1068705" y="81915"/>
                  <a:pt x="112014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7EC402E2-E50B-4B13-9DA2-BFC97A1B5615}"/>
              </a:ext>
            </a:extLst>
          </p:cNvPr>
          <p:cNvSpPr/>
          <p:nvPr/>
        </p:nvSpPr>
        <p:spPr>
          <a:xfrm>
            <a:off x="5463540" y="765215"/>
            <a:ext cx="2434590" cy="594955"/>
          </a:xfrm>
          <a:custGeom>
            <a:avLst/>
            <a:gdLst>
              <a:gd name="connsiteX0" fmla="*/ 0 w 2434590"/>
              <a:gd name="connsiteY0" fmla="*/ 594955 h 594955"/>
              <a:gd name="connsiteX1" fmla="*/ 262890 w 2434590"/>
              <a:gd name="connsiteY1" fmla="*/ 240625 h 594955"/>
              <a:gd name="connsiteX2" fmla="*/ 948690 w 2434590"/>
              <a:gd name="connsiteY2" fmla="*/ 412075 h 594955"/>
              <a:gd name="connsiteX3" fmla="*/ 1428750 w 2434590"/>
              <a:gd name="connsiteY3" fmla="*/ 595 h 594955"/>
              <a:gd name="connsiteX4" fmla="*/ 1965960 w 2434590"/>
              <a:gd name="connsiteY4" fmla="*/ 320635 h 594955"/>
              <a:gd name="connsiteX5" fmla="*/ 2434590 w 2434590"/>
              <a:gd name="connsiteY5" fmla="*/ 320635 h 594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34590" h="594955">
                <a:moveTo>
                  <a:pt x="0" y="594955"/>
                </a:moveTo>
                <a:cubicBezTo>
                  <a:pt x="52387" y="433030"/>
                  <a:pt x="104775" y="271105"/>
                  <a:pt x="262890" y="240625"/>
                </a:cubicBezTo>
                <a:cubicBezTo>
                  <a:pt x="421005" y="210145"/>
                  <a:pt x="754380" y="452080"/>
                  <a:pt x="948690" y="412075"/>
                </a:cubicBezTo>
                <a:cubicBezTo>
                  <a:pt x="1143000" y="372070"/>
                  <a:pt x="1259205" y="15835"/>
                  <a:pt x="1428750" y="595"/>
                </a:cubicBezTo>
                <a:cubicBezTo>
                  <a:pt x="1598295" y="-14645"/>
                  <a:pt x="1798320" y="267295"/>
                  <a:pt x="1965960" y="320635"/>
                </a:cubicBezTo>
                <a:cubicBezTo>
                  <a:pt x="2133600" y="373975"/>
                  <a:pt x="2284095" y="347305"/>
                  <a:pt x="2434590" y="320635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62C60000-1DB1-4CD9-AFA7-56C74786B8D1}"/>
              </a:ext>
            </a:extLst>
          </p:cNvPr>
          <p:cNvSpPr/>
          <p:nvPr/>
        </p:nvSpPr>
        <p:spPr>
          <a:xfrm>
            <a:off x="5497830" y="765810"/>
            <a:ext cx="160020" cy="240030"/>
          </a:xfrm>
          <a:custGeom>
            <a:avLst/>
            <a:gdLst>
              <a:gd name="connsiteX0" fmla="*/ 0 w 160020"/>
              <a:gd name="connsiteY0" fmla="*/ 0 h 240030"/>
              <a:gd name="connsiteX1" fmla="*/ 160020 w 160020"/>
              <a:gd name="connsiteY1" fmla="*/ 240030 h 24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0020" h="240030">
                <a:moveTo>
                  <a:pt x="0" y="0"/>
                </a:moveTo>
                <a:cubicBezTo>
                  <a:pt x="53340" y="80010"/>
                  <a:pt x="133350" y="211455"/>
                  <a:pt x="160020" y="24003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F38C354E-5D0F-4368-A204-F8D1BCAA39EF}"/>
              </a:ext>
            </a:extLst>
          </p:cNvPr>
          <p:cNvSpPr/>
          <p:nvPr/>
        </p:nvSpPr>
        <p:spPr>
          <a:xfrm>
            <a:off x="6252210" y="834390"/>
            <a:ext cx="80010" cy="308610"/>
          </a:xfrm>
          <a:custGeom>
            <a:avLst/>
            <a:gdLst>
              <a:gd name="connsiteX0" fmla="*/ 80010 w 80010"/>
              <a:gd name="connsiteY0" fmla="*/ 0 h 308610"/>
              <a:gd name="connsiteX1" fmla="*/ 0 w 80010"/>
              <a:gd name="connsiteY1" fmla="*/ 308610 h 30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010" h="308610">
                <a:moveTo>
                  <a:pt x="80010" y="0"/>
                </a:moveTo>
                <a:lnTo>
                  <a:pt x="0" y="308610"/>
                </a:ln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46FD2B0F-466A-40DF-8E75-CC79340907A2}"/>
              </a:ext>
            </a:extLst>
          </p:cNvPr>
          <p:cNvSpPr/>
          <p:nvPr/>
        </p:nvSpPr>
        <p:spPr>
          <a:xfrm>
            <a:off x="5474970" y="1383030"/>
            <a:ext cx="537210" cy="1040130"/>
          </a:xfrm>
          <a:custGeom>
            <a:avLst/>
            <a:gdLst>
              <a:gd name="connsiteX0" fmla="*/ 537210 w 537210"/>
              <a:gd name="connsiteY0" fmla="*/ 0 h 1040130"/>
              <a:gd name="connsiteX1" fmla="*/ 91440 w 537210"/>
              <a:gd name="connsiteY1" fmla="*/ 137160 h 1040130"/>
              <a:gd name="connsiteX2" fmla="*/ 434340 w 537210"/>
              <a:gd name="connsiteY2" fmla="*/ 502920 h 1040130"/>
              <a:gd name="connsiteX3" fmla="*/ 308610 w 537210"/>
              <a:gd name="connsiteY3" fmla="*/ 765810 h 1040130"/>
              <a:gd name="connsiteX4" fmla="*/ 0 w 537210"/>
              <a:gd name="connsiteY4" fmla="*/ 1040130 h 1040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7210" h="1040130">
                <a:moveTo>
                  <a:pt x="537210" y="0"/>
                </a:moveTo>
                <a:cubicBezTo>
                  <a:pt x="322897" y="26670"/>
                  <a:pt x="108585" y="53340"/>
                  <a:pt x="91440" y="137160"/>
                </a:cubicBezTo>
                <a:cubicBezTo>
                  <a:pt x="74295" y="220980"/>
                  <a:pt x="398145" y="398145"/>
                  <a:pt x="434340" y="502920"/>
                </a:cubicBezTo>
                <a:cubicBezTo>
                  <a:pt x="470535" y="607695"/>
                  <a:pt x="381000" y="676275"/>
                  <a:pt x="308610" y="765810"/>
                </a:cubicBezTo>
                <a:cubicBezTo>
                  <a:pt x="236220" y="855345"/>
                  <a:pt x="118110" y="947737"/>
                  <a:pt x="0" y="104013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479E55FE-7CDE-46F7-BEDE-9D0B6E376387}"/>
              </a:ext>
            </a:extLst>
          </p:cNvPr>
          <p:cNvSpPr/>
          <p:nvPr/>
        </p:nvSpPr>
        <p:spPr>
          <a:xfrm>
            <a:off x="5783580" y="1040130"/>
            <a:ext cx="171450" cy="377190"/>
          </a:xfrm>
          <a:custGeom>
            <a:avLst/>
            <a:gdLst>
              <a:gd name="connsiteX0" fmla="*/ 171450 w 171450"/>
              <a:gd name="connsiteY0" fmla="*/ 0 h 377190"/>
              <a:gd name="connsiteX1" fmla="*/ 0 w 171450"/>
              <a:gd name="connsiteY1" fmla="*/ 377190 h 37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1450" h="377190">
                <a:moveTo>
                  <a:pt x="171450" y="0"/>
                </a:moveTo>
                <a:lnTo>
                  <a:pt x="0" y="377190"/>
                </a:ln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AC363ECF-B8FE-4D44-A3CC-C0E8C0CE2974}"/>
              </a:ext>
            </a:extLst>
          </p:cNvPr>
          <p:cNvSpPr/>
          <p:nvPr/>
        </p:nvSpPr>
        <p:spPr>
          <a:xfrm>
            <a:off x="6111553" y="1108710"/>
            <a:ext cx="485323" cy="937260"/>
          </a:xfrm>
          <a:custGeom>
            <a:avLst/>
            <a:gdLst>
              <a:gd name="connsiteX0" fmla="*/ 426407 w 485323"/>
              <a:gd name="connsiteY0" fmla="*/ 0 h 937260"/>
              <a:gd name="connsiteX1" fmla="*/ 449267 w 485323"/>
              <a:gd name="connsiteY1" fmla="*/ 297180 h 937260"/>
              <a:gd name="connsiteX2" fmla="*/ 3497 w 485323"/>
              <a:gd name="connsiteY2" fmla="*/ 480060 h 937260"/>
              <a:gd name="connsiteX3" fmla="*/ 277817 w 485323"/>
              <a:gd name="connsiteY3" fmla="*/ 937260 h 93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323" h="937260">
                <a:moveTo>
                  <a:pt x="426407" y="0"/>
                </a:moveTo>
                <a:cubicBezTo>
                  <a:pt x="473079" y="108585"/>
                  <a:pt x="519752" y="217170"/>
                  <a:pt x="449267" y="297180"/>
                </a:cubicBezTo>
                <a:cubicBezTo>
                  <a:pt x="378782" y="377190"/>
                  <a:pt x="32072" y="373380"/>
                  <a:pt x="3497" y="480060"/>
                </a:cubicBezTo>
                <a:cubicBezTo>
                  <a:pt x="-25078" y="586740"/>
                  <a:pt x="126369" y="762000"/>
                  <a:pt x="277817" y="93726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9FBD4E27-0C64-4936-BBF6-175156AE98E2}"/>
              </a:ext>
            </a:extLst>
          </p:cNvPr>
          <p:cNvSpPr/>
          <p:nvPr/>
        </p:nvSpPr>
        <p:spPr>
          <a:xfrm>
            <a:off x="5817870" y="1634490"/>
            <a:ext cx="320040" cy="91440"/>
          </a:xfrm>
          <a:custGeom>
            <a:avLst/>
            <a:gdLst>
              <a:gd name="connsiteX0" fmla="*/ 0 w 320040"/>
              <a:gd name="connsiteY0" fmla="*/ 91440 h 91440"/>
              <a:gd name="connsiteX1" fmla="*/ 320040 w 320040"/>
              <a:gd name="connsiteY1" fmla="*/ 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0040" h="91440">
                <a:moveTo>
                  <a:pt x="0" y="91440"/>
                </a:moveTo>
                <a:lnTo>
                  <a:pt x="320040" y="0"/>
                </a:ln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C451EBF7-8B36-491D-A766-6718EDC74DDC}"/>
              </a:ext>
            </a:extLst>
          </p:cNvPr>
          <p:cNvSpPr/>
          <p:nvPr/>
        </p:nvSpPr>
        <p:spPr>
          <a:xfrm>
            <a:off x="7258050" y="1085850"/>
            <a:ext cx="222142" cy="411480"/>
          </a:xfrm>
          <a:custGeom>
            <a:avLst/>
            <a:gdLst>
              <a:gd name="connsiteX0" fmla="*/ 194310 w 222142"/>
              <a:gd name="connsiteY0" fmla="*/ 0 h 411480"/>
              <a:gd name="connsiteX1" fmla="*/ 205740 w 222142"/>
              <a:gd name="connsiteY1" fmla="*/ 182880 h 411480"/>
              <a:gd name="connsiteX2" fmla="*/ 0 w 222142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142" h="411480">
                <a:moveTo>
                  <a:pt x="194310" y="0"/>
                </a:moveTo>
                <a:cubicBezTo>
                  <a:pt x="216217" y="57150"/>
                  <a:pt x="238125" y="114300"/>
                  <a:pt x="205740" y="182880"/>
                </a:cubicBezTo>
                <a:cubicBezTo>
                  <a:pt x="173355" y="251460"/>
                  <a:pt x="86677" y="331470"/>
                  <a:pt x="0" y="41148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8D9DD432-68E2-4EA2-8462-60FAD123346B}"/>
              </a:ext>
            </a:extLst>
          </p:cNvPr>
          <p:cNvSpPr/>
          <p:nvPr/>
        </p:nvSpPr>
        <p:spPr>
          <a:xfrm>
            <a:off x="6606540" y="1257300"/>
            <a:ext cx="1268730" cy="297659"/>
          </a:xfrm>
          <a:custGeom>
            <a:avLst/>
            <a:gdLst>
              <a:gd name="connsiteX0" fmla="*/ 0 w 1268730"/>
              <a:gd name="connsiteY0" fmla="*/ 34290 h 297659"/>
              <a:gd name="connsiteX1" fmla="*/ 274320 w 1268730"/>
              <a:gd name="connsiteY1" fmla="*/ 68580 h 297659"/>
              <a:gd name="connsiteX2" fmla="*/ 685800 w 1268730"/>
              <a:gd name="connsiteY2" fmla="*/ 297180 h 297659"/>
              <a:gd name="connsiteX3" fmla="*/ 1268730 w 1268730"/>
              <a:gd name="connsiteY3" fmla="*/ 0 h 29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8730" h="297659">
                <a:moveTo>
                  <a:pt x="0" y="34290"/>
                </a:moveTo>
                <a:cubicBezTo>
                  <a:pt x="80010" y="29527"/>
                  <a:pt x="160020" y="24765"/>
                  <a:pt x="274320" y="68580"/>
                </a:cubicBezTo>
                <a:cubicBezTo>
                  <a:pt x="388620" y="112395"/>
                  <a:pt x="520065" y="308610"/>
                  <a:pt x="685800" y="297180"/>
                </a:cubicBezTo>
                <a:cubicBezTo>
                  <a:pt x="851535" y="285750"/>
                  <a:pt x="1060132" y="142875"/>
                  <a:pt x="126873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72F67608-9F5C-4D31-ADFF-91FB27D064ED}"/>
              </a:ext>
            </a:extLst>
          </p:cNvPr>
          <p:cNvSpPr/>
          <p:nvPr/>
        </p:nvSpPr>
        <p:spPr>
          <a:xfrm>
            <a:off x="5875020" y="1325880"/>
            <a:ext cx="1127771" cy="1200150"/>
          </a:xfrm>
          <a:custGeom>
            <a:avLst/>
            <a:gdLst>
              <a:gd name="connsiteX0" fmla="*/ 982980 w 1127771"/>
              <a:gd name="connsiteY0" fmla="*/ 0 h 1200150"/>
              <a:gd name="connsiteX1" fmla="*/ 708660 w 1127771"/>
              <a:gd name="connsiteY1" fmla="*/ 297180 h 1200150"/>
              <a:gd name="connsiteX2" fmla="*/ 1120140 w 1127771"/>
              <a:gd name="connsiteY2" fmla="*/ 902970 h 1200150"/>
              <a:gd name="connsiteX3" fmla="*/ 925830 w 1127771"/>
              <a:gd name="connsiteY3" fmla="*/ 1143000 h 1200150"/>
              <a:gd name="connsiteX4" fmla="*/ 320040 w 1127771"/>
              <a:gd name="connsiteY4" fmla="*/ 880110 h 1200150"/>
              <a:gd name="connsiteX5" fmla="*/ 0 w 1127771"/>
              <a:gd name="connsiteY5" fmla="*/ 1200150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7771" h="1200150">
                <a:moveTo>
                  <a:pt x="982980" y="0"/>
                </a:moveTo>
                <a:cubicBezTo>
                  <a:pt x="834390" y="73342"/>
                  <a:pt x="685800" y="146685"/>
                  <a:pt x="708660" y="297180"/>
                </a:cubicBezTo>
                <a:cubicBezTo>
                  <a:pt x="731520" y="447675"/>
                  <a:pt x="1083945" y="762000"/>
                  <a:pt x="1120140" y="902970"/>
                </a:cubicBezTo>
                <a:cubicBezTo>
                  <a:pt x="1156335" y="1043940"/>
                  <a:pt x="1059180" y="1146810"/>
                  <a:pt x="925830" y="1143000"/>
                </a:cubicBezTo>
                <a:cubicBezTo>
                  <a:pt x="792480" y="1139190"/>
                  <a:pt x="474345" y="870585"/>
                  <a:pt x="320040" y="880110"/>
                </a:cubicBezTo>
                <a:cubicBezTo>
                  <a:pt x="165735" y="889635"/>
                  <a:pt x="82867" y="1044892"/>
                  <a:pt x="0" y="120015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8BFE1D22-6F1A-480E-878D-D118980265E0}"/>
              </a:ext>
            </a:extLst>
          </p:cNvPr>
          <p:cNvSpPr/>
          <p:nvPr/>
        </p:nvSpPr>
        <p:spPr>
          <a:xfrm>
            <a:off x="6240780" y="1771587"/>
            <a:ext cx="468630" cy="91503"/>
          </a:xfrm>
          <a:custGeom>
            <a:avLst/>
            <a:gdLst>
              <a:gd name="connsiteX0" fmla="*/ 0 w 468630"/>
              <a:gd name="connsiteY0" fmla="*/ 91503 h 91503"/>
              <a:gd name="connsiteX1" fmla="*/ 171450 w 468630"/>
              <a:gd name="connsiteY1" fmla="*/ 63 h 91503"/>
              <a:gd name="connsiteX2" fmla="*/ 468630 w 468630"/>
              <a:gd name="connsiteY2" fmla="*/ 80073 h 9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630" h="91503">
                <a:moveTo>
                  <a:pt x="0" y="91503"/>
                </a:moveTo>
                <a:cubicBezTo>
                  <a:pt x="46672" y="46735"/>
                  <a:pt x="93345" y="1968"/>
                  <a:pt x="171450" y="63"/>
                </a:cubicBezTo>
                <a:cubicBezTo>
                  <a:pt x="249555" y="-1842"/>
                  <a:pt x="359092" y="39115"/>
                  <a:pt x="468630" y="80073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74548040-0EEE-426E-B32E-856DDFDA41B8}"/>
              </a:ext>
            </a:extLst>
          </p:cNvPr>
          <p:cNvSpPr/>
          <p:nvPr/>
        </p:nvSpPr>
        <p:spPr>
          <a:xfrm>
            <a:off x="5806440" y="2148840"/>
            <a:ext cx="235076" cy="160020"/>
          </a:xfrm>
          <a:custGeom>
            <a:avLst/>
            <a:gdLst>
              <a:gd name="connsiteX0" fmla="*/ 0 w 235076"/>
              <a:gd name="connsiteY0" fmla="*/ 0 h 160020"/>
              <a:gd name="connsiteX1" fmla="*/ 228600 w 235076"/>
              <a:gd name="connsiteY1" fmla="*/ 34290 h 160020"/>
              <a:gd name="connsiteX2" fmla="*/ 182880 w 235076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076" h="160020">
                <a:moveTo>
                  <a:pt x="0" y="0"/>
                </a:moveTo>
                <a:cubicBezTo>
                  <a:pt x="99060" y="3810"/>
                  <a:pt x="198120" y="7620"/>
                  <a:pt x="228600" y="34290"/>
                </a:cubicBezTo>
                <a:cubicBezTo>
                  <a:pt x="259080" y="60960"/>
                  <a:pt x="171450" y="154305"/>
                  <a:pt x="182880" y="16002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7753A655-C231-40F9-8B8B-FBE1FCBBA235}"/>
              </a:ext>
            </a:extLst>
          </p:cNvPr>
          <p:cNvSpPr/>
          <p:nvPr/>
        </p:nvSpPr>
        <p:spPr>
          <a:xfrm>
            <a:off x="6995160" y="2114550"/>
            <a:ext cx="434340" cy="228600"/>
          </a:xfrm>
          <a:custGeom>
            <a:avLst/>
            <a:gdLst>
              <a:gd name="connsiteX0" fmla="*/ 0 w 434340"/>
              <a:gd name="connsiteY0" fmla="*/ 228600 h 228600"/>
              <a:gd name="connsiteX1" fmla="*/ 194310 w 434340"/>
              <a:gd name="connsiteY1" fmla="*/ 34290 h 228600"/>
              <a:gd name="connsiteX2" fmla="*/ 434340 w 434340"/>
              <a:gd name="connsiteY2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4340" h="228600">
                <a:moveTo>
                  <a:pt x="0" y="228600"/>
                </a:moveTo>
                <a:cubicBezTo>
                  <a:pt x="60960" y="150495"/>
                  <a:pt x="121920" y="72390"/>
                  <a:pt x="194310" y="34290"/>
                </a:cubicBezTo>
                <a:cubicBezTo>
                  <a:pt x="266700" y="-3810"/>
                  <a:pt x="381000" y="5715"/>
                  <a:pt x="43434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Freihandform: Form 23">
            <a:extLst>
              <a:ext uri="{FF2B5EF4-FFF2-40B4-BE49-F238E27FC236}">
                <a16:creationId xmlns:a16="http://schemas.microsoft.com/office/drawing/2014/main" id="{AA03271D-69EA-4732-A22F-556B546ECD07}"/>
              </a:ext>
            </a:extLst>
          </p:cNvPr>
          <p:cNvSpPr/>
          <p:nvPr/>
        </p:nvSpPr>
        <p:spPr>
          <a:xfrm>
            <a:off x="6606540" y="1529852"/>
            <a:ext cx="662940" cy="160309"/>
          </a:xfrm>
          <a:custGeom>
            <a:avLst/>
            <a:gdLst>
              <a:gd name="connsiteX0" fmla="*/ 0 w 662940"/>
              <a:gd name="connsiteY0" fmla="*/ 13198 h 160309"/>
              <a:gd name="connsiteX1" fmla="*/ 228600 w 662940"/>
              <a:gd name="connsiteY1" fmla="*/ 13198 h 160309"/>
              <a:gd name="connsiteX2" fmla="*/ 377190 w 662940"/>
              <a:gd name="connsiteY2" fmla="*/ 150358 h 160309"/>
              <a:gd name="connsiteX3" fmla="*/ 662940 w 662940"/>
              <a:gd name="connsiteY3" fmla="*/ 138928 h 160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940" h="160309">
                <a:moveTo>
                  <a:pt x="0" y="13198"/>
                </a:moveTo>
                <a:cubicBezTo>
                  <a:pt x="82867" y="1768"/>
                  <a:pt x="165735" y="-9662"/>
                  <a:pt x="228600" y="13198"/>
                </a:cubicBezTo>
                <a:cubicBezTo>
                  <a:pt x="291465" y="36058"/>
                  <a:pt x="304800" y="129403"/>
                  <a:pt x="377190" y="150358"/>
                </a:cubicBezTo>
                <a:cubicBezTo>
                  <a:pt x="449580" y="171313"/>
                  <a:pt x="556260" y="155120"/>
                  <a:pt x="662940" y="138928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Freihandform: Form 24">
            <a:extLst>
              <a:ext uri="{FF2B5EF4-FFF2-40B4-BE49-F238E27FC236}">
                <a16:creationId xmlns:a16="http://schemas.microsoft.com/office/drawing/2014/main" id="{229C351C-3F2E-454C-98D2-0E63954BDFB9}"/>
              </a:ext>
            </a:extLst>
          </p:cNvPr>
          <p:cNvSpPr/>
          <p:nvPr/>
        </p:nvSpPr>
        <p:spPr>
          <a:xfrm>
            <a:off x="7184274" y="1417320"/>
            <a:ext cx="725286" cy="1143000"/>
          </a:xfrm>
          <a:custGeom>
            <a:avLst/>
            <a:gdLst>
              <a:gd name="connsiteX0" fmla="*/ 725286 w 725286"/>
              <a:gd name="connsiteY0" fmla="*/ 0 h 1143000"/>
              <a:gd name="connsiteX1" fmla="*/ 519546 w 725286"/>
              <a:gd name="connsiteY1" fmla="*/ 377190 h 1143000"/>
              <a:gd name="connsiteX2" fmla="*/ 5196 w 725286"/>
              <a:gd name="connsiteY2" fmla="*/ 422910 h 1143000"/>
              <a:gd name="connsiteX3" fmla="*/ 268086 w 725286"/>
              <a:gd name="connsiteY3" fmla="*/ 731520 h 1143000"/>
              <a:gd name="connsiteX4" fmla="*/ 496686 w 725286"/>
              <a:gd name="connsiteY4" fmla="*/ 914400 h 1143000"/>
              <a:gd name="connsiteX5" fmla="*/ 50916 w 725286"/>
              <a:gd name="connsiteY5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5286" h="1143000">
                <a:moveTo>
                  <a:pt x="725286" y="0"/>
                </a:moveTo>
                <a:cubicBezTo>
                  <a:pt x="682423" y="153352"/>
                  <a:pt x="639561" y="306705"/>
                  <a:pt x="519546" y="377190"/>
                </a:cubicBezTo>
                <a:cubicBezTo>
                  <a:pt x="399531" y="447675"/>
                  <a:pt x="47106" y="363855"/>
                  <a:pt x="5196" y="422910"/>
                </a:cubicBezTo>
                <a:cubicBezTo>
                  <a:pt x="-36714" y="481965"/>
                  <a:pt x="186171" y="649605"/>
                  <a:pt x="268086" y="731520"/>
                </a:cubicBezTo>
                <a:cubicBezTo>
                  <a:pt x="350001" y="813435"/>
                  <a:pt x="532881" y="845820"/>
                  <a:pt x="496686" y="914400"/>
                </a:cubicBezTo>
                <a:cubicBezTo>
                  <a:pt x="460491" y="982980"/>
                  <a:pt x="255703" y="1062990"/>
                  <a:pt x="50916" y="114300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1DC1EE18-DA00-4D42-B7E4-05D6680B58D0}"/>
              </a:ext>
            </a:extLst>
          </p:cNvPr>
          <p:cNvSpPr/>
          <p:nvPr/>
        </p:nvSpPr>
        <p:spPr>
          <a:xfrm>
            <a:off x="7520940" y="1440180"/>
            <a:ext cx="285750" cy="251460"/>
          </a:xfrm>
          <a:custGeom>
            <a:avLst/>
            <a:gdLst>
              <a:gd name="connsiteX0" fmla="*/ 0 w 285750"/>
              <a:gd name="connsiteY0" fmla="*/ 0 h 251460"/>
              <a:gd name="connsiteX1" fmla="*/ 80010 w 285750"/>
              <a:gd name="connsiteY1" fmla="*/ 194310 h 251460"/>
              <a:gd name="connsiteX2" fmla="*/ 285750 w 285750"/>
              <a:gd name="connsiteY2" fmla="*/ 251460 h 25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5750" h="251460">
                <a:moveTo>
                  <a:pt x="0" y="0"/>
                </a:moveTo>
                <a:cubicBezTo>
                  <a:pt x="16192" y="76200"/>
                  <a:pt x="32385" y="152400"/>
                  <a:pt x="80010" y="194310"/>
                </a:cubicBezTo>
                <a:cubicBezTo>
                  <a:pt x="127635" y="236220"/>
                  <a:pt x="206692" y="243840"/>
                  <a:pt x="285750" y="25146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8D3B6C5E-E04E-4256-870A-05D0800B7022}"/>
              </a:ext>
            </a:extLst>
          </p:cNvPr>
          <p:cNvCxnSpPr>
            <a:cxnSpLocks/>
          </p:cNvCxnSpPr>
          <p:nvPr/>
        </p:nvCxnSpPr>
        <p:spPr>
          <a:xfrm flipH="1">
            <a:off x="4955551" y="525780"/>
            <a:ext cx="13491" cy="2235756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577F815C-97CB-4C44-8608-AC053D7F6618}"/>
              </a:ext>
            </a:extLst>
          </p:cNvPr>
          <p:cNvSpPr txBox="1"/>
          <p:nvPr/>
        </p:nvSpPr>
        <p:spPr>
          <a:xfrm>
            <a:off x="2112830" y="2727310"/>
            <a:ext cx="2327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unvernetzter Kunststoff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8892FDE-CA6D-403B-9249-FB99868D88F8}"/>
              </a:ext>
            </a:extLst>
          </p:cNvPr>
          <p:cNvSpPr txBox="1"/>
          <p:nvPr/>
        </p:nvSpPr>
        <p:spPr>
          <a:xfrm>
            <a:off x="5567593" y="2729460"/>
            <a:ext cx="2522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quervernetzter Kunststoff</a:t>
            </a:r>
          </a:p>
        </p:txBody>
      </p:sp>
    </p:spTree>
    <p:extLst>
      <p:ext uri="{BB962C8B-B14F-4D97-AF65-F5344CB8AC3E}">
        <p14:creationId xmlns:p14="http://schemas.microsoft.com/office/powerpoint/2010/main" val="3566663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</Words>
  <Application>Microsoft Office PowerPoint</Application>
  <PresentationFormat>A4-Papier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7</cp:revision>
  <dcterms:created xsi:type="dcterms:W3CDTF">2020-05-18T07:49:30Z</dcterms:created>
  <dcterms:modified xsi:type="dcterms:W3CDTF">2020-06-18T08:22:46Z</dcterms:modified>
</cp:coreProperties>
</file>