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  <a:srgbClr val="0000FF"/>
    <a:srgbClr val="FFFFCC"/>
    <a:srgbClr val="336699"/>
    <a:srgbClr val="0066CC"/>
    <a:srgbClr val="CCEC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1" autoAdjust="0"/>
    <p:restoredTop sz="94660"/>
  </p:normalViewPr>
  <p:slideViewPr>
    <p:cSldViewPr snapToGrid="0">
      <p:cViewPr>
        <p:scale>
          <a:sx n="48" d="100"/>
          <a:sy n="48" d="100"/>
        </p:scale>
        <p:origin x="624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08T12:35:36.370"/>
    </inkml:context>
    <inkml:brush xml:id="br0">
      <inkml:brushProperty name="width" value="0.05" units="cm"/>
      <inkml:brushProperty name="height" value="0.05" units="cm"/>
      <inkml:brushProperty name="color" value="#0000FF"/>
      <inkml:brushProperty name="fitToCurve" value="1"/>
    </inkml:brush>
  </inkml:definitions>
  <inkml:trace contextRef="#ctx0" brushRef="#br0">9 1262 25 0,'0'0'78'16,"0"0"4"-16,-8-29-30 15,8 29-5-15,0 0-2 16,0 0-2-16,0 0-3 16,31-15-3-16,-31 15-6 15,0 0-4-15,0 0-5 0,35 15-6 16,-35-15-3 0,0 0-4-16,31 29-1 15,-31-29 0-15,24 35-1 16,-11-12 1-16,0 1-1 0,-2 7 1 15,-1 1-1-15,1 2 0 16,-3-2-2-16,2 2-1 16,-5-3-2-16,3-2 1 15,-2 3-3-15,-1 0 1 16,0-1-1-16,0-2 0 16,-2 8 0-16,0-6 0 15,-1 4 0-15,1-1 0 0,-3-3-1 16,3 1 1-1,-1-1-1-15,-2 1 1 16,3-3 0-16,-3 0-1 16,2 0 1-16,-2 0 0 0,0 0-1 15,-2-3 2-15,-1 0-2 16,1-2 2-16,2 0-2 16,-3-1 1-16,0 1 2 15,3-24-5-15,-2 47 4 16,2-20-3-16,0-1 5 15,-3 3-6-15,0 0 6 16,3 0-5-16,0-3 1 16,-2 3 2-16,2-29-2 0,2 45 1 15,-2-45-1 1,3 42 1-16,-3-42 0 16,8 39 0-16,-8-39-1 15,5 40 1-15,-5-40 0 0,5 42 0 16,-5-42 0-16,6 44 0 15,-4-20 0-15,-2 0 0 16,3-1-1-16,0 1 2 16,-1 0-2-16,-2-24 1 15,8 42-1-15,-8-42 1 16,8 34-1-16,-8-34 1 16,10 34-1-16,-10-34 2 15,11 34-2-15,-11-34 2 16,11 32-1-16,-11-32 0 15,10 29-1-15,-10-29 1 16,0 0 0-16,16 31 0 0,-16-31 0 16,0 0 0-16,23 21 0 15,-23-21-1-15,0 0 2 16,27 16-1-16,-27-16 0 16,0 0 0-16,37 8 0 15,-37-8 0-15,26 5-1 16,-26-5 2-16,26 6-2 15,-26-6 1-15,27 8 0 16,-27-8 0-16,0 0-1 16,31 18 1-16,-31-18 0 15,0 0 0-15,0 0 0 16,0 0 0-16,26 24 0 16,-26-24 0-16,0 0 0 0,0 0 0 15,0 0 0-15,6 26 0 16,-6-26-1-16,0 0 2 15,0 0-2-15,-8 26 1 16,8-26 0-16,0 0-1 16,0 0 1-16,-19 27 0 15,19-27 0-15,0 0-1 16,0 0 2-16,-31 23-1 16,31-23 0-16,-24 16 0 15,24-16 0-15,-29 13 1 16,29-13-1-16,-26 16 0 15,26-16 0-15,-26 16 0 0,26-16-1 16,-24 15 2-16,24-15-2 16,-24 19 1-16,24-19 0 15,-23 16 0-15,23-16 0 16,-24 21 0-16,24-21-1 16,-29 26 0-16,29-26 1 15,-26 34 0-15,26-34 0 16,-24 37 0-16,24-37 0 15,-24 37 0-15,24-37-1 16,-21 37 2-16,21-37-2 16,-18 34 1-16,18-34-1 15,-16 34 1-15,16-34 0 16,-16 32 0-16,6-9 0 0,5 1 0 16,-1 0 0-16,-2 2-1 15,6-2 2-15,-4 2-2 16,4 0 2-16,-1 0-2 15,3-26 2-15,-2 40-1 16,2-40 1-16,-8 39-1 16,8-39 1-16,-3 40-1 15,3-40 1-15,-5 39 0 16,5-39 0-16,0 42 0 16,0-42 0-16,2 37 0 15,-2-37 0-15,0 37 0 16,0-37-1-16,0 37 1 0,0-37-1 15,-5 42 1-15,3-16 0 16,2 0 1-16,-3 1-1 16,3 2 1-16,-3-3-1 15,3 0 0-15,3-2 0 16,-3-24 0-16,0 42-1 16,0-42 0-16,3 40 0 15,-3-40 0-15,-3 44 0 16,0-20 0-16,1 2 1 15,-1 3-1-15,3-3 0 16,-3 1 0-16,3-1 0 16,0-26 1-16,0 39-1 15,0-39-1-15,0 40 1 0,0-40 0 16,0 34 0-16,0-34 0 16,0 40 0-16,0-40 0 15,3 39 0 1,-3-39 1-16,3 37-1 0,-3-37 1 15,2 34-2-15,-2-34 2 16,6 32-1-16,-6-32 0 16,5 31 0-16,-5-31-1 15,2 32 1-15,-2-32 0 16,8 31-1-16,-8-31 1 16,8 27 0-16,-8-27 0 15,0 0 0-15,19 29 1 0,-19-29-1 16,0 0 0-16,26 26 0 15,-26-26 0 1,0 0 0-16,31 21 0 16,-31-21 5-16,0 0-2 0,29 21 2 15,-29-21-5-15,0 0 4 16,32 18-1-16,-32-18 2 16,24 19-4-16,-24-19-1 15,23 21-1-15,-23-21 1 16,24 18 2-16,-24-18-2 15,24 16-1-15,-24-16 0 16,0 0 1-16,29 18 0 16,-29-18 0-16,0 0 0 15,26 16 0-15,-26-16 0 16,0 0 1-16,26 11 0 16,-26-11 0-16,24 8 0 15,-24-8-1-15,24 10 2 0,-24-10-2 16,0 0 1-16,31 16-1 15,-31-16 0-15,0 0 0 16,0 0-1-16,0 0 2 16,0 0-2-16,24 13 1 15,-24-13 0-15,0 0 0 16,0 0 1-16,0 0-2 16,0 0 1-16,0 0 0 0,0 0 0 15,0 0 0 1,-11 24 0-16,11-24-1 15,0 0 1-15,0 0 0 16,0 0 0-16,-29 18 0 0,29-18-1 16,-23 13 1-16,23-13-2 15,-24 19 2-15,24-19-1 16,-29 18 1-16,29-18-2 16,-26 16 2-16,26-16 0 15,0 0 0-15,-29 23 0 16,29-23 0-16,0 0 0 15,-29 27 0-15,29-27 0 16,-16 23 1-16,16-23-1 16,-18 27 0-16,18-27 0 15,-13 26 0-15,13-26 0 16,-11 24 1-16,11-24-2 16,-10 23 1-16,10-23 0 0,-8 27 1 15,8-27-2-15,-8 23 1 16,8-23 0-16,-8 27 0 15,8-27 0-15,-8 31-1 16,8-31 0-16,-11 34 1 16,11-34 1-16,-10 43-1 15,10-43 0-15,-11 34 0 16,11-34 0-16,-10 31 1 16,10-31-1-16,-8 29 0 15,8-29-1-15,-11 29 1 16,6-5 0-16,0 2 0 15,0 0 0-15,-1 3 0 0,-1 3 0 16,1-1 0-16,1 4 0 16,0-6-1-16,-1 2 1 15,1-2 0-15,3-3 0 16,-4 3 0-16,4-2 0 16,-1-1 0-16,-2-2-1 15,2 2 2-15,1-2-1 16,-1-1 1-16,0 1-2 15,3-24 2-15,-2 42-2 16,2-18 1-16,0-24 0 16,-3 39 1-16,3-39 3 15,-5 42 0-15,5-42 0 16,0 42 1-16,0-18 0 0,0-24-6 16,0 45 6-16,0-22-6 15,0-23 0-15,2 45-3 16,-2-45 4-16,0 37-6 15,0-37 6-15,-2 34 0 16,2-34-1-16,-5 34 2 16,5-34-1-16,-6 40 0 15,6-40-1-15,-5 36 2 16,5-36-2-16,-5 37 1 16,5-37 0-16,-3 37 0 15,3-37 0-15,-3 34 1 16,3-34-1-16,0 37 0 0,0-37 1 15,-5 40-1-15,5-40 0 16,-5 39 0-16,5-39 0 16,-5 39 0-16,5-39 0 15,-6 37 0-15,6-37-1 16,-2 34 1-16,2-34 1 16,-3 29-1-16,3-29 0 15,-2 29 0-15,2-29 0 16,0 35 0-16,0-35 0 15,0 31 0-15,0-31 0 16,0 40 0-16,0-40 0 16,2 34 0-16,-2-34 0 15,3 37 0-15,-3-37 0 0,2 39-1 16,-2-39 1-16,6 39 0 16,-4-15 0-16,-2-24 0 15,8 37-1 1,-8-37 2-16,13 37-2 0,-13-37 1 15,14 34 1-15,-14-34-2 16,10 31 2-16,-10-31-1 16,13 32 0-16,-13-32-1 15,13 32 1-15,-13-32 0 16,16 29 0-16,-16-29 1 16,16 26-1-16,-16-26 0 15,18 24 1-15,-18-24-1 0,0 0 1 16,24 31-1-16,-24-31 0 15,0 0 1-15,26 26-1 16,-26-26-1-16,24 16 1 16,-24-16 0-16,24 16 1 15,-24-16-2-15,29 16 0 16,-29-16 1-16,28 10 0 16,-28-10-1-16,29 11 1 15,-29-11-1-15,32 10 1 16,-32-10 0-16,32 13 0 15,-32-13 0-15,36 14 2 16,-36-14-1-16,42 7 0 16,-42-7 0-16,40 3 0 0,-40-3 0 15,34-5 0-15,-34 5 0 16,26-5-2 0,-26 5 1-16,0 0 0 15,24 0 0-15,-24 0-1 0,0 0 1 16,0 0-1-16,0 0 2 15,0 0 1-15,0 0-2 16,0 0 0-16,0 0-1 16,0 0 3-16,0 0-3 15,0 0 3-15,0 0 0 16,-5 31-2-16,5-31-2 16,-13 24 3-16,13-24-3 0,-14 26 4 15,14-26-4-15,-15 24 2 16,15-24-4-1,0 0 3-15,-24 16 1 16,24-16 0-16,-24 5-1 0,24-5 1 16,0 0-1-16,-34 18 1 15,34-18-1-15,0 0 0 16,-26 32 1-16,26-32-1 16,-16 26 1-16,16-26 0 15,-13 24 0-15,13-24 0 16,0 0 0-16,-24 31 0 15,24-31 0-15,0 0 0 16,-21 29 0-16,21-29 0 16,0 0 0-16,-21 34 0 15,21-34 1-15,-13 29-1 16,13-29 0-16,-13 29-1 16,13-29 1-16,-13 27 0 0,13-27 0 15,-16 23-1-15,16-23 0 16,0 0 1-16,-21 32 0 15,21-32 1-15,0 0-1 16,-18 26-1-16,18-26 2 16,-8 24-2-16,8-24 1 15,-8 31 0-15,8-31 1 16,-11 32-1-16,11-32 0 16,-8 37 1-16,8-37-1 15,-13 37 1-15,13-37-1 16,-10 34 0-16,10-34 0 15,-11 34 0-15,11-34 0 0,-8 34 0 16,8-34 1-16,-8 26-2 16,8-26 1-16,-8 27 0 15,8-27 0-15,-10 31 0 16,10-31-1-16,-8 32 1 16,8-32 0-16,-8 42 0 15,8-42 0-15,-5 45 0 16,5-45 0-16,-3 39 0 15,3-39 1-15,0 32-1 16,0-32 0-16,3 26 0 16,-3-26 0-16,3 24 0 15,-3-24 0-15,5 26 0 16,-5-26-4-16,10 26-6 0,-10-26-17 16,0 0-73-16,24-13-31 15,-14-13-2-15,-2-19-3 16</inkml:trace>
  <inkml:trace contextRef="#ctx0" brushRef="#br0" timeOffset="9602">1027 342 9 0,'0'0'74'0,"0"0"2"16,0 0-29-16,0 0-8 16,0 0-6-16,0 0-3 15,0 0-4-15,0 0-5 16,0 0-5-16,0 0-3 16,0 0-1-16,0 0 0 15,0 31 0-15,0-31-1 16,0 27-1-16,0-27 1 15,-3 29-1-15,3-29 0 0,-3 34-2 16,3-34-2-16,-5 37 0 16,5-37-2-16,-5 42 1 15,5-42-2-15,-5 42 1 16,5-42-1-16,-6 37 0 16,6-37 0-16,0 36 0 15,0-36-1-15,-5 40 1 16,5-40 1-16,-3 39-1 15,1-15 4-15,-1 0-1 16,3-24 2-16,3 47-2 16,-3-47 2-16,8 42-2 15,-3-18 3-15,3 2-3 16,-8-26-1-16,16 47 0 0,-16-47 0 16,13 45 0-16,-13-45 0 15,10 45-1 1,-10-45 1-16,8 34-1 15,-8-34-1-15,16 32 0 0,-16-32-2 16,21 26 0-16,-21-26 0 16,0 0 0-16,32 31-1 15,-32-31 0-15,23 21 0 16,-23-21 1-16,27 21-2 16,-27-21 2-16,28 19-1 15,-28-19 0-15,32 10 0 16,-32-10 0-16,29 8 0 0,-29-8 1 15,29 6-1-15,-29-6 0 16,26 2 1 0,-26-2-1-16,24 3 0 15,-24-3 0-15,0 0 0 0,26 2 0 16,-26-2 0-16,0 0 0 16,26 0 0-16,-26 0-1 15,0 0 2-15,0 0-2 16,27 6 2-16,-27-6-1 15,0 0 0-15,0 0 0 16,0 0 0-16,26 5 0 16,-26-5 1-16,0 0-1 15,0 0 0-15,0 0-1 16,0 0 2-16,0 0-2 16,0 0 1-16,0 0 0 15,0 0 0-15,0 0 0 16,0 0 0-16,0 0 0 0,0 0 1 15,0 0 0-15,0 0-1 16,0 0 1-16,0 0-1 16,0 0 0-16,-21 24 1 15,21-24-1-15,0 0 1 16,0 0 0-16,-32 2 0 16,32-2 0-16,0 0 0 15,-23 8 0-15,23-8 0 0,0 0 0 16,-29 13 0-16,29-13-1 15,0 0 0 1,-32 13 1-16,32-13 1 16,-23 11 0-16,23-11 0 0,0 0 0 15,-35 24 1-15,35-24-1 16,0 0 0-16,-31 29-1 16,31-29 0-16,-24 21-1 15,24-21-1-15,0 0 1 16,-31 34 0-16,31-34 0 15,-16 31 0-15,16-31 1 16,-16 24-1-16,16-24 1 16,-10 29-1-16,10-29 1 15,-19 32-1-15,19-32 1 16,-18 28-1-16,18-28 1 16,-19 43-1-16,19-43 1 15,-18 42 1-15,18-42-1 0,-11 44 1 16,4-20 0-16,7-24-1 15,-8 45 1-15,2-22-1 16,4 1 0-16,2-24-1 16,-11 45 1-16,6-22-1 15,-3 1 1-15,3 2-1 16,-3 1 2-16,0-1-1 16,3 3 1-16,-1-3 0 15,1 3 0-15,0-3-1 16,0 1 0-16,-1-1 0 15,4 0-1-15,-3 1 0 16,2-1-2-16,-2 0 4 0,2-2-5 16,-2 2 5-16,2 1-4 15,1-4 4-15,-4 1-4 16,4 0 4-16,2-24-1 16,-6 44-1-16,6-44 1 15,-2 45-2-15,2-45 1 16,0 45-1-16,0-45 2 15,0 42-2-15,0-42 1 16,-6 42-1-16,6-42 1 16,-2 42 0-16,2-42 0 15,-5 39 0-15,5-39-1 16,-6 42 1-16,6-42 0 16,-5 40 0-16,5-40 0 0,-5 39-1 15,5-39 1-15,-5 40 0 16,5-40 0-16,-6 34 0 15,6-34 0-15,-8 26 0 16,8-26 0-16,-7 27 0 16,7-27 0-16,-14 23-1 15,14-23 1-15,-13 24 0 16,13-24 0-16,-16 29 0 16,16-29 0-16,-15 24 0 15,15-24 0-15,-13 23 0 16,13-23 0-16,-19 24-1 15,19-24 1-15,-18 24-1 0,18-24 1 16,0 0-1-16,-29 31 1 16,29-31 0-16,0 0-1 15,0 0 1-15,-29 26 0 16,29-26-1-16,0 0 1 16,0 0 0-16,-24 11 0 15,24-11 0-15,0 0 0 16,0 0-1-16,-24 5 1 15,24-5 0-15,0 0-1 16,0 0 1-16,0 0 0 16,0 0 0-16,0 0 1 15,0 0-1-15,0 0 0 0,0 0 0 16,0 0 0-16,0 0 0 16,0 0-1-16,0 0 1 15,0 0-1-15,0 0 1 16,0 0 0-16,0 0-1 15,0 0 2-15,0 0-2 16,0 0 1-16,0 0 0 16,0 0 0-16,0 0 0 15,0 0 0-15,24 19 1 0,-24-19-1 16,0 0 0-16,0 0 0 16,0 0 0-16,21 23 0 15,-21-23 0 1,0 0 0-16,13 27 0 0,-13-27-1 15,0 0 1-15,0 0 0 16,21 26 0-16,-21-26 0 16,0 0 0-16,19 29 0 15,-19-29 0-15,10 29 1 16,-10-29-2-16,8 34 2 16,-8-34-2-16,8 34 2 15,-8-34-1-15,8 34 0 16,-8-34-1-16,11 40 1 0,-11-40 0 15,7 39 0-15,-7-39 0 16,8 42 0 0,-5-18 0-16,-3-24 0 15,5 39 0-15,-5-12 0 0,0-4-1 16,3 4 0-16,-3-4 1 16,0 6-1-16,0-2 1 15,0 2-1-15,-3-1 1 16,3-1-1-16,0-4 1 15,-2 1 0-15,2-24 0 16,-3 42 0-16,3-42 0 16,0 40 0-16,0-40 0 0,3 36 0 15,-3-36 0 1,2 32 0-16,-2-32 0 16,8 29 0-16,-8-29 0 15,11 26-1-15,-11-26 1 0,7 24 0 16,-7-24 0-16,16 29 0 15,-16-29-1-15,19 26 1 16,-19-26 0-16,23 26 0 16,-23-26 0-16,27 24 0 15,-27-24 0-15,26 18 0 16,-26-18 0-16,24 14 0 16,-24-14 1-16,23 15-1 15,-23-15 0-15,0 0 0 16,32 24 0-16,-32-24 0 15,24 11 0-15,-24-11 0 16,23 8 0-16,-23-8 0 16,24 2 1-16,-24-2-1 0,24 3 0 15,-24-3 0-15,0 0 0 16,26 8 0-16,-26-8 0 16,0 0-1-16,0 0 1 15,26 2 0-15,-26-2 0 16,0 0 0-16,0 0 0 15,24-5 0-15,-24 5 0 16,0 0 0-16,0 0 0 16,26 5 0-16,-26-5-1 15,0 0 1-15,0 0 0 16,24 3-1-16,-24-3 2 16,0 0-2-16,0 0 2 0,0 0-1 15,23-8 0-15,-23 8-1 16,0 0 2-16,0 0-1 15,0 0-1-15,0 0 1 16,0 0 0-16,0 0-1 16,0 0 1-16,0 0 0 15,0 0 0-15,0 0-1 16,-29 24 1-16,29-24-1 16,0 0 1-16,0 0 0 15,-23 23-1-15,23-23 1 16,0 0 0-16,0 0-2 15,0 0 2-15,-29 11 0 16,29-11-1-16,0 0 1 0,0 0-1 16,-24 16 0-16,24-16 1 15,0 0 0-15,-16 23 0 16,16-23-1-16,0 0 1 16,0 0 0-16,0 0 0 15,0 0 0-15,-26 13-1 16,26-13 1-16,0 0 0 15,0 0-1-15,-29 22 1 16,29-22 0-16,-13 23-1 16,13-23 1-16,-13 24 0 15,13-24 0-15,0 0 0 16,-13 31 0-16,13-31-1 0,0 0 1 16,-11 29 0-16,11-29 0 15,-8 27 0-15,8-27 0 16,-8 26 0-16,8-26 0 15,-7 29 0-15,7-29 0 16,-8 26 0-16,8-26-1 16,-11 32 1-16,11-32 0 15,-8 31 0-15,8-31 0 16,-8 32-1-16,8-32 2 16,-5 31-2-16,5-31 2 15,-5 29-1-15,5-29 0 16,-5 32-1-16,5-32 1 15,-6 39 0-15,6-39 0 0,-5 42 0 16,5-42 0-16,-3 40 0 16,3-40 0-16,-5 39 0 15,5-39 0-15,-2 32-1 16,2-32 1-16,-6 29 0 16,6-29 1-16,-8 29-2 15,8-29 2-15,-13 29 2 16,13-29 0-16,-16 23 2 15,16-23-2-15,-15 27 0 16,15-27-1-16,-8 26 2 16,8-26-2-16,0 0-2 15,-19 32-1-15,19-32 1 0,-18 28-1 16,18-28 1-16,-26 24 0 16,26-24 1-16,-27 26-1 15,27-26 0 1,0 0 0-16,-31 24 0 0,31-24 0 15,0 0 0-15,-26 8 0 16,26-8 0-16,0 0 0 16,-27 5 0-16,27-5 0 15,0 0 0-15,-31 8 0 16,31-8 0-16,0 0 0 16,-29 5 0-16,29-5 0 15,0 0 0-15,-29 0-1 16,29 0 1-16,0 0-1 0,-24-5 2 15,24 5-2-15,0 0 0 16,0 0 0 0,0 0 1-16,0 0 0 15,0 0-1-15,0 0 2 0,0 0-2 16,0 0 2-16,0 0-2 16,0 0 1-16,0 0 0 15,0 0-1-15,0 0 1 16,0 0-1-16,0 0 1 15,0 0 0-15,0 0 0 16,0 0 0-16,0 0-1 16,0 0 1-16,0 0 0 0,0 0 0 15,0 0-1-15,0 0 1 16,0 0 0-16,0 0 0 16,0 0 0-1,0 0 0-15,0 0 0 0,0 0 0 16,0 0 0-16,0 0 0 15,0 0 0-15,24-8 0 16,-24 8 0-16,0 0 0 16,0 0 1-16,23-2-1 15,-23 2 0-15,0 0 0 16,24-3 0-16,-24 3 0 16,0 0 0-16,24 0 0 15,-24 0 0-15,0 0 0 16,0 0 0-16,29 0 0 15,-29 0 0-15,0 0 0 16,0 0 1-16,23 18-1 16,-23-18 0-16,0 0 0 0,21 24 0 15,-21-24 0-15,0 0 0 16,0 0 0-16,22 29 0 16,-22-29 0-16,0 0 0 15,10 34 1-15,-10-34-2 16,3 26 1-16,-3-26 0 15,2 29 0-15,-2-29 0 16,0 24 1-16,0-24-2 0,0 0 1 16,3 29 1-1,-3-29-1-15,0 26 0 16,0-26 0-16,-3 35 0 16,3-35 0-16,-2 44-1 0,2-44 1 15,-6 45 0-15,4-21 0 16,2-24-1-16,-3 44 1 15,3-44-1-15,-2 42 2 16,2-42-1-16,2 42 1 16,1-18-1-16,-1 0 0 15,-2-1 0-15,3 4 0 16,-3-4 0-16,0 1 0 16,0 0 0-16,-3-1-1 15,3-23 1-15,-5 43 1 16,5-43-2-16,-2 39 2 15,2-39-2-15,0 42 2 16,0-18-2-16,2-1 2 0,-2-23-1 16,0 45 0-16,0-45-1 15,3 42 1-15,-3-42-1 16,2 40 1-16,1-17 0 16,2 1 1-16,1 5-2 15,1 0 2-15,4 2 0 16,2 1 0-16,3 0 4 15,0-1 0-15,5-2 0 16,-21-29-1-16,39 45 1 16,-15-24-5-16,-24-21 5 15,42 34-5-15,-18-18-1 16,-24-16-2-16,42 31 3 0,-42-31-4 16,39 27 3-16,-39-27 1 15,34 15 0-15,-34-15 1 16,37 11-1-16,-37-11-1 15,37 5 1-15,-37-5 0 16,45 8 0-16,-45-8 0 16,44 5 0-16,-44-5 0 15,37 8 0-15,-37-8 0 16,26 5 0-16,-26-5 0 16,0 0 0-16,24 0 0 15,-24 0 0-15,0 0 0 16,0 0 0-16,0 0 0 15,24 11 0-15,-24-11 0 0,0 0 0 16,0 0-1-16,0 0 2 16,0 0-1-16,0 0-1 15,0 0 1-15,0 0 0 16,0 0 0-16,0 0-1 16,0 0 1-16,0 0-1 15,-24 21 1-15,24-21-1 16,0 0 0-16,-29 3 1 15,29-3-1-15,0 0 1 16,-34 8-2-16,34-8 2 16,-26 10-1-16,26-10 1 15,-27 18 0-15,27-18 0 0,-29 14 0 16,29-14-1-16,-31 8 2 16,31-8-1-16,-26 5 0 15,26-5 0-15,0 0 0 16,-29 8 0-16,29-8 0 15,0 0 0-15,0 0 0 16,-27 23 0-16,27-23 0 16,0 0-1-16,-29 11 1 15,29-11 0-15,0 0-1 16,-31 10 1-16,31-10 0 16,0 0-1-16,-24 27 1 15,24-27 0-15,-13 26-1 16,13-26 1-16,-13 29 0 0,13-29-1 15,-13 29 1-15,13-29 0 16,0 0 1 0,-16 29-1-16,16-29 0 15,-8 23 0-15,8-23 0 0,-8 32 0 16,8-32 0-16,-5 39 0 16,5-39 0-16,-5 43 0 15,5-43 0-15,-3 39 1 16,3-39-1-16,0 26 0 15,0-26 0-15,0 27-1 16,0-27 2-16,5 34-2 16,-5-34 2-16,6 42-1 0,-1-16 0 15,-3 3 0-15,1-3 1 16,0 3 0-16,-3-29-1 16,8 45 0-1,-8-45 0-15,8 39 0 0,-8-39 0 16,7 37 0-16,-7-37 0 15,8 45 0-15,-8-45 0 16,6 45-1-16,-6-22 1 16,0-23 0-16,0 40 0 15,0-40 0-15,-3 34 1 16,3-34-2-16,-3 32 2 16,3-32-2-16,-2 34 1 15,2-34 0-15,0 37 0 0,0-37 0 16,-3 34 0-1,3-34 0-15,-3 29 1 16,3-29-1-16,0 0 0 16,-5 26 0-16,5-26 0 0,0 0 0 15,-13 24 2-15,13-24-1 16,-8 29-4-16,8-29 5 16,-10 29-4-16,10-29 3 15,-8 26-3-15,8-26 2 16,0 0-6-16,-21 26 3 15,21-26 1-15,0 0-2 16,-27 5 1-16,27-5-1 0,0 0 1 16,-26 11-1-1,26-11 1-15,0 0 1 16,-29 18 0-16,29-18 0 16,0 0 1-16,-26 16-1 0,26-16 1 15,0 0-1-15,-24-3 0 16,24 3-1-16,0 0 0 15,0 0-1-15,-29-13 1 16,29 13 0-16,0 0-1 16,0 0 3-16,0 0-1 15,0 0 1-15,-26 3 1 16,26-3-1-16,0 0 0 16,0 0-1-16,0 0 0 15,0 0 0-15,-26-5 0 16,26 5 0-16,0 0 0 15,0 0 0-15,0 0 1 16,0 0 0-16,0 0 0 0,0 0 1 16,0 0 0-16,0 0-1 15,0 0 1-15,0 0-1 16,0 0 1-16,0 0 0 16,0 0 0-16,0 0 0 15,0 0-1-15,0 0 1 16,-24-13 0-16,24 13-1 15,0 0 1-15,0 0 0 16,0 0 0-16,0 0 0 16,0 0 0-16,0 0 0 15,0 0 0-15,0 0 0 16,0 0 0-16,0 0 0 0,0 0 0 16,0 0 0-16,0 0 1 15,0 0-1-15,0 0 0 16,0 0 0-16,0 0 1 15,29-6 1-15,-29 6-1 16,0 0 0-16,29 6 0 16,-29-6 0-16,0 0 1 15,29 2-1-15,-29-2 1 16,0 0-2-16,23 3 1 16,-23-3 0-16,0 0 0 15,24 8 0-15,-24-8 0 16,0 0 0-16,26 10-1 15,-26-10 0-15,0 0 1 0,0 0 0 16,24 13-1-16,-24-13 0 16,0 0 0-16,0 0 0 15,29 8 0-15,-29-8 1 16,0 0-1-16,24 16 0 16,-24-16 0-16,0 0 0 15,18 29 0-15,-18-29 1 16,8 24-1-16,-8-24 0 15,5 23 0-15,-5-23 1 16,0 0-1-16,5 27 0 16,-5-27 1-16,0 0-2 15,6 29 1-15,-6-29 0 0,0 23 0 16,0-23-1-16,2 29 1 16,-2-29 0-16,0 26 0 15,0-26 0-15,0 24 0 16,0-24 0-16,0 0 0 15,3 29 0-15,-3-29 0 16,0 0 0-16,0 34 0 16,0-34 0-16,0 29 0 15,0-29 0-15,0 29 1 16,0-29-1-16,-3 24 1 16,3-24-1-16,3 29 0 15,-3-29-1-15,8 31 1 16,-8-31 0-16,8 37 0 0,-8-37-2 15,10 37 2-15,-10-37 0 16,8 31 0-16,-8-31 0 16,0 0 0-1,11 32 0-15,-11-32 0 0,0 0 0 16,8 26 0-16,-8-26 0 16,10 29 0-16,-10-29 0 15,11 32 0-15,-11-32-1 16,8 31 1-16,-8-31-2 15,10 27 2-15,-10-27-1 16,11 23 0-16,-11-23 1 16,18 27-1-16,-18-27 0 0,18 29 1 15,-18-29-3-15,0 0-6 16,29 29-9 0,-29-29-20-16,0 0-55 15,19-32-27-15,-19 32-2 0,13-37-4 16</inkml:trace>
  <inkml:trace contextRef="#ctx0" brushRef="#br0" timeOffset="18444">1831 0 1 0,'0'0'59'0,"0"0"13"15,0 0 2-15,0 0-39 0,0 0-8 16,0 0-6-1,0 0-1-15,0 0-1 16,0 0-2-16,-5 24 0 16,5-24-1-16,0 29-2 0,0-29-2 15,3 47-1-15,-1-18-2 16,4 5-2-16,-4 0-1 16,4 3 0-16,-4-3 0 15,3 6-1-15,-2-6 0 16,2 0 0-16,-2-2 0 15,0 4 1-15,-1-7-1 16,3 5 0-16,1-5-1 16,-1 3 0-16,3-8-1 15,-5 2 0-15,-1-2-2 16,-2-24 0-16,0 39-1 16,0-39 1-16,-8 42 3 0,8-42-4 15,-16 40 4-15,16-40-3 16,-10 36 3-16,10-36-1 15,-13 35 1-15,13-35-2 16,-13 26-2-16,13-26 2 16,-13 29-2-16,13-29 1 15,-16 34-1-15,16-34 0 16,-19 37 0-16,19-37 0 16,-15 34 0-16,15-34 0 15,-14 26-1-15,14-26 1 16,0 0-1-16,-15 32 2 15,15-32-2-15,0 0 1 16,-27 21-1-16,27-21 0 0,0 0 1 16,-26 24-1-16,26-24 1 15,0 0 0-15,-26 21-1 16,26-21 1-16,0 0 0 16,0 0 0-16,-24 15 0 15,24-15 0-15,0 0-1 16,0 0 1-16,-24 14-1 15,24-14 0-15,0 0 0 16,0 0 1-16,0 0 0 16,0 0-1-16,-23 10 0 15,23-10 0-15,0 0-1 16,0 0 0-16,0 0 0 0,0 0 0 16,-27 21 0-16,27-21 0 15,0 0 1-15,0 0 0 16,0 0 0-16,0 0 0 15,0 0 1-15,-23 19 0 16,23-19-1-16,0 0 1 16,0 0 0-16,0 0 0 15,-24 7 0-15,24-7-1 16,0 0 1-16,0 0 0 16,0 0 0-16,0 0-1 15,0 0 1-15,0 0 0 16,0 0-1-16,-24 11 0 15,24-11-1-15,0 0 0 0,0 0 0 16,0 0 0-16,0 0 0 16,0 0 0-1,0 0 0-15,0 0 1 16,0 0 1-16,0 0-1 0,0 0 1 16,0 0 0-16,0 0 0 15,0 0 0-15,0 0 1 16,0 0-1-16,0 0 0 15,0 0 1-15,0 0 0 16,24-11 0-16,-24 11-1 16,0 0 1-16,0 0 0 15,0 0 0-15,0 0 0 0,24 11 0 16,-24-11 1-16,0 0 1 16,0 0 0-1,26 10 0-15,-26-10 0 16,0 0 0-16,13 24 0 0,-13-24 0 15,8 24-1-15,-8-24 0 16,5 24 0-16,-5-24 0 16,0 0 1-16,13 34 1 15,-13-34-1-15,11 29 1 16,-11-29 0-16,8 34 1 16,-8-34 0-16,8 45 0 15,-8-45 0-15,2 49 0 16,-2-25-1-16,0-24 1 0,3 45-1 15,0-19 0 1,-3-2-2-16,2 0 1 16,-2 2-2-16,3-3 0 15,-3 4 0-15,3 2-1 0,-3-6 0 16,0 4 0-16,2-4 0 16,-2 4 0-16,3-4 0 15,-3 1 0-15,-3 2 0 16,3-2 0-16,-2 2-1 15,-4 3 2-15,4-3-2 16,-1 1 2-16,0-4-1 16,1 1 1-16,2-24-1 0,0 40 0 15,0-40 1 1,0 31-1-16,0-31 1 16,0 29-1-16,0-29 0 15,-3 32 0-15,3-32 0 0,-5 34 1 16,5-34 1-16,-5 39-4 15,5-39 4-15,-6 40-5 16,6-40 6-16,-2 34-5 16,2-34 4-16,0 34-4 15,0-34 3-15,-3 34 0 16,3-34-1-16,-3 37 2 16,3-37-2-16,-5 37 2 15,5-37 0-15,-5 31 0 16,5-31-1-16,0 35 1 15,0-35-1-15,3 29 1 16,-3-29-1-16,2 34 0 16,-2-34-1-16,8 34 0 0,-8-34 0 15,11 34 0-15,-11-34 0 16,10 32 0-16,-10-32 0 16,16 31 0-16,-16-31 0 15,16 27-1-15,-16-27 1 16,15 26 0-16,-15-26 1 15,0 0-1-15,29 29 0 16,-29-29 0-16,0 0 0 16,27 26 0-16,-27-26 0 15,0 0 1-15,31 26-1 16,-31-26 0-16,0 0 0 16,32 29 0-16,-32-29 0 0,0 0 0 15,24 16 0 1,-24-16 0-16,0 0 0 15,0 0 1-15,28 0-1 16,-28 0 0-16,0 0 1 16,0 0-1-16,29 5 0 15,-29-5 0-15,0 0 0 16,0 0-1-16,29 8 1 16,-29-8 0-16,0 0 0 0,27-2 0 15,-27 2 0-15,23-3 1 16,-23 3-1-16,24 3 0 15,-24-3 0 1,0 0 0-16,0 0 0 0,29 13 0 16,-29-13 0-16,0 0 0 15,0 0 0-15,0 0 0 16,0 0 0-16,24-5 0 16,-24 5 0-16,0 0 0 15,0 0 0-15,0 0 1 16,0 0-1-16,0 0 0 15,0 0 0-15,0 0-1 16,0 0 2-16,0 0-1 0,0 0 0 16,7 23-1-16,-7-23 1 15,0 0 0 1,0 0 0-16,0 0 0 16,0 0 0-16,0 0 0 0,0 0 0 15,-26 21 0-15,26-21 0 16,0 0 0-16,0 0 0 15,-29 19 0-15,29-19 0 16,0 0 0-16,-26 31 0 16,26-31 0-16,-19 24-1 15,19-24 1-15,0 0 0 16,-28 29-1-16,28-29 1 0,0 0 0 16,-27 16 0-16,27-16 0 15,0 0 0 1,-23 13 0-16,23-13 0 15,0 0 0-15,-32 16-1 0,32-16 1 16,0 0 0-16,-32 15 0 16,32-15 0-16,0 0 0 15,-28 16-1-15,28-16 1 16,0 0 0-16,-24 26-1 16,24-26 1-16,-19 29 0 15,19-29 0-15,-18 27 0 16,18-27-1-16,-18 26 1 15,18-26 0-15,-11 29 0 16,11-29 0-16,-10 29 0 16,10-29-1-16,-8 34 1 15,8-34 0-15,-11 42 0 16,11-42 0-16,-8 42 0 0,8-42 0 16,-8 40 1-16,8-40-2 15,-2 39 2-15,2-39 0 16,-3 37 0-16,3-37 0 15,0 39 1-15,0-39-1 16,-2 40 2-16,2-17-1 16,0 1 0-16,-3 0 0 15,3-1 0-15,0-23 1 0,0 45-3 16,0-45 2 0,-3 45-2-16,3-45 1 15,0 31 0-15,0-31-1 16,-5 32 0-16,5-32-1 0,-8 29 1 15,8-29 1-15,-5 29-1 16,5-29 0-16,-8 26 0 16,8-26 0-16,-5 24 0 15,5-24 0-15,0 0 0 16,-8 31 0-16,8-31 0 16,0 0 0-16,-16 32 0 15,16-32 0-15,-10 26 0 16,10-26-1-16,-14 27 1 15,14-27 0-15,-10 23 0 16,10-23 0-16,0 0-1 16,-13 27 2-16,13-27-1 15,0 0-1-15,0 0 2 0,-27 23-2 16,27-23 1-16,0 0 0 16,-23 16 0-16,23-16 0 15,0 0 0-15,0 0 0 16,-29 18 0-16,29-18-1 15,0 0 1-15,0 0 0 16,0 0-1-16,0 0 1 16,-27 14 0-16,27-14-1 15,0 0 1-15,0 0 0 16,0 0-1-16,0 0 0 0,0 0 0 16,0 0 0-16,-23 15 0 15,23-15 0-15,0 0 0 16,0 0 0-16,0 0 1 15,-21 24 0-15,21-24 0 16,0 0-1-16,0 0 1 16,0 0 0-16,0 0-1 15,0 0 1-15,-24 5 0 16,24-5-1-16,0 0 1 16,0 0 0-16,-24 11-1 15,24-11 1-15,0 0 0 0,0 0 0 16,0 0-1-16,0 0 1 15,0 0 0 1,0 0-1-16,0 0 2 16,0 0-1-16,0 0 0 0,0 0 0 15,0 0 0-15,0 0 0 16,0 0 0-16,0 0 0 16,0 0-1-16,0 0 1 15,0 0 0-15,27 13 0 16,-27-13 0-16,0 0 0 15,29 0 0-15,-29 0 0 16,0 0 1-16,0 0-1 0,26 5 0 16,-26-5 0-1,0 0 0-15,0 0 0 16,0 0 1-16,0 0-1 16,24 21 0-16,-24-21 0 0,0 0 1 15,15 34-1-15,-15-34 1 16,8 29-1-16,-8-29 1 15,6 27-1-15,-6-27 0 16,7 23 0-16,-7-23 0 16,6 27 0-16,-6-27 0 15,0 34 0-15,0-34 1 16,2 44-1-16,1-17 0 16,-3-4 0-16,0-23 1 15,3 43-1-15,-3-43 0 16,2 31 0-16,-2-31 0 15,3 29 0-15,-3-29 0 16,0 32 0-16,0-32 0 0,-5 39 0 16,5-39 0-16,-8 42-1 15,8-42 1-15,-8 42 0 16,8-42 0-16,-5 34-1 16,5-34 2-16,-6 35-2 15,6-35 2-15,0 34-2 16,0-34 1-16,-5 37-1 15,5-37 1-15,-3 42 0 16,3-42 0-16,-5 39 0 16,5-39 0-16,-5 40-1 15,5-40 2-15,-3 36 2 16,3-36 0-16,-5 45 1 0,5-21-2 16,0 2 2-16,0-2-3 15,0-1 3-15,0 1-2 16,-3 0-2-16,3-24-1 15,0 42 1-15,0-42 0 16,-2 37-1-16,2-37 1 16,-6 39 0-16,6-39 0 15,-2 37 0-15,2-37 0 16,2 31 0-16,-2-31 0 16,6 29 0-16,-6-29 0 15,2 32 0-15,-2-32 0 16,3 34-1-16,-3-34 1 15,-3 37 0-15,3-37 0 0,3 42-1 16,-3-42 2-16,8 45-2 16,-3-22 1-16,3 1-1 15,-8-24 1-15,18 42-1 16,-18-42 1-16,21 34 0 16,-21-34 0-16,0 0 0 15,29 24 0-15,-29-24-1 16,27 11 2-16,-27-11-1 15,34 7 0-15,-34-7 0 16,45 14 0-16,-22-4 0 16,-23-10-1-16,42 13 1 15,-42-13 0-15,37 8 0 0,-37-8 0 16,26 3 0-16,-26-3 0 16,24-5 0-16,-24 5 0 15,0 0 1-15,32-8-1 16,-32 8 0-16,0 0 1 15,26-6-2-15,-26 6 1 16,0 0 0-16,24 0 0 16,-24 0 0-16,0 0 0 15,0 0 0-15,26-5 0 16,-26 5 1-16,0 0-1 16,24 3 2-16,-24-3-1 15,0 0 0-15,0 0-1 16,23 8 2-16,-23-8-2 0,0 0 0 15,0 0 0-15,0 0 0 16,0 0 0-16,0 0 0 16,0 0 1-16,0 0-1 15,27 21 1-15,-27-21-2 16,0 0 2-16,0 0-1 16,0 0 1-16,0 0-2 15,0 0 1-15,0 0-1 16,0 0 0-16,0 0 0 15,-24 21 0-15,24-21 0 16,0 0 0-16,-29 16-1 16,29-16 2-16,0 0-1 0,0 0 1 15,-21 26 0-15,21-26 0 16,0 0 0-16,0 0 0 16,0 0 0-1,0 0 0-15,-26 26 0 0,26-26 0 16,0 0 0-16,-16 32-1 15,16-32 1-15,0 0 0 16,-13 26 0-16,13-26 0 16,0 0 0-16,0 0 0 15,-8 24-1-15,8-24 2 16,0 0-1-16,-11 36 0 16,11-36-1-16,-10 37 1 15,10-37-1-15,-8 34 2 0,8-34-1 16,-8 27 0-16,8-27-1 15,0 0 1-15,-13 26 1 16,13-26-1 0,0 0 0-16,-21 24-1 0,21-24 2 15,0 0-2-15,-32 31 2 16,32-31-1-16,0 0 0 16,-34 19 0-16,34-19-1 15,-24 0 2-15,24 0-2 16,-26-6 1-16,26 6 0 15,-26-7 1-15,26 7-1 16,-26-3 0-16,26 3 0 0,0 0 0 16,-32-8 0-16,32 8-1 15,-24-5 1-15,24 5-1 16,0 0 1 0,-29-8 0-16,29 8 0 0,0 0-1 15,0 0 1-15,0 0 0 16,-26 16 0-16,26-16 0 15,0 0-1-15,0 0 1 16,-13 29 0-16,13-29 0 16,0 0 0-16,-11 26-1 15,11-26 1-15,0 0 0 16,-5 34 0-16,5-34 0 16,0 26 0-16,0-26 0 0,0 0 1 15,3 35-1-15,-3-35 0 16,0 0 0-16,0 34-1 15,0-34 2 1,-5 23-1-16,5-23 0 0,-6 24-1 16,6-24 2-16,0 26-2 15,0-26 2-15,0 0-2 16,8 35 1-16,-8-35 0 16,0 0-1-16,0 0 8 15,5 29-7-15,-5-29 6 16,0 0-6-16,-2 23 6 15,2-23-1-15,0 0 0 0,-3 27 0 16,3-27-6-16,0 0 1 16,3 26 0-1,-3-26 0-15,0 0-1 16,0 0-3-16,2 26 4 0,-2-26-5 16,0 0 5-16,0 29 1 15,0-29-2-15,-2 24 1 16,2-24 0-16,0 0 0 15,0 23 1-15,0-23-1 16,0 0 0-16,0 0 0 16,0 0 0-16,0 0 1 15,-24 11-2-15,24-11 1 16,0 0 0-16,0 0 0 0,-18 24-1 16,18-24 2-1,0 0-1-15,0 0-1 16,0 0 1-16,0 0 0 15,0 0 0-15,0 0-1 0,0 0 1 16,-24 0-1-16,24 0 1 16,0 0 0-16,0 0 0 15,-8 26 0-15,8-26 0 16,0 0 1-16,0 0-2 16,0 0 2-16,0 0-2 15,0 0 2-15,0 0-1 16,0 0-1-16,0 0 1 0,0 0-1 15,0 0 1 1,0 0 0-16,0 0 0 16,0 0 0-16,0 0 1 15,0 0-2-15,0 0 2 0,3-24-1 16,-3 24 0-16,0 0 0 16,0 0 1-16,0 0-2 15,0 0 1-15,0 0 0 16,0 0 0-16,0 0 0 15,0 0 0-15,0 0 0 16,0 0 0-16,0 0 1 16,0 0-1-16,0 0 0 15,0 0 0-15,0 0 0 16,0 0 0-16,23 3 0 16,-23-3 0-16,0 0-1 15,0 0 1-15,0 0 0 16,0 0-1-16,0 0 1 0,0 0 0 15,0 0 0-15,24 21 0 16,-24-21 1-16,0 0-2 16,0 0 2-16,0 0-1 15,0 0 0-15,0 0-1 16,0 0 1-16,26 18 0 16,-26-18 0-16,0 0 0 15,0 0-1-15,0 0 2 16,24 27-1-16,-24-27 0 15,0 0 0-15,0 0 0 16,11 26 0-16,-11-26-1 16,0 0 2-16,5 26-1 0,-5-26 0 15,5 24 1-15,-5-24-1 16,8 24-1-16,-8-24 1 16,5 26 0-16,-5-26 0 15,6 26-1-15,-6-26 1 16,0 29 0-16,0-29 0 15,2 34 0-15,-2-34 0 16,3 42 0-16,-3-42 1 16,5 40-2-16,-5-40 2 15,5 42-1-15,-5-42 1 16,6 42-1-16,-6-42 1 16,2 32-2-16,-2-32 2 15,0 31-2-15,0-31 0 0,0 34 1 16,0-34-1-16,5 37 0 15,-5-37 1-15,6 45 0 16,-6-22-1-16,2 4 1 16,1-4 1-16,-3-23-1 15,5 45 0-15,-2-21 0 16,-3-24 0-16,5 45 0 16,0-22 0-16,-5-23 0 15,8 45 0-15,-2-21 0 16,-1-1 0-16,0 1 0 15,-5-24 0-15,13 42 0 16,-13-42 0-16,11 42 0 0,-11-42 1 16,10 37-1-16,-10-37 1 15,11 37-1-15,-11-37 0 16,8 37-1-16,-8-37 2 16,8 36 0-16,-8-36 0 15,10 40 0-15,-10-40-2 16,13 37 3-16,-13-37-3 15,13 34 3-15,-13-34-4 16,19 29 2-16,-19-29-3 16,0 0 3-16,31 34 0 15,-31-34 0-15,24 10 0 16,-24-10 0-16,0 0 0 16,29 11 0-16,-29-11 1 0,0 0-1 15,34 5 0-15,-34-5 0 16,29 3 1-16,-29-3 1 15,32 2-2-15,-32-2 2 16,31 0 0-16,-31 0-1 16,26-5 0-16,-26 5 0 15,24-5 1-15,-24 5-2 16,0 0 1-16,0 0 0 16,24-5-2-16,-24 5 1 15,0 0 0-15,0 0 0 16,0 0-1-16,0 0 0 15,0 0-1-15,0 0 0 0,0 0 1 16,0 0 0-16,0 0 0 16,0 0-1-16,0 0 1 15,0 0 0-15,-5 23 0 16,5-23 1-16,0 0-1 16,0 0 1-16,0 0-2 15,0 0 2-15,-29 21-2 16,29-21 1-16,0 0-1 15,-29 11 1-15,29-11 0 16,0 0-1-16,-29 31 2 16,29-31-1-16,0 0 1 15,-19 27 0-15,19-27 0 16,0 0 0-16,0 0 0 0,0 0 0 16,-29 10 0-16,29-10 0 15,0 0-1-15,0 0 2 16,-28 16-1-1,28-16 0-15,0 0 0 0,-27 19 0 16,27-19-1-16,0 0 2 16,-26 10-1-16,26-10 0 15,0 0 0-15,-24 11-1 16,24-11 1-16,0 0 0 16,-21 23 1-16,21-23-2 15,-10 27 1-15,10-27 0 16,-13 23 0-16,13-23 0 0,0 0 0 15,-16 32 1-15,16-32-1 16,0 0 0-16,-8 34 0 16,8-34-1-16,-5 34 2 15,5-34-1-15,0 37 0 16,0-37 0-16,0 37 1 16,0-37-1-16,0 31 0 15,0-31-1-15,5 29 1 16,-5-29 0-16,5 27 0 15,-5-27-1-15,5 26 1 16,-5-26 0-16,8 26 0 16,-8-26 1-16,6 24-1 15,-6-24 0-15,0 0 1 0,2 31-1 16,-2-31 0 0,3 24 0-16,-3-24 0 15,5 26-3-15,-5-26-1 16,0 0-1-16,3 27-1 0,-3-27-1 15,0 0 1-15,0 0-1 16,0 0-4-16,0 0-6 16,0 0-20-16,0 0-74 15,5 29-5-15,-5-29-2 16,0 0-3-16</inkml:trace>
  <inkml:trace contextRef="#ctx0" brushRef="#br0" timeOffset="38224">2513 255 28 0,'0'0'72'15,"0"0"2"-15,0 0-9 0,0 0-32 16,0 0-5-16,0 0-1 15,0 0-3-15,0 0-2 16,0 0-2-16,0 34 0 16,0-34-3-16,0 0-1 15,-11 32-4-15,11-32 0 16,-3 29-2-16,3-29 0 16,0 39-1-16,0-39 0 15,0 40-1-15,0-40-1 16,0 39-1-16,0-39 0 15,-2 37 0-15,2-37 0 16,-3 39-1-16,3-15 2 0,0-24-2 16,-5 47 1-16,5-47 0 15,-3 48-1-15,3-48 1 16,0 44-1-16,0-44-1 16,0 42 0-16,0-42-1 15,-5 40 2-15,5-40 3 16,-3 39-2-16,3-39 1 15,-5 37 0-15,5-37 0 16,-3 40-1-16,3-40 1 16,0 42-4-16,0-42-1 15,0 39-1-15,0-39 0 16,0 42 0-16,0-42-1 0,-2 48 1 16,2-48-1-16,-3 44 1 15,3-20-1-15,-2 2 1 16,2 1-1-16,0-4 1 15,0 4 0-15,2-4 0 16,-2 1-1-16,3 0 1 16,-3 2 0-16,2-2-1 15,-2 2 1-15,6 3 0 16,-4 0 0-16,4-6 0 16,-1 6 0-16,3-2 1 15,0-1-1-15,0 0 0 16,5 0 0-16,-3 1 1 15,3-1-2-15,1 3 1 0,-1-3 0 16,-3 1 0-16,3-4 0 16,-13-23 0-16,24 40 1 15,-24-40-1-15,29 29 1 16,-29-29-1-16,26 23 0 16,-26-23 0-16,32 16 0 15,-32-16 0-15,31 13-1 16,-31-13 1-16,29 13-1 15,-29-13 1-15,29 11-1 16,-29-11 0-16,27 16 0 16,-27-16 0-16,26 8 0 15,-26-8 0-15,0 0 0 0,29 10 0 16,-29-10 1-16,0 0-1 16,26 0-1-16,-26 0 1 15,0 0 1 1,0 0-1-16,29 8 0 0,-29-8-1 15,0 0 2-15,0 0-1 16,0 0 1-16,0 0-1 16,0 0 0-16,0 0 0 15,0 0 0-15,0 0 0 16,0 0 0-16,0 0 0 16,0 0 0-16,0 0 0 15,0 0 0-15,16 24 1 16,-16-24-2-16,0 0 1 0,0 0 0 15,0 0 0-15,-29 26 1 16,29-26-1 0,0 0 0-16,-26 18 0 15,26-18 0-15,0 0 0 0,-35 27 0 16,35-27 0-16,-26 18-1 16,26-18 1-16,-24 21 0 15,24-21 0-15,0 0-1 16,-26 21 1-16,26-21 0 15,0 0 0-15,0 0-1 16,-29 26 1-16,29-26 0 16,0 0 0-16,-26 27 0 0,26-27 0 15,0 0 0-15,-24 31 0 16,24-31 0 0,0 0 0-16,0 0-1 15,-23 29 1-15,23-29 0 0,0 0 0 16,0 0 0-16,-22 27 0 15,22-27-1-15,0 0 2 16,-21 31-1-16,21-31 0 16,-13 26 0-16,13-26-3 15,-8 24 5-15,8-24-6 16,0 0 6-16,-2 29-5 16,2-29 5-16,0 0-5 15,-3 32 5-15,3-32-1 16,-8 29-1-16,8-29 1 15,-10 26-2-15,10-26 3 16,-11 26-3-16,11-26 2 16,-10 24-1-16,10-24 0 0,-11 26 0 15,11-26-1-15,-16 29 1 16,16-29 0-16,-13 32-1 16,13-32 0-16,-13 36 1 15,13-36 0-15,-13 35 0 16,13-35 0-16,-11 29 0 15,11-29 0-15,-13 26 0 16,13-26 0-16,0 0 0 16,-21 34 0-16,21-34-1 15,-16 24 1-15,16-24 0 16,-18 26 0-16,18-26 0 16,0 0 0-16,-29 29-1 0,29-29 1 15,0 0 0-15,-29 21 0 16,29-21 0-16,0 0 0 15,-26 16 0-15,26-16 0 16,0 0 0-16,0 0 0 16,-29 18 0-16,29-18 0 15,0 0-1-15,0 0 1 16,-29 8 0-16,29-8 0 16,0 0 0-16,0 0 0 15,0 0 0-15,0 0 0 16,-26 11 0-16,26-11 0 15,0 0 0-15,0 0 0 16,0 0-1-16,-24 13 1 0,24-13 0 16,0 0 0-16,0 0 0 15,-24 10 0-15,24-10 0 16,0 0-1-16,0 0 1 16,0 0 0-16,-26 19-1 15,26-19 1-15,0 0 0 16,0 0-1-16,0 0 0 15,0 0 1-15,-24 8 0 16,24-8 0-16,0 0-2 16,0 0-1-16,0 0-3 15,0 0-2-15,0 0-6 16,0 0-9-16,0 0-27 0,0 0-72 16,0 0-2-16,-13-29-1 15,13 29-3-15</inkml:trace>
  <inkml:trace contextRef="#ctx0" brushRef="#br0" timeOffset="50616">2250 2964 1 0,'0'0'4'0,"0"0"46"16,0 0-25-16,-24 3-3 15,24-3 1-15,0 0 3 16,0 0 2-16,0 0 2 16,0 0 2-16,0 0-1 15,-24-3-3-15,24 3-3 16,0 0-4-16,0 0-3 0,0 0-2 16,0 0 0-1,0 0-1-15,0 0 0 16,0 0 2-16,0 0 0 15,0 0 0-15,0 0 0 16,-23 18-1-16,23-18-2 0,0 0 0 16,0 0-1-16,0 0 0 15,0 0 0-15,0 0-1 16,0 0 0-16,0 0-1 16,0 0 1-16,0 0-2 15,0 0 0-15,0 0-2 16,0 0 1-16,23 27-2 15,-23-27 0-15,0 0-1 16,16 26 0-16,-16-26 0 16,11 24-1-16,-11-24 0 15,0 0 0-15,18 31-1 16,-18-31 0-16,13 29 0 0,-13-29 0 16,13 34-1-16,-13-34 1 15,13 40-2-15,-13-40 1 16,8 39-1-16,-8-39 0 15,11 40 0-15,-11-40 0 16,8 34 0-16,-8-34-1 16,13 31 1-16,-13-31-1 15,10 32 1-15,-10-32-1 16,11 34-1-16,-11-34 1 16,8 34-1-16,-8-34 1 15,2 32-1-15,-2-32 0 16,6 31 0-16,-6-31 1 0,5 37-1 15,-5-37 0-15,3 34 1 16,-3-34-1-16,2 37 0 16,-2-37 0-16,3 32 0 15,-3-32 0-15,0 29 0 16,0-29 0-16,0 29 0 16,0-29 0-16,0 31 0 15,0-31 1-15,0 29-2 16,0-29 1-16,0 40-1 15,0-40 1-15,0 36 2 16,0-36-3-16,-3 35 2 16,3-35-1-16,-5 36 2 15,5-36-2-15,0 32 1 0,0-32-1 16,0 34 0-16,0-34 0 16,3 32 0-16,-3-32 0 15,2 26 0-15,-2-26 0 16,5 32 0-16,-5-32 0 15,6 31-1-15,-6-31 1 16,10 40-1-16,-10-40 1 16,13 36-1-16,-13-36 1 15,16 32 0-15,-16-32 0 16,19 24 0-16,-19-24 0 16,0 0 0-16,26 31-1 15,-26-31 2-15,0 0-1 0,26 32 0 16,-26-32 0-16,21 23 0 15,-21-23 0-15,0 0 0 16,32 29 1-16,-32-29-1 16,0 0 0-16,31 21-1 15,-31-21 2-15,0 0-2 16,29 11 1-16,-29-11 0 16,0 0 1-16,24 8-2 15,-24-8 1-15,0 0 0 16,26 13 0-16,-26-13 1 15,0 0-1-15,34 11 0 16,-34-11 0-16,0 0 0 16,32 7 0-16,-32-7 0 0,0 0 0 15,32 11 0-15,-32-11 0 16,0 0 0 0,23 10 0-16,-23-10-1 15,0 0 2-15,24 14-1 0,-24-14 0 16,0 0 0-16,0 0 0 15,26 10 0-15,-26-10 0 16,0 0 0-16,0 0-1 16,0 0 1-16,0 0 0 15,24 11 0-15,-24-11 0 16,0 0 0-16,0 0 0 16,0 0 0-16,0 0 0 0,0 0 0 15,0 0 0-15,0 0 0 16,0 0 1-1,0 0-1-15,0 0 0 16,0 0 0-16,0 0 0 16,0 0 1-16,0 0-2 0,0 0 1 15,0 0 0-15,0 0 0 16,-26 23 0-16,26-23 0 16,0 0 0-16,0 0 0 15,-29 0 0-15,29 0 0 16,0 0 0-16,-35 8 0 15,35-8 0-15,-26 8 0 16,26-8 0-16,-26 5-1 16,26-5 1-16,-26 6 0 15,26-6 0-15,-27 10-1 16,27-10 1-16,-26 19 0 16,26-19-1-16,-26 26 2 0,26-26-2 15,-24 26 1-15,24-26 0 16,-21 26 0-16,21-26 0 15,-18 27 0-15,18-27 0 16,-19 26-1-16,19-26 1 16,-21 37 0-16,21-37 0 15,-21 42 0-15,21-42 0 16,-21 42-1-16,21-42 1 0,-16 37 0 16,16-37-1-1,-10 31 0-15,10-31 1 16,-13 35-1-16,13-35 1 15,-11 34 0-15,11-34 0 0,-11 34 0 16,11-34 0-16,-5 34 0 16,5-34 0-16,-2 26-1 15,2-26 1-15,-3 27 0 16,3-27 0-16,0 26-1 16,0-26 1-16,-3 29 0 15,3-29 0-15,0 37 0 16,0-37 0-16,0 37-1 15,0-37 1-15,6 39 0 16,-6-15 3-16,0-24 0 16,2 39 0-16,-2-39 0 15,3 37 0-15,-3-37 1 16,0 40-2-16,0-40 1 0,-3 34-3 16,3-34-1-16,0 31 1 15,0-31-1-15,-2 37 1 16,2-37-1-16,0 32 1 15,0-32 0-15,0 29-1 16,0-29 2-16,2 26-1 16,-2-26 0-16,-2 24 0 15,2-24 0-15,-6 23 0 16,6-23 0-16,-5 29 0 16,5-29-1-16,-8 34 1 15,8-34 0-15,-10 35 0 16,10-35-1-16,-8 34 1 0,8-34 0 15,-11 29 0-15,11-29 0 16,-10 31 0-16,10-31 0 16,-13 32 0-16,13-32 0 15,-19 34 0-15,19-34-1 16,-13 34 2-16,13-34-2 16,-16 26 1-16,16-26 0 15,0 0 0-15,0 0 0 16,-26 27 1-16,26-27-2 15,0 0 1-15,0 0 0 16,-29 29 0-16,29-29 0 16,0 0 0-16,-26 23 0 15,26-23 0-15,0 0 0 0,0 0 0 16,-27 21 1-16,27-21-1 16,0 0 0-16,0 0 0 15,-26 8 0-15,26-8 0 16,0 0 0-16,-24 16 0 15,24-16-1-15,0 0 2 16,-26 13-1-16,26-13-1 16,0 0 1-16,-24 8 0 15,24-8 0-15,0 0 0 16,0 0 0-16,-26 3-1 16,26-3 0-16,0 0 1 15,0 0-1-15,0 0 0 0,0 0 1 16,-24 8-1-16,24-8 1 15,0 0-1-15,0 0 1 16,0 0 0-16,0 0 0 16,0 0 0-16,0 0 0 15,0 0 0-15,0 0 0 16,0 0-1-16,0 0 1 16,0 0-1-16,0 0 1 15,0 0-1-15,0 0 1 16,0 0-1-16,0 0 1 15,0 0-1-15,0 0 1 16,0 0 0-16,0 0 0 16,0 0 0-16,0 0-1 0,0 0 1 15,0 0-1 1,0 0 2-16,0 0-1 0,0 0 0 16,0 0-1-1,0 0 1-15,0 0 0 0,11 23 0 16,-11-23 0-16,0 0 0 15,0 0 0-15,0 0 0 16,0 0 0-16,24 8-1 16,-24-8 1-16,0 0 0 15,0 0 0-15,0 0 0 16,0 0 1-16,26 11-1 16,-26-11 0-16,0 0 0 0,0 0 1 15,0 0-1-15,26 8 0 16,-26-8 0-16,0 0 0 15,0 0 0 1,24 13 0-16,-24-13 1 0,0 0-1 16,13 29 0-16,-13-29-1 15,11 23 2-15,-11-23-1 16,8 24 0-16,-8-24 0 16,0 0 0-16,13 32 0 15,-13-32 0-15,10 31 1 16,-10-31-1-16,11 34 0 15,-11-34 1-15,2 40-2 16,-2-40 2-16,0 37-2 0,0-37 1 16,0 31-1-1,0-31 2-15,0 32-2 16,0-32 1-16,3 31 0 16,-3-31 0-16,3 37-1 0,-3-37 2 15,2 37-1-15,-2-37 0 16,0 37 0-16,0-37 0 15,-2 37 0-15,2-37 0 16,0 34 0-16,0-34 5 16,0 37 1-16,2-14-1 15,-2-23 1-15,5 45 0 16,1-21 1-16,-1-1-6 0,-2 1 5 16,-3-24-8-1,8 42 1-15,-8-42-2 16,5 39 3-16,-5-39-3 15,2 37 2-15,-2-37 2 0,8 42-1 16,-8-42 0-16,11 42 0 16,-11-42 0-16,13 37 0 15,-13-37 1-15,21 29-1 16,-21-29 0-16,0 0 0 16,34 29 0-16,-34-29 0 15,29 16 0-15,-29-16 0 16,37 18 0-16,-37-18 0 15,42 24 0-15,-42-24 0 16,39 24 0-16,-39-24 0 16,40 18 0-16,-40-18 0 15,34 13 1-15,-34-13-2 16,32 11 2-16,-32-11-1 0,31 10-1 16,-31-10 1-16,32 13 0 15,-32-13 0-15,34 8 1 16,-34-8-1-16,39 6 0 15,-39-6 0-15,43 0 1 16,-43 0-1-16,36-6 0 16,-36 6-1-16,35 0 1 15,-35 0-1-15,28 3 1 16,-28-3 1-16,24 3-1 16,-24-3 0-16,0 0 0 15,26 5 1-15,-26-5-1 16,0 0 0-16,24 0 0 0,-24 0 0 15,0 0 0-15,24 2 1 16,-24-2-1-16,0 0-1 16,0 0 1-16,0 0 0 15,23 0 0-15,-23 0 0 16,0 0 0-16,0 0-1 16,0 0 2-16,0 0-1 15,0 0 0-15,0 0 0 16,0 0 0-16,0 0 0 15,0 0 0-15,0 0 1 16,0 0-2-16,0 0 1 16,0 0-1-16,-23 21 1 15,23-21-1-15,0 0 0 0,-24 22 1 16,24-22-1-16,0 0 1 16,-26 18 0-16,26-18 1 15,0 0-1-15,-29 16 0 16,29-16 0-16,0 0 0 15,-34 23 1-15,34-23-2 16,0 0 1-16,-32 24 0 16,32-24 0-16,0 0-1 15,-24 11 2-15,24-11-1 16,0 0-1-16,-31 2 2 16,31-2-1-16,-32-2 0 15,32 2 0-15,-34 2 0 0,34-2 0 16,-34 0 0-16,34 0 1 15,-24 3-2-15,24-3 1 16,0 0-1-16,-34 0 1 16,34 0-1-16,-24-5 1 15,24 5-1-15,-28-3 0 16,28 3 1-16,-35-3 0 16,35 3-1-16,-34 6 0 15,34-6 1-15,-26 10-1 16,26-10 1-16,-24 13 0 15,24-13 1-15,-24 21-1 16,24-21 0-16,0 0 0 16,-31 27 0-16,31-27 1 0,-24 21-1 15,24-21 0-15,-21 29-1 16,21-29 1-16,-21 28 0 16,21-28 1-1,-21 35-1-15,21-35 0 0,-16 29 0 16,16-29-1-16,-13 23 2 15,13-23-2-15,-13 24 1 16,13-24-1-16,-10 26 2 16,10-26-1-16,-8 32 0 15,8-32 0-15,-8 31 0 16,8-31 1-16,-6 35-1 16,6-35 0-16,-7 23 0 0,7-23 0 15,-3 24 1-15,3-24-1 16,-3 26 0-16,3-26 0 15,3 34 0-15,-3-34 0 16,5 40 1-16,-5-40-2 16,3 39 1-16,-3-39-1 15,0 29 2-15,0-29-1 16,0 0-1-16,0 32 1 16,0-32 0-16,0 0-1 15,0 29 1-15,0-29 0 16,0 26-1-16,0-26 1 15,-5 26 1-15,5-26-1 16,0 0 0-16,-8 29 0 0,8-29-1 16,0 0 2-16,0 0 1 15,-24 27 0 1,24-27 0-16,-16 23-1 16,16-23-1-16,-21 24 2 0,21-24-3 15,0 0 3-15,-31 21-5 16,31-21 2-16,0 0-2 15,-24 5 3-15,24-5 0 16,0 0 0-16,-26 11 0 16,26-11-1-16,0 0 1 15,-24 15 0-15,24-15 0 16,0 0 0-16,0 0-1 0,-24 16 1 16,24-16 0-1,0 0 0-15,0 0 0 16,0 0-1-16,0 0 1 15,0 0-1-15,0 0 2 0,-26 21-3 16,26-21 2-16,0 0-2 16,0 0 2-16,0 0 0 15,0 0 0-15,0 0 0 16,0 0-1-16,0 0 0 16,0 0 1-16,0 0 0 15,0 0 0-15,0 0 0 16,0 0 0-16,0 0 1 15,0 0-1-15,0 0 2 16,0 0-2-16,0 0 1 16,0 0-1-16,0 0 1 15,0 0-1-15,26 16 0 16,-26-16-1-16,0 0 1 0,0 0 0 16,27 5 0-16,-27-5 0 15,0 0 0-15,23 6 0 16,-23-6 0-16,0 0 0 15,27 0-1-15,-27 0 1 16,0 0 0-16,26 5 0 16,-26-5 0-16,0 0 1 15,31 21-1-15,-31-21 0 0,24 21 1 16,-24-21-1 0,24 24 0-16,-24-24-1 15,0 0 1-15,31 31 0 16,-31-31 0-16,0 0-1 0,29 34 2 15,-29-34-1-15,13 29 0 16,-13-29 0-16,11 37 1 16,-11-37-1-16,13 37 0 15,-13-37 1-15,13 34-2 16,-13-34 1-16,13 26 0 16,-13-26 0-16,8 24-1 15,-8-24 1-15,3 26 0 16,-3-26 0-16,3 29 0 15,-3-29 1-15,0 37-1 16,0-37 0-16,5 32 0 16,-5-32 0-16,5 23 0 15,-5-23 0-15,13 27-1 0,-13-27 1 16,0 0 0-16,32 29 0 16,-32-29 0-16,26 29 1 15,-26-29-2-15,26 34 1 16,-26-34 0-16,29 39 0 15,-29-39 0-15,35 42 1 16,-35-42-2-16,42 40 1 16,-19-22 1-16,1 1-1 15,0-6 0-15,-1-3-1 16,-23-10-3-16,34 8-3 16,-34-8-9-16,24-13-14 15,0 13-41-15,-24 0-66 0,37-32-2 16,-37 32-3-16,34-31 1 15</inkml:trace>
  <inkml:trace contextRef="#ctx0" brushRef="#br0" timeOffset="63463">3438 166 24 0,'0'0'78'15,"0"0"5"-15,0 0 3 16,0 0-38-16,0 0-6 0,0 0-4 16,0 0-4-16,0 0 0 15,0 0-4-15,0 0-2 16,-31 5-4-16,31-5-2 16,0 0-3-16,-11 37-2 15,11-37-1-15,-8 29-1 16,8-29-2-16,0 31-1 15,0-31-2-15,0 42 0 16,0-18-3-16,0 7 1 16,-2-2-2-16,2 6 0 15,-3-1-1-15,3 0 0 16,3-2-1-16,-1 2 1 16,4 0-1-16,4-3 1 0,-5 4-1 15,9-4 1-15,-1 1 2 16,-3 2-1-16,1 0 0 15,-3 0-1-15,0-2 0 16,-3 2-1-16,3 3 0 16,-6 2-1-16,4 1-2 15,-1-3 0-15,-3 2-1 16,4-2 1-16,-4 2-2 16,4-4 2-16,-4-1-2 15,-2 3 1-15,0-1 0 16,0 1 0-16,0 0-1 15,0 0 1-15,-2 0-1 0,-4-3 1 16,1-5-1-16,-3 2 1 16,-2-2-1-16,-1 3 1 15,-2-1-1-15,0 1 0 16,0-3 0-16,0 2 0 16,-1-2 0-16,1-5-1 15,13-24 2-15,-23 40-2 16,23-40 1-16,-21 26 1 15,21-26-2-15,-29 29 1 16,29-29-1-16,-29 31 0 16,29-31 0-16,-32 27 1 15,32-27-2-15,-29 18 2 16,29-18-2-16,-23 8 2 0,23-8-1 16,0 0 0-16,-27 3-1 15,27-3 0-15,0 0 1 16,-26 7-1-16,26-7 1 15,0 0-1-15,-26 19 1 16,26-19 1-16,0 0-1 16,-24 16 1-16,24-16 1 15,0 0-1-15,0 0 0 16,0 0 1-16,0 0-1 16,0 0 1-16,0 0 0 15,0 0-1-15,0 0 1 16,-24 15 0-16,24-15-1 0,0 0 1 15,0 0-1-15,0 0 1 16,0 0 0-16,0 0 0 16,0 0-1-1,0 0 1-15,0 0 0 0,0 0 0 16,0 0 0-16,0 0 0 16,0 0 0-16,0 0 0 15,0 0 1-15,0 0 0 16,0 0 0-16,0 0 0 15,0 0 0-15,27 14 0 16,-27-14 0-16,0 0 1 16,0 0-1-16,29 13 0 15,-29-13 0-15,0 0 0 0,26 21 0 16,-26-21 0-16,0 0 0 16,26 31 0-16,-26-31 0 15,19 29 0 1,-19-29 0-16,15 37 0 0,-15-37 0 15,13 39-1-15,-13-39 1 16,11 37-1-16,-11-37 0 16,10 34-3-16,-10-34 5 15,8 43-5-15,-5-20 4 16,0 4-3-16,-1-1 3 16,1 0-3-16,0 0 3 15,-1 1 0-15,1-4-1 0,-3-23 0 16,5 40 0-16,-5-40 0 15,8 42 0 1,-8-42 0-16,3 42 0 16,-3-18 0-16,0-1-1 0,0 1 2 15,0 2-2-15,0-26 2 16,-3 42-3-16,3-42 2 16,0 43 0-16,0-43 0 15,-3 42 0-15,3-42 0 16,-5 44-1-16,5-44 1 15,-8 45 0-15,6-21 0 16,-4-1 0-16,4 4 0 16,2-27-1-16,-6 47 1 0,6-47-1 15,-2 47 1 1,2-20-1-16,0-1 1 16,-3 3 0-16,3 0 0 15,0 0-1-15,0-3 2 0,0 0-2 16,3 1 1-16,-1-1 0 15,1-2 0-15,-3-24-1 16,8 42 1-16,0-19 0 16,-8-23 0-16,13 40 0 15,-13-40 0-15,16 39 0 16,-16-39 0-16,16 40 0 16,-16-40 0-16,15 34-1 0,-15-34 2 15,21 29-1 1,-21-29 1-16,32 29-1 15,-32-29 2-15,37 23-1 16,-37-23 0-16,37 19 0 0,-37-19-1 16,31 13-2-16,-31-13-8 15,26 3-22-15,-26-3-100 16,0 0-2-16,8-35-8 16,-5 12-1-16</inkml:trace>
  <inkml:trace contextRef="#ctx0" brushRef="#br0" timeOffset="64948">3609 3735 73 0,'0'0'82'0,"0"0"-18"16,0 0-11-16,-8 23-6 16,8-23-9-16,0 0-1 15,0 0-5-15,0 0-3 0,-26 0-4 16,26 0 0-16,0 0-1 16,0 0 1-16,0 0-2 15,0 0-2 1,-34-5-4-16,34 5-1 0,0 0-4 15,-26 10-4-15,26-10-2 16,0 0-2-16,-35 8-1 16,35-8 0-16,-29 11-1 15,29-11 0-15,-34 16 2 16,34-16-2-16,-34 18 1 16,34-18-3-16,-37 21 2 15,37-21-3-15,-34 19 3 0,34-19-3 16,-26 18 0-16,26-18 0 15,-27 18 1-15,27-18 0 16,-23 21 0 0,23-21 0-16,-19 32 0 0,19-32 1 15,-15 34-1-15,15-34 0 16,-11 34 0-16,11-34 1 16,-8 34 0-16,8-34 0 15,-2 29 0-15,2-29 0 16,0 35 0-16,0-35 1 15,0 42-1-15,0-42 0 16,2 39 0-16,-2-39 0 16,3 37-1-16,-3-37 1 0,2 26 0 15,-2-26 0-15,0 24 0 16,0-24 0 0,-7 26 0-16,7-26 0 15,-11 29 0-15,11-29 0 0,-13 32 1 16,13-32-2-16,-13 23 1 15,13-23 0-15,0 0-1 16,0 0 0-16,-24 19 0 16,24-19 1-16,0 0-2 15,-31 2 1-15,31-2 0 16,-24 6 0-16,24-6-1 16,-24 13 1-16,24-13 0 0,0 0-1 15,-26 13 0 1,26-13-1-16,0 0 0 15,0 0-1-15,0 0 0 16,-29 0-1-16,29 0-4 0,0 0-7 16,0 0-14-16,0 0-28 15,0 0-71-15,0 0-1 16,0 0-2-16,0-24 0 16</inkml:trace>
  <inkml:trace contextRef="#ctx0" brushRef="#br0" timeOffset="66276">3054 4484 1 0,'0'0'66'15,"0"0"23"-15,0 0 3 16,0 0-40-16,0 0-13 16,0 0-5-16,0 0-6 15,0 0 0-15,0 0-5 16,0 0 1-16,0 0-1 16,0 0-2-16,0 0 0 15,0 0-1-15,0 0-3 16,0 0-2-16,0 0-3 0,32 24-2 15,-32-24-3-15,0 0 1 16,29 13-2-16,-29-13 1 16,21 24 0-16,-21-24 0 15,16 36 0-15,-8-12 0 16,-8-24 0-16,13 42-2 16,-13-42-1-16,13 42 0 15,-13-42-2-15,10 34 0 16,-10-34 0-16,6 40-1 15,-6-40 0-15,2 45 0 16,-4-19 0-16,2 0 0 16,0-2 0-16,-3 2 0 15,3-2-1-15,0-24 1 0,-3 39-1 16,3-39 0-16,3 40-1 16,-3-40 2-1,-3 39-2-15,3-39 1 16,-2 42-1-16,2-42 1 0,-6 48 0 15,4-19 1-15,-1 2 2 16,3-2-1-16,0 0 1 16,0 0-1-16,3-3 2 15,-1 0-2-15,1-2 1 16,-3-24-3-16,8 37 0 16,-8-37-1-16,8 34 1 15,-8-34 0-15,8 32 0 0,-8-32-1 16,10 34 1-16,-10-34 0 15,16 37 0-15,-16-37 0 16,18 31-1-16,-18-31 1 16,19 32 0-16,-19-32-1 15,24 24 1-15,-24-24 0 16,0 0 0-16,34 26 0 16,-34-26 0-16,23 16 0 15,-23-16 0-15,32 13 1 16,-32-13 0-16,37 13-1 15,-37-13 1-15,37 5 0 16,-37-5 1-16,31 3-2 16,-31-3 2-16,26 0-2 0,-26 0 0 15,0 0 0-15,29 2 0 16,-29-2-2 0,0 0-1-16,0 0-2 15,27 16-5-15,-27-16-11 0,0 0-19 16,0 0-31-16,0 0-60 15,0 0-1-15,0 0-1 16,13-23 1-16</inkml:trace>
  <inkml:trace contextRef="#ctx0" brushRef="#br0" timeOffset="67901">3572 5691 54 0,'0'0'90'0,"0"0"3"16,-26 19-32-16,26-19-15 15,0 0-6-15,0 0-7 16,0 0-4-16,-10 29-3 16,10-29-4-16,0 0 0 15,0 0-2-15,-19 26-1 16,19-26-1-16,0 0-3 0,-23 29-3 16,23-29-3-16,0 0-2 15,-32 26-2-15,32-26-4 16,-26 8 2-16,26-8-2 15,-29 11 2-15,29-11-1 16,-27 10 1-16,27-10-1 16,-31 16 1-16,31-16 0 15,-29 16-2-15,29-16 0 16,-29 13 0-16,29-13-1 16,-24 16 1-16,24-16-1 15,-23 15 1-15,23-15-1 16,0 0 1-16,-32 29 0 0,32-29-1 15,-18 24 0-15,18-24 1 16,-16 31-1-16,16-31 0 16,-13 40-1-16,13-40 1 15,-13 42 0-15,13-42 0 16,-11 45 0-16,11-45 1 16,-8 42 0-16,8-42 0 15,-8 34 0-15,8-34 1 16,0 34-1-16,0-34 0 15,0 37 0-15,0-37-1 16,-2 42 0-16,2-42 1 16,0 40-1-16,0-40 1 15,-3 39 0-15,3-39 1 0,0 37-1 16,0-37 1-16,3 31-1 16,-3-31 1-16,2 35-1 15,-2-35 0-15,3 31-1 16,-3-31 0-16,3 29 0 15,-3-29 1-15,5 26-1 16,-5-26 1-16,8 24-1 16,-8-24 1-16,5 29-1 15,-5-29 1-15,5 24-1 16,-5-24 5-16,0 26 1 16,0-26-2-16,0 0 1 15,6 29 0-15,-6-29 0 0,0 34-4 16,0-34 5-16,2 34-9 15,-2-34 3-15,-2 34-3 16,2-34 4 0,-3 40-4-16,3-40 3 0,-5 31 0 15,5-31 0-15,-6 29 0 16,6-29 0-16,0 24 0 16,0-24 0-16,0 0 0 15,-2 26 0-15,2-26 0 16,0 0 0-16,-8 24-1 15,8-24 1-15,0 0-1 16,-13 29 1-16,13-29 0 16,0 0-1-16,-11 31 1 0,11-31 0 15,0 0 0 1,-8 24 0-16,8-24 0 16,0 0-1-16,-13 24 1 15,13-24-1-15,0 0 2 0,-18 29-3 16,18-29 2-16,0 0 0 15,-24 29-1-15,24-29 0 16,0 0 1-16,-26 26-2 16,26-26 1-16,0 0 1 15,-29 24-1-15,29-24 1 16,0 0-1-16,-29 26 1 16,29-26 0-16,0 0 0 0,-32 16-1 15,32-16-3-15,0 0-4 16,0 0-10-1,-34 8-23-15,34-8-83 16,0 0-3-16,0 0-4 0,0 0 0 16</inkml:trace>
  <inkml:trace contextRef="#ctx0" brushRef="#br0" timeOffset="69730">3046 7340 8 0,'0'0'71'0,"0"0"0"16,-23 13-2-16,23-13-48 15,0 0 0-15,0 0 0 16,0 0 4-16,-27-15 6 16,27 15 4-16,0 0 2 15,0 0 2-15,0 0 0 16,0 0-6-16,0 0-5 16,0 0-5-16,0 0-5 15,0 0-3-15,0 0-1 0,0 0-2 16,0 0-2-16,0 0 0 15,6-27-2-15,-6 27-1 16,0 0-1-16,0 0-1 16,0 0-1-16,0 0 1 15,0 0-1-15,0 0 1 16,0 0 0-16,0 0 1 16,0 0-1-16,23 32-1 15,-23-32 2-15,16 29-2 16,-16-29 1-16,24 26 1 15,-24-26 0-15,31 40 1 16,-17-14-1-16,4 3 2 16,-5 2-2-16,6 6 0 0,-6 5-1 15,2 3-1-15,1-6-2 16,0 1 1-16,-3-6-2 16,0 0 1-16,0-5-2 15,-5 0 0-15,0-5 0 16,-2 5 0-16,-6 0 0 15,0 0 0-15,-3 0 0 16,0 2 0-16,-2 1 0 16,0-1 1-16,2 1-2 15,-2-1 4-15,0-7-3 16,2 2 3-16,0 1-1 16,-2-1-2-16,0 0 1 0,2 0 0 15,-2 3 0-15,5-29-4 16,-8 50 5-16,5-26-4 15,1 0 2 1,-1-1 2-16,3-23-2 0,-2 40-1 16,2-40 2-16,0 39-1 15,0-39 0-15,0 37-1 16,2-13 0-16,-2-24 1 16,3 44 0-16,-3-20 1 15,2 0-2-15,1 0 1 16,-3-24 0-16,5 42 1 15,-5-42-2-15,11 36 1 0,-11-36 0 16,10 35 0-16,-10-35 0 16,13 29 0-16,-13-29 0 15,16 28-1 1,-16-28 2-16,16 24-1 0,-16-24 0 16,0 0 0-16,29 26-1 15,-29-26 1-15,0 0 0 16,32 19 0-16,-32-19 0 15,0 0 0-15,28 5-1 16,-28-5 3-16,24 0-3 16,-24 0 1-16,0 0-2 15,32-5-3-15,-32 5-9 16,0 0-17-16,0 0-35 0,0 0-74 16,0 0 4-1,2-24-7-15,-2 24 1 16</inkml:trace>
  <inkml:trace contextRef="#ctx0" brushRef="#br0" timeOffset="78418">4104 255 18 0,'0'0'80'0,"0"0"3"16,0 0 5-16,-24-3-32 16,24 3-12-16,0 0-7 15,0 0-3-15,0 0-2 16,0 0-3-16,0 0-2 0,0 0-5 16,0 0-1-16,0 0-3 15,0 0-2-15,-10 29-1 16,10-29-1-1,2 27-2-15,-2-27-1 16,5 36-2-16,-7-12 0 0,2-24-2 16,2 47-1-16,1-23 0 15,-6 2 0-15,6 1-2 16,-6-1 1-16,6-2-2 16,-3 2 1-16,-3 0-1 15,6 1 1-15,-6-1-1 16,6 0 0-16,-3 0 0 15,3 3 2-15,-6-5-2 0,0 0 1 16,3-1 1 0,0 1-1-16,-2 0 1 15,2-24-2-15,-5 42 1 16,5-16-4-16,-3 3 4 0,3-3-3 16,0 3-1-16,-3 0 0 15,3 0 0-15,-2 0 0 16,2 0 0-16,0-3 0 15,0 1 0-15,0-1 0 16,0 0-1-16,0-2 2 16,2 2-1-16,1 1 0 15,2-4 0-15,0 3 0 0,-2-2-1 16,5 2 1-16,-8-26 0 16,13 45-1-1,-13-45 1-15,24 40 0 16,-24-40 0-16,26 29 0 0,-26-29-1 15,32 23 1-15,-32-23 0 16,31 16 0-16,-31-16 0 16,34 8 0-16,-34-8 0 15,32 16 1-15,-32-16-2 16,34 8 2-16,-34-8-1 16,32 15 0-16,-32-15 0 15,31 13 0-15,-31-13 0 16,27 11 0-16,-27-11 1 15,23 11-1-15,-23-11 0 16,0 0 0-16,29 10 0 16,-29-10 0-16,0 0 0 15,0 0 0-15,0 0 0 0,0 0-1 16,0 0 1-16,24 0 1 16,-24 0-1-16,0 0 0 15,0 0 0-15,0 0-1 16,0 0 2-16,0 0-1 15,0 0 0-15,0 0 0 16,0 0 0-16,0 0 0 16,0 0 0-16,0 0 0 15,0 0 0-15,0 0 0 16,0 0-1-16,0 0 2 16,0 0-2-16,0 0 2 15,0 0-1-15,-29 11 0 0,29-11 0 16,0 0-1-16,0 0 2 15,-29 18-1-15,29-18 0 16,0 0 0-16,-24 10 0 16,24-10 0-16,0 0 0 15,-29 14 1-15,29-14-1 16,0 0 0-16,-31 23-1 16,31-23 1-16,0 0 0 15,-26 27 0-15,26-27 0 16,0 0 0-16,-19 26 0 15,19-26 0-15,0 0 0 16,-21 31 0-16,21-31 0 16,-21 27 0-16,21-27 0 0,-18 29 0 15,18-29 0-15,-16 29 0 16,16-29 0-16,0 0 0 16,-16 31 0-16,16-31 0 15,-8 24-1-15,8-24 1 16,-13 29-1-16,13-29 1 15,-18 31 0-15,18-31 0 16,-14 29 0-16,14-29-1 16,-10 27 1-16,10-27 0 15,0 0 0-15,-8 26-1 16,8-26 1-16,0 0 1 16,-5 31-2-16,5-31 1 0,-8 27 0 15,8-27 0-15,-8 29 0 16,8-29 0-16,-8 29 0 15,8-29 0-15,-5 29-1 16,5-29 1-16,-3 26 0 16,3-26-2-16,0 31 3 15,0-31-4-15,-5 32 4 16,5-32-4-16,0 39 5 16,0-39-4-16,-3 40 3 15,3-40 0-15,-2 34-2 16,2-34 2-16,0 29-1 15,0-29 1-15,-3 26-2 16,3-26 1-16,5 29 0 0,-5-29 0 16,6 34 0-16,-6-34 0 15,5 35 0-15,-5-35 0 16,5 34 0-16,-5-34 0 16,5 29 0-16,-5-29 0 15,3 26-1-15,-3-26 1 16,3 29 1-16,-3-29-1 15,5 29 0-15,-5-29 0 16,5 31 0-16,-5-31 0 16,5 29 0-16,-5-29 1 15,3 29-1-15,-3-29 0 16,3 32 0-16,-3-32 0 0,2 34-1 16,-2-34 1-16,0 37-1 15,0-37 1-15,3 34-1 16,-3-34 1-16,3 37 0 15,-3-37 0-15,0 34 0 16,0-34 0-16,2 32 0 16,-2-32 0-16,0 39 0 15,0-39-1-15,-2 34 1 16,2-34 0-16,-3 40-1 16,3-40 1-16,-3 42 0 15,3-42 0-15,-5 37 0 16,5-37-1-16,-3 36 1 15,3-36 1-15,-5 27-1 0,5-27 0 16,-10 23 0-16,10-23 0 16,-6 27 1-16,6-27-1 15,-8 23 0 1,8-23 0-16,-7 27-1 0,7-27 2 16,-8 26-2-16,8-26 1 15,-8 24-1-15,8-24 1 16,-11 23 0-16,11-23 0 15,-16 24 0-15,16-24 0 16,-21 29 0-16,21-29 0 16,-28 24 0-16,28-24-1 15,-29 23 1-15,29-23 0 0,-29 19-1 16,29-19 1-16,-27 21-1 16,27-21 1-1,-26 15-1-15,26-15 0 16,0 0-1-16,-31 16 1 0,31-16 0 15,0 0 0-15,-27 3 1 16,27-3-1-16,0 0 0 16,-26 3 0-16,26-3 1 15,0 0 0-15,-29 15 0 16,29-15-1-16,0 0 1 16,-26 16-1-16,26-16 1 15,0 0 0-15,0 0 0 16,-24 3 0-16,24-3-1 15,0 0 1-15,0 0 0 16,0 0 0-16,-24 5 0 16,24-5-1-16,0 0 1 15,0 0 0-15,0 0 0 0,0 0-1 16,0 0 1-16,0 0 0 16,-23 16 0-16,23-16 0 15,0 0 0-15,0 0 0 16,0 0 0-16,0 0 0 15,0 0 0-15,0 0 0 16,0 0 0-16,0 0 0 16,0 0 0-16,0 0 0 15,0 0 0-15,0 0 0 16,0 0 0-16,23-8 0 16,-23 8 0-16,0 0 0 15,0 0 0-15,0 0 0 0,24 10 0 16,-24-10 0-16,0 0 0 15,0 0 1-15,24 19-1 16,-24-19 0-16,0 0 0 16,0 0 0-16,29 5 1 15,-29-5-1-15,0 0 1 16,34 18-1-16,-34-18 3 16,18 29-3-16,-18-29 3 15,16 35-3-15,-16-35 3 16,13 34-3-16,-13-34 2 15,11 31-1-15,-11-31-1 16,15 24 0-16,-15-24 0 16,19 24 1-16,-19-24-1 0,18 29 1 15,-18-29-1-15,16 31 0 16,-16-31 0-16,8 32 1 16,-8-32-1-16,8 31 0 15,-8-31 0-15,5 32 0 16,-5-32 0-16,8 31-1 15,-8-31 1-15,5 37 0 16,-5-37-1-16,3 40 2 16,-3-40-2-16,0 39 1 15,0-39 0-15,-5 40 0 16,5-40 0-16,-6 39 0 16,6-15-1-16,0-24 1 0,0 44 0 15,0-44 0-15,3 42-1 16,-3-42 2-16,0 37-2 15,0-37 1-15,0 34 0 16,0-34-1-16,0 32 1 16,0-32 0-16,3 42 0 15,2-18 0-15,0-1-1 16,3 1 1-16,3 0 0 16,-11-24 0-16,21 37 0 15,-21-37 0-15,23 26-1 16,-23-26 1-16,0 0 0 15,29 24 0-15,-29-24 0 16,26 10 0-16,-26-10 0 0,27 16 0 16,-27-16 0-16,31 10 0 15,-31-10 0-15,35 0 1 16,-35 0-1-16,31-2 1 16,-31 2-1-16,32-5 0 15,-32 5 0-15,31-3 0 16,-31 3 0-16,27 0 0 15,-27 0-1-15,0 0 1 16,31 8 0-16,-31-8 0 16,0 0 0-16,32-5 0 15,-32 5 0-15,0 0 0 16,23-8 1-16,-23 8-1 0,0 0 0 16,0 0 0-16,24 8 0 15,-24-8 0-15,0 0-1 16,0 0 1-1,0 0 0-15,0 0 0 0,0 0 0 16,0 0 0-16,0 0 0 16,24 15 0-16,-24-15 0 15,0 0 0-15,0 0 0 16,0 0 0-16,0 0-1 16,0 0 2-16,0 0-2 15,0 0 1-15,0 0-1 16,0 0 0-16,0 0 0 15,0 0 1-15,0 0-1 0,-24 11-1 16,24-11 1-16,0 0 1 16,0 0-1-16,-26 16 1 15,26-16-1 1,0 0 1-16,0 0 1 0,-24 15-1 16,24-15-1-16,0 0 0 15,-24 3 1-15,24-3-1 16,0 0 0-16,-31 11 0 15,31-11 0-15,-24 10 0 16,24-10 1-16,0 0-1 16,-29 18 1-16,29-18 0 15,0 0-1-15,0 0 0 0,-29 8 0 16,29-8 0-16,0 0-1 16,-29 0 1-1,29 0 0-15,-23 6 0 16,23-6 0-16,-27 13 0 0,27-13 1 15,0 0 0-15,-31 29-1 16,31-29 1-16,0 0-1 16,-24 29 1-16,24-29 0 15,0 0-1-15,-10 29 1 16,10-29 0-16,-3 23 0 16,3-23 0-16,-5 27 0 15,5-27 1-15,0 26-2 16,0-26 1-16,0 0 0 0,2 26 0 15,-2-26 0 1,0 0 0-16,0 24 0 16,0-24 0-16,0 0 0 15,0 29 0-15,0-29 0 0,0 0 0 16,0 23 0-16,0-23 0 16,0 0-1-16,0 0 1 15,-2 29 0-15,2-29 0 16,2 24 3-16,-2-24-1 15,0 29 1-15,0-29-2 16,0 31 3-16,0-31-3 16,-2 32 2-16,2-32-2 15,0 0-1-15,-3 29 0 16,3-29 0-16,0 0 0 16,3 24 0-16,-3-24 0 15,0 0 0-15,2 29 0 0,-2-29-1 16,0 0 2-16,0 26-2 15,0-26 1-15,0 0-1 16,0 29 1-16,0-29 0 16,0 0 0-16,-2 26 0 15,2-26 0-15,0 0 0 16,-6 29 0-16,6-29 0 16,0 0 0-16,-10 32 0 15,10-32 1-15,0 0-2 16,-13 29 1-16,13-29 0 15,0 0 0-15,-21 23 0 16,21-23 1-16,0 0-2 16,-32 27 2-16,32-27-2 0,-26 23 1 15,26-23 0-15,-26 19 0 16,26-19 0-16,-24 15-1 16,24-15 1-16,0 0 0 15,-32 14 0-15,32-14 1 16,0 0-1-16,-34 7 0 15,34-7-1-15,-24 11 1 16,24-11 0-16,-23 8-1 16,23-8 1-16,0 0 0 15,0 0 0-15,-29 10 0 16,29-10 0-16,0 0 0 16,0 0-1-16,0 0 1 0,-29-13-2 15,29 13-1-15,0 0-3 16,0 0-7-16,0 0-15 15,-32-2-45-15,32 2-61 16,0 0-1-16,8-32-7 16,-8 3 1-16</inkml:trace>
  <inkml:trace contextRef="#ctx0" brushRef="#br0" timeOffset="81419">3828 5736 22 0,'0'0'77'15,"0"0"1"-15,0 0 0 16,-29 16-51-16,29-16-4 15,0 0 0-15,0 0 0 16,0 0 3-16,0 0 0 16,0 0 1-16,0 0 1 0,0 0-2 15,0 0-1-15,0 0-3 16,0 0-3 0,0 0-3-16,29 21-1 15,-29-21-1-15,0 0-1 0,31 8 0 16,-31-8-1-16,29 18-1 15,-29-18 0-15,29 40-1 16,-13-12 0-16,-3 4-2 16,5 5 0-16,-2 0-1 15,3 2 0-15,-4-2-2 16,1 0 0-16,0 0-1 16,-3-1-1-16,-5 4-1 15,0-3 1-15,-3 2-2 16,-2 1 1-16,-1-1-1 15,-2 0 0-15,0-2-1 16,0-3 1-16,0-2-1 16,0 0 1-16,0-1-1 0,-2-2 1 15,2 3-1-15,0 2 0 16,-3-3 7-16,3 6-2 16,0 3 1-16,3-4-4 15,-6 1 4-15,6 3-3 16,-3-1 3-16,0 1-4 15,0-1-2-15,0-5-2 16,0 0 1-16,0 1 1 16,0-1 0-16,2-3-1 15,1 1 1-15,2 0 0 16,0-1 0-16,3 1-1 16,-2-3 1-16,4 0 0 0,1-1-1 15,-1-1 2-15,1 2-2 16,-1 2 1-16,1-2-1 15,-1 3 1-15,1-6 0 16,-1 6 0-16,3-6-1 16,-2 0 1-16,-1 1 0 15,-10-27 0-15,19 42-1 16,-19-42 2-16,24 34-2 16,-24-34 2-16,29 26-1 15,-29-26 0-15,34 16 0 16,-34-16 0-16,42 8 1 15,-42-8-1-15,42-3 0 16,-42 3 0-16,37-8 0 0,-37 8-1 16,34-13 1-16,-34 13 0 15,29-10 0-15,-29 10 0 16,23-8 0-16,-23 8 0 16,0 0 0-16,29-11-1 15,-29 11 1-15,0 0-1 16,0 0 1-16,27-2-1 15,-27 2 2-15,0 0-1 16,0 0 0-16,0 0 0 16,0 0 0-16,0 0 0 15,0 0-2-15,0 0 3 16,0 0-1-16,0 0 0 0,0 0 0 16,0 0 0-16,0 0 0 15,2 23 0-15,-2-23 1 16,0 0-2-16,0 0 0 15,0 0 1-15,0 0 0 16,-26 19 0-16,26-19 0 16,0 0 0-16,-24 15 0 15,24-15 0-15,0 0 0 16,-29 14 0-16,29-14-1 16,0 0 1-16,-26 18 0 15,26-18 0-15,0 0 0 16,-29 18 1-16,29-18-1 15,0 0 0-15,-34 13 1 0,34-13 0 16,-24 11-1-16,24-11 0 16,-23 5 1-16,23-5-1 15,-24 3 0 1,24-3 1-16,-24 5-1 0,24-5-1 16,-26 3 1-16,26-3 0 15,-32 5-1-15,32-5 1 16,-31 8-1-16,31-8 1 15,-32 8-1-15,32-8-1 16,-31 8 0-16,31-8 0 16,-34 5-1-16,34-5 0 15,-37 5 0-15,37-5 0 0,-34 8 1 16,34-8 0-16,-35 16 0 16,35-16 1-16,-29 18 0 15,29-18 1 1,-28 24 0-16,28-24 0 0,-27 26-1 15,27-26 1-15,-29 29 0 16,29-29 1-16,-23 34-2 16,23-34 2-16,-21 40-1 15,21-40 0-15,-16 42 0 16,16-42 1-16,-5 45 1 16,5-45-2-16,2 42 3 15,-2-19-2-15,0-23 1 16,5 42-2-16,-5-42 2 0,3 45-3 15,-3-45 1-15,8 37 0 16,-8-37-1 0,8 39 1-16,-8-39 0 15,10 32 1-15,-10-32-2 0,8 32 1 16,-8-32 0-16,6 34 1 16,-6-34-1-16,0 34 0 15,0-34 0-15,0 37 0 16,0-37 0-16,0 31 0 15,0-31 0-15,0 27 0 16,0-27-1-16,0 0 1 16,0 34 0-16,0-34-1 0,-6 24 2 15,6-24-1 1,-5 28 0-16,5-28 0 16,-3 32 1-16,3-32-1 15,0 24-1-15,0-24 2 0,3 23-2 16,-3-23 1-16,0 0-1 15,5 24 2-15,-5-24-2 16,0 0 1-16,6 26 0 16,-6-26 0-16,0 0 0 15,0 0 0-15,7 27 0 16,-7-27 0-16,0 0 0 16,0 0 0-16,14 26 0 15,-14-26 0-15,0 0-1 16,13 26 1-16,-13-26 0 15,0 0 1-15,8 27-1 16,-8-27-1-16,0 0 2 16,0 0-1-16,2 26 0 0,-2-26 0 15,0 0 0-15,-5 29 1 16,5-29-2-16,-3 23 2 16,3-23-1-16,0 0 0 15,-10 24 0-15,10-24 1 16,0 0-1-16,0 0 1 15,0 0-1-15,-29 21 1 16,29-21-1-16,-24 11 0 16,24-11 0-16,0 0 0 15,-31 18 0-15,31-18-1 16,0 0 0-16,0 0-1 16,-27 24-2-16,27-24-1 0,0 0 0 15,0 0-1-15,-23 16-2 16,23-16-4-16,0 0-10 15,-24-6-24-15,24 6-79 16,0 0-2-16,11-26-2 16,-11 26-4-16</inkml:trace>
  <inkml:trace contextRef="#ctx0" brushRef="#br0" timeOffset="83528">3799 9234 1 0,'0'0'0'15,"0"0"34"-15,26 34-66 16,-26-34 30-16,24 21 2 16</inkml:trace>
  <inkml:trace contextRef="#ctx0" brushRef="#br0" timeOffset="88217">5008 226 125 0,'-13'-24'93'0,"13"24"1"16,0 0-26-16,-23-15-22 15,23 15-8-15,0 0-6 16,0 0-5-16,-19-24-3 16,19 24-3-16,0 0 0 15,0 0-2-15,0 0-1 16,-8 37-3-16,8-37-2 16,-8 44-1-16,1-17-2 15,1 7-1-15,1-2-4 16,2 4 0-16,-2 1 0 15,3 5-1-15,-4 0-1 0,9 3 2 16,-3-3-1-16,3 5 1 16,-3-7-1-16,5 5 1 15,-5-9 1-15,2 1-2 16,1-5 3-16,-3 5-5 16,0-8 2-16,0 5-2 15,-3-3 2-15,3 1-4 16,-2 2 0-16,-1 0 1 15,-5 3-4-15,6-8 5 16,-9 3-5-16,1-3 1 16,-1-1 0-16,1-4 0 15,-4 2 0-15,4-2-1 0,10-24 3 16,-24 42-1-16,24-42 1 16,-21 42 0-16,21-42 0 15,-24 34 0-15,24-34 0 16,-23 24 0-16,23-24 0 15,-26 19 0-15,26-19-1 16,-24 15 1-16,24-15 0 16,-29 21 0-16,29-21-1 15,-26 29 0-15,26-29 1 16,-29 24-1-16,29-24 0 16,-24 16 0-16,24-16 0 15,0 0 0-15,-24 8 0 16,24-8 0-16,0 0 0 0,0 0 1 15,0 0-1-15,-23 0 1 16,23 0-1-16,0 0 0 16,0 0 0-16,0 0 1 15,0 0-1-15,0 0 0 16,0 0 1-16,0 0-1 16,0 0 1-16,0 0-1 15,0 0 1-15,0 0 0 16,0 0 0-16,0 0 0 15,0 0 0-15,0 0 0 16,0 0 0-16,29-3 1 16,-29 3-1-16,0 0 0 0,0 0 0 15,29 21 0-15,-29-21 0 16,0 0 0-16,26 16 0 16,-26-16 0-1,0 0 1-15,26 21-1 0,-26-21 0 16,16 29 1-16,-16-29-1 15,10 42 0-15,-2-18 1 16,-2-1-1-16,-1 3 0 16,0 1 0-16,0-1 0 15,-2 0 1-15,5 1-1 16,-5 2 0-16,2 0 0 16,0-1 1-16,-2 1-1 15,-3 0 1-15,2 0-1 0,1 0 1 16,-3 0-1-16,0-5 0 15,0-1 0 1,0 1 1-16,0-24-1 16,5 40 0-16,-5-40 1 0,0 36-1 15,0-36 2-15,0 42-5 16,0-18 5-16,-2 2-4 16,2 1 3-16,-3 2-3 15,3 0 4-15,-3 2-4 16,3-2 1-16,0-3 2 15,-2 1-1-15,2-1 0 16,0 0-1-16,-3 1 1 0,0-1-1 16,3 3 1-16,-2-3 0 15,-1 3 0 1,3 0-1-16,0-3 1 16,3 1 0-16,2-4 0 0,-5-23 0 15,11 37 0-15,-11-37-1 16,15 34 1-16,-15-34 0 15,19 37 0-15,-19-37-1 16,18 29 1-16,-18-29 0 16,26 34 2-16,-26-34-2 15,29 29 2-15,-29-29 0 16,35 13 0-16,-35-13 0 16,36 13 0-16,-36-13 0 0,29 3-2 15,-29-3 2 1,27 3-2-16,-27-3 0 15,0 0 0-15,29 8 0 16,-29-8 0-16,0 0 0 0,26 5 0 16,-26-5 0-16,0 0 0 15,24 8 0-15,-24-8 0 16,0 0 0-16,0 0 1 16,0 0-1-16,0 0 0 15,0 0 0-15,0 0 0 16,0 0 1-16,0 0-1 15,15 23-1-15,-15-23 1 0,0 0 1 16,0 0-2 0,-10 27 1-16,10-27 0 15,0 0 0-15,0 0 0 16,-19 23 0-16,19-23 1 0,0 0-2 16,0 0 1-16,-21 27 0 15,21-27 0-15,0 0 0 16,0 0 0-16,-26 21 0 15,26-21 0-15,0 0 1 16,-24 0-1-16,24 0 0 16,0 0 0-16,-23-3 0 15,23 3 0-15,0 0-2 16,-34 11 0-16,34-11 0 16,-24 13 0-16,24-13-1 15,-24 16 1-15,24-16 0 16,0 0 0-16,-31 21 2 15,31-21 0-15,0 0-1 0,-21 26 1 16,21-26 1-16,-16 26-1 16,16-26-1-16,-19 34 1 15,19-34 0-15,-18 29 0 16,18-29 0-16,-16 29 0 16,16-29-1-16,-8 27 1 15,8-27 0-15,-8 28 0 16,8-28 0-16,-5 35 0 15,5-35-1-15,-5 34 1 16,5-34 0-16,-5 31 0 16,5-31 0-16,-6 29 0 15,6-29 0-15,0 27 0 0,0-27 0 16,6 31 0-16,-6-31 0 16,2 37 0-16,-2-37-1 15,6 34 1-15,-6-34 0 16,5 32 0-16,-5-32 0 15,0 31-1-15,0-31 2 16,0 35-2-16,0-35 2 16,0 39-1-16,0-39 1 15,0 42-2-15,0-42 3 16,2 37-2-16,-2-37 0 16,3 31 0-16,-3-31 0 15,3 29 0-15,-3-29 0 16,2 29 0-16,-2-29-1 0,3 34 1 15,-3-34 0-15,3 37 0 16,-3-37-1-16,5 40 1 16,-5-40 0-16,2 34 0 15,-2-34-1-15,-2 29 1 16,2-29 0-16,0 29 0 16,0-29 0-16,-3 34 0 15,3-34 0-15,0 39 0 16,0-39-1-16,0 40 2 15,0-40-2-15,0 34 1 16,0-34 0-16,0 24 0 16,0-24 0-16,0 0 1 0,-2 29-1 15,2-29 0-15,0 0-1 16,-14 29 1-16,14-29 0 16,-13 23-1-16,13-23 1 15,0 0 0-15,-16 29 0 16,16-29 0-16,0 0 0 15,-15 24 0-15,15-24 0 16,0 0 0-16,-21 26 0 16,21-26 0-16,-24 21-1 15,24-21 1-15,-24 24 0 16,24-24 0-16,-21 24-1 16,21-24 1-16,0 0-1 15,-23 13 0-15,23-13-1 0,0 0 0 16,0 0 0-16,0 0 1 15,-29 23-1-15,29-23 0 16,0 0 1 0,-19 32 0-16,19-32 1 0,0 0 0 15,0 0-1-15,-18 26 1 16,18-26 0-16,0 0 1 16,0 0-1-16,0 0 0 15,0 0 0-15,0 0 0 16,0 0 1-16,0 0-1 15,-5 27 0-15,5-27 0 16,0 0 1-16,0 0-1 0,0 0 0 16,0 0 0-16,0 0 1 15,0 0-1 1,13 23 0-16,-13-23 0 16,0 0 0-16,0 0 0 0,0 0 0 15,29 16 0-15,-29-16 0 16,0 0 0-16,23 0 1 15,-23 0-1-15,0 0 0 16,27-5 1-16,-27 5-1 16,0 0 1-16,29 5 0 15,-29-5 0-15,0 0 0 16,26 21 0-16,-26-21-1 16,0 0 1-16,26 26-1 0,-26-26 1 15,0 0-1 1,29 29 0-16,-29-29 0 15,19 27 1-15,-19-27 0 16,18 34 0-16,-18-34 0 0,21 37 0 16,-21-37 0-16,16 31 0 15,-16-31 0-15,18 32 0 16,-18-32-1-16,16 26 1 16,-16-26-1-16,18 29 0 15,-18-29 0-15,21 37 2 16,-21-37-2-16,21 39 3 15,-21-39-3-15,24 40 2 0,-24-40-1 16,16 34 1-16,-16-34 3 16,8 37-3-1,-8-37 3-15,0 44-5 16,-3-20 2-16,1 2-2 0,-4 3 3 16,6 0-3-16,-5 3-3 15,2-6 2-15,1 0-2 16,-1 1 3-16,3-4-1 15,0 4 1-15,0-4-1 16,-3 4 1-16,3-1 0 16,-5 0-1-16,3 1 0 15,-1-1 0-15,0 0 1 16,3-26-1-16,-8 47 0 16,8-47 0-16,-2 45 0 15,2-45 1-15,-3 40-1 16,3-40 0-16,0 39 0 15,0-39 1-15,5 40-1 0,-5-40 1 16,8 39 2-16,-8-39-2 16,13 42 1-16,-5-18 1 15,-8-24-1-15,16 42-1 16,-16-42 1-16,19 39-1 16,-19-39 0-16,18 40 0 15,-18-40-1-15,18 31 1 16,-18-31 0-16,19 27 0 15,-19-27-1-15,16 23 2 16,-16-23-2-16,0 0 1 16,28 29 0-16,-28-29 0 15,24 19-1-15,-24-19 1 0,32 18 0 16,-32-18 0-16,34 16-1 16,-34-16 1-16,34 5 0 15,-34-5 0-15,26 0 0 16,-26 0 0-16,27-8 0 15,-27 8-1-15,26-8 2 16,-26 8-3-16,26-8-4 16,-26 8-6-16,24-2-19 15,-24 2-48-15,8-29-56 16,-8 29-4-16,-5-37-3 16,-3 11-2-16</inkml:trace>
  <inkml:trace contextRef="#ctx0" brushRef="#br0" timeOffset="90436">5324 6430 1 0,'0'0'14'16,"5"24"56"-16,-5-24 7 16,0 0-38-16,0 0 0 15,0 0-5-15,0 0 2 16,0 0-1-16,0 0-2 15,0 0-3-15,0 0-3 0,-26 3-3 16,26-3-5-16,0 0-3 16,0 0-2-1,0 0-2-15,0 0 0 16,-24 10 0-16,24-10 0 0,0 0-1 16,0 0 1-16,-23-3 0 15,23 3-1-15,0 0 0 16,-27 6-3-16,27-6-1 15,-23 5-2-15,23-5 0 16,-29 11-1-16,29-11 0 16,-29 10-2-16,29-10 1 15,-26 11-1-15,26-11 0 16,-24 13 0-16,24-13-1 0,-26 15 0 16,26-15 0-1,-32 24-1-15,32-24 0 16,-32 34 0-16,32-34 0 15,-28 40 1-15,28-40-2 0,-22 45 6 16,12-17 3-16,-1 1-7 16,1 0 5-16,-1 3-5 15,1 2 5-15,2-2-4 16,0 2 5-16,0 3-9 16,3-6 1-16,2 1 4 15,6-3-1-15,-3-3 0 16,0 0 0-16,3 1 1 0,-1-1-2 15,1-2 1 1,-3-1-1-16,2 4 0 16,1-1 2-16,0-3-2 15,-1 6-1-15,4-2 3 0,-4-1 0 16,6 3-1-16,-3 3 2 16,3-4-1-16,-5-1-3 15,2 2 3-15,0-6 1 16,-2 1-4-16,-3-24 0 15,3 39 0-15,-3-39 0 16,-3 35 0-16,3-35 0 16,0 34 0-16,0-34-1 15,0 37 2-15,0-37-1 16,-3 31 0-16,3-31 0 16,-5 24 0-16,5-24 1 15,0 0-3-15,0 0-1 0,-26 26 1 16,26-26-1-16,-24 16 2 15,24-16-2-15,-29 16 1 16,29-16 0-16,-29 16 2 16,29-16-1-16,0 0 1 15,-31 15-1-15,31-15 1 16,0 0-1-16,-27 11 1 16,27-11-1-16,0 0 1 15,-23 13 1-15,23-13-3 16,0 0 3-16,-24 16-2 15,24-16 1-15,0 0 0 16,0 0 1-16,0 0-2 16,0 0 2-16,-24 8 0 0,24-8-2 15,0 0 1-15,0 0 0 16,0 0 0-16,0 0 0 16,0 0 0-16,0 0 0 15,0 0-1-15,0 0 0 16,0 0 1-16,0 0-1 15,0 0 1-15,0 0-1 16,0 0 0-16,0 0 0 16,0 0 1-16,0 0 1 15,0 0-1-15,0 0 0 16,0 0 0-16,24 13 0 16,-24-13 0-16,0 0 1 15,26 0-2-15,-26 0 1 0,0 0 0 16,32 10 1-16,-32-10-1 15,0 0 0-15,29 32 0 16,-29-32 0-16,18 26 1 16,-18-26 0-16,16 24-2 15,-16-24 1-15,19 24 2 16,-19-24 1-16,26 23-1 16,-26-23 1-16,24 32-1 15,-24-32 0-15,18 39 0 16,-18-39 0-16,16 45 0 15,-11-19 0-15,0 1 0 16,0 1 0-16,3-4 0 0,-2 2 1 16,2 1-1-16,-3 2 1 15,0-3-3-15,0-2 1 16,-2-1-1-16,0 1 0 16,-3 0 1-16,0-1-2 15,0 1 0-15,0-24 0 16,-8 42 2-16,8-42-1 15,-3 37 1-15,3-37-2 16,-5 24-4-16,5-24-15 16,0 0-36-16,0 0-73 15,0 0-1-15,13-24-4 16,-13 24-1-16</inkml:trace>
  <inkml:trace contextRef="#ctx0" brushRef="#br0" timeOffset="96280">5327 168 99 0,'-3'-26'85'16,"3"26"3"-16,0 0-19 16,0 0-23-16,0 0-2 15,0 0-6-15,0 0-3 16,0 0-4-16,-8 39-3 16,8-39-3-16,0 35-5 15,0-35-3-15,0 34-2 16,0-34-4-16,0 42-1 15,0-42-2-15,0 42-1 16,-2-18-1-16,-1 2 0 0,0 0 0 16,3 3 0-16,-2 3 0 15,-1-1 0-15,0-2-1 16,3 5 0 0,-2-2-1-16,2-3 0 0,0 0-2 15,0 0 0-15,-3 0-1 16,3-3 1-16,-3 3 3 15,1-3-2-15,-1 0 2 16,1 1-2-16,2-6 3 16,0 10-3-16,2-4 4 15,1 2-5-15,2 0-1 16,0 2 1-16,1-2-2 0,-1 3 2 16,0-3-3-16,0-3 3 15,3 0-2-15,0-2 0 16,-8-24 0-16,19 42 0 15,-19-42 0-15,23 39 1 16,-23-39-1-16,32 35 0 16,-32-35-1-16,34 34 1 15,-34-34 0-15,34 31 0 16,-34-31 0-16,32 24 0 16,-32-24 0-16,23 16 1 15,-23-16-1-15,27 8 0 16,-27-8 0-16,26 2 0 15,-26-2 0-15,24 3 0 0,-24-3 0 16,23 2 0-16,-23-2 0 16,0 0 0-16,24 3 0 15,-24-3 0 1,0 0 0-16,0 0 0 0,0 0 0 16,0 0 0-16,0 0 0 15,24-3 0-15,-24 3 0 16,0 0 0-16,0 0 0 15,0 0 0-15,0 0 0 16,0 0 0-16,0 0-1 16,0 0 2-16,0 0-1 15,0 0-1-15,0 0 1 0,-21 27 0 16,21-27 0-16,0 0 0 16,0 0 0-1,-24 18 0-15,24-18 0 16,0 0 0-16,0 0 0 0,0 0 0 15,-29 19 0-15,29-19 0 16,0 0 0-16,0 0-1 16,-29 26 1-16,29-26 0 15,0 0 0-15,-21 24 0 16,21-24 0-16,0 0 0 16,0 0 0-16,-29 31 0 15,29-31 0-15,0 0-1 16,-26 32 1-16,26-32 0 0,-19 31 0 15,19-31 0 1,-15 32 0-16,15-32 0 16,-16 34 0-16,16-34 0 15,-18 42-1-15,18-42 1 0,-16 45-1 16,8-22 1-16,0 4 0 16,0-1 1-16,0-2-2 15,0 2 1-15,0 0 0 16,3-2 0-16,-3 2 0 15,3-2 0-15,0 0-1 16,2-1 1-16,3-23 0 16,-3 40 0-16,3-40-1 15,-2 39 1-15,2-39-1 16,0 40 1-16,0-40 0 16,-3 42 0-16,3-42 0 15,-2 44-3-15,2-44 4 0,2 45-3 16,-2-45 3-16,11 45-4 15,-6-21 4-15,6-1-3 16,-11-23 3-16,15 42 0 16,-15-42-1-16,19 40 1 15,-19-40-2-15,13 37 2 16,-13-37-1-16,13 39 0 16,-13-39-1-16,11 39 1 15,-11-39 0-15,10 43-1 16,-10-43 1-16,11 36 0 15,-11-36-1-15,10 35 1 16,-10-35-1-16,8 28 1 16,-8-28 0-16,8 27 0 0,-8-27 0 15,2 26 0-15,-2-26 0 16,3 29 0-16,-3-29 0 16,-3 29 1-16,3-29-2 15,-5 29 1-15,5-29 0 16,-5 26 0-16,5-26 0 15,-5 24 0-15,5-24-1 16,0 0 1-16,0 31 0 16,0-31 0-16,0 0 0 15,-3 32 0-15,3-32 0 16,0 0 0-16,0 0 0 16,-10 32-1-16,10-32 1 0,0 0 0 15,0 0 0-15,-16 34 0 16,16-34 0-16,-13 23 0 15,13-23 0-15,-14 24 0 16,14-24 0-16,0 0 0 16,-21 32 0-16,21-32 0 15,0 0-1-15,0 0 1 16,-31 26-2-16,31-26 1 16,0 0-1-16,-34 13 0 15,34-13 0-15,-24 11 1 16,24-11-1-16,0 0 0 15,-29 13 1-15,29-13 0 16,0 0 0-16,0 0 1 0,-24 0-1 16,24 0-1-16,0 0 1 15,0 0 0-15,0 0 0 16,0 0 0 0,0 0 0-16,-23 2 0 0,23-2 1 15,0 0-1-15,0 0 1 16,0 0 0-16,0 0 0 15,0 0-1-15,0 0 1 16,0 0 0-16,0 0 0 16,0 0 0-16,0 0 0 15,0 0 0-15,0 0-1 16,0 0 1-16,0 0 0 0,0 0 1 16,0 0-1-16,0 0-1 15,0 0 1-15,26-2 0 16,-26 2 0-16,0 0 0 15,0 0 0-15,24 18 0 16,-24-18 0-16,0 0 0 16,21 26 0-16,-21-26 0 15,0 0 0-15,29 29 0 16,-29-29 0-16,0 0 1 16,26 32-1-16,-26-32 1 15,16 29-2-15,-16-29 2 16,10 34-1-16,-10-34 1 15,8 37-1-15,-8-37 0 0,5 34 0 16,-5-34 0-16,0 34 0 16,0-34 1-16,3 37-1 15,-3-37 0 1,-3 40 0-16,3-40 1 0,-5 44-2 16,5-44 2-16,-5 42-2 15,5-42 1-15,-8 42 0 16,8-42 0-16,-8 40 0 15,8-16 1-15,-5 2 0 16,0 0-2-16,-1 3 2 16,1 0-2-16,2 0 2 15,-2 2-2-15,3-2 2 0,-1-5-3 16,0 0 2-16,3-24 1 16,0 39-1-16,0-39 0 15,3 40 0 1,-3-40 0-16,0 39-1 0,3-15 2 15,-3-24-1-15,7 44 0 16,-1-20 0-16,-6-24 0 16,13 42 0-16,-13-42 1 15,13 34-1-15,-13-34 0 16,16 32 0-16,-16-32 0 16,10 34 0-16,-10-34 1 15,19 37 0-15,-19-37 0 16,18 32 0-16,-18-32 0 0,24 31 0 15,-24-31 1-15,26 21-1 16,-26-21 0 0,26 13-1-16,-26-13 1 15,0 0-1-15,32 13 0 0,-32-13 1 16,0 0-2-16,32 8 1 16,-32-8 0-16,28 8 0 15,-28-8-1-15,32 3 1 16,-32-3 0-16,32 2 0 15,-32-2 0-15,26 3 0 16,-26-3 0-16,0 0 0 16,29 5 0-16,-29-5-1 0,0 0 2 15,26 0-2 1,-26 0 1-16,0 0 1 16,29-8-1-16,-29 8 0 15,0 0 0-15,0 0 0 0,26-13 0 16,-26 13-1-16,0 0 1 15,0 0 0-15,0 0 0 16,0 0 0-16,0 0-1 16,0 0 1-16,0 0 0 15,0 0-1-15,0 0 1 16,0 0 0-16,0 0 0 16,0 0-1-16,0 0 1 15,0 0 0-15,0 0-1 16,0 0 1-16,0 0-1 15,0 0 0-15,0 0 0 16,0 0 1-16,0 0-1 16,-15 27 1-16,15-27-1 0,0 0 1 15,-16 23 0-15,16-23-1 16,0 0 2-16,0 0-2 16,-19 27 1-16,19-27 0 15,0 0 0-15,0 0 0 16,-31 21 0-16,31-21 0 15,0 0-1-15,-34 15 1 16,34-15 0-16,-27 14 0 16,27-14-1-16,-23 15 1 15,23-15 0-15,-27 14 0 16,27-14 0-16,0 0 0 16,-29 23-1-16,29-23 1 0,0 0 0 15,-34 32 0-15,34-32 0 16,-23 29-1-16,23-29 1 15,-29 34 0-15,29-34 0 16,-29 34 0-16,29-34 0 16,-24 37 0-16,24-37 0 15,-24 37-1-15,24-37 1 16,-18 39 0-16,18-39 0 16,-13 40 0-16,13-40 0 15,-11 42 0-15,11-42 0 16,-8 39-1-16,8-39 2 15,-2 42-2-15,2-42 2 16,-3 40-2-16,3-40 2 0,3 36 0 16,-3-36-1-16,2 35 0 15,-2-35 0-15,6 34 0 16,-6-34 0-16,10 39 5 16,-5-15-5-16,1 0 5 15,2-1-5-15,-8-23 4 16,10 45-4-16,-7-21 5 15,2-1-5-15,-5-23 0 16,0 45 0-16,3-21 0 16,-3 2 1-16,0-2-1 15,2 2 1-15,-2-2-2 16,3-1 2-16,0 1-2 0,-3-24 2 16,0 45-2-16,0-45 1 15,2 44-1-15,-2-17 1 16,3-1 0-16,-3 0 0 15,2 3-1-15,1 0 1 16,0-5 0-16,-3-24 0 16,2 39 0-16,-2-39 0 15,3 32 0-15,-3-32 0 16,-3 34-1-16,3-34 1 16,-2 34 0-16,2-34 0 15,-8 42 0-15,8-42 0 16,-8 35 0-16,8-35 0 15,-11 23 0-15,11-23 0 0,0 0-1 16,-23 34 1-16,23-34-1 16,-16 29 0-16,16-29 0 15,-16 35 0 1,16-35-1-16,-16 28-1 0,16-28 0 16,0 0 1-16,-23 24-1 15,23-24 1-15,0 0-1 16,-27 5 1-16,27-5 0 15,0 0 2-15,-23 8 0 16,23-8-2-16,0 0 2 16,0 0-1-16,0 0 0 15,0 0-1-15,0 0 1 0,-27 21 0 16,27-21-1-16,0 0 1 16,0 0 0-16,0 0-1 15,0 0 2 1,-23 19-1-16,23-19 0 0,0 0 1 15,0 0-1-15,0 0 1 16,0 0-1-16,0 0 1 16,0 0 0-16,0 0-1 15,0 0 1-15,0 0 0 16,0 0 0-16,0 0 0 16,0 0 0-16,0 0 0 15,0 0 0-15,8 23 0 16,-8-23 0-16,0 0 1 0,0 0-2 15,26 14 2 1,-26-14-1-16,0 0 0 16,0 0 1-16,29 23 0 15,-29-23 0-15,0 0 0 0,0 0 1 16,29 27-2-16,-29-27 2 16,0 0-1-16,23 21 0 15,-23-21-1-15,0 0 1 16,27 28-1-16,-27-28 1 15,18 24-1-15,-18-24 0 16,21 32 1-16,-21-32-1 16,24 37 0-16,-24-37 0 0,24 39 1 15,-24-39-1 1,23 37 1-16,-23-37-1 16,16 34 0-16,-16-34 7 15,11 39-3-15,-11-39 3 0,10 45-5 16,-5-19 5-16,-2 1-5 15,0-4 4-15,-1 4-4 16,1-1-2-16,-3-26-2 16,0 37 2-16,0-37 0 15,-5 34 0-15,5-34 0 16,-3 37 0-16,3-37 0 16,-5 42-1-16,5-18 1 15,-3-1 0-15,3 4 0 16,3-1 0-16,-3-2 0 15,0-24-1-15,2 42 1 16,-2-42 0-16,6 39 0 16,-6-39-2-16,7 40 2 0,-7-40-1 15,6 42 2-15,-6-42-2 16,5 39 2-16,-5-39-2 16,3 29 1-16,-3-29 1 15,0 0-1-15,2 29 0 16,-2-29 0-16,0 0-1 15,-2 34 1-15,2-34 0 16,0 32 0-16,0-32 0 16,5 34 0-16,-5-34 0 15,2 29 0-15,-2-29 0 16,0 0-1-16,19 29 1 16,-19-29 0-16,0 0 0 0,29 29-1 15,-29-29 1-15,0 0 0 16,31 23 0-16,-31-23-1 15,0 0 1-15,27 8-1 16,-27-8 1-16,0 0-1 16,29-5 1-16,-29 5-2 15,23-5 1-15,-23 5-2 16,0 0-3-16,0 0-1 16,27-3-2-16,-27 3-2 15,0 0-4-15,0 0-5 16,0 0-11-16,7-24-20 15,-7 24-74-15,0 0-2 16,0 0 1-16,0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1.70213" units="1/cm"/>
          <inkml:channelProperty channel="Y" name="resolution" value="81.81818" units="1/cm"/>
          <inkml:channelProperty channel="T" name="resolution" value="1" units="1/dev"/>
        </inkml:channelProperties>
      </inkml:inkSource>
      <inkml:timestamp xml:id="ts0" timeString="2019-04-08T12:46:34.740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fitToCurve" value="1"/>
    </inkml:brush>
  </inkml:definitions>
  <inkml:trace contextRef="#ctx0" brushRef="#br0">0 20 0,'0'-19'63,"9"19"-32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08T12:33:24.581"/>
    </inkml:context>
    <inkml:brush xml:id="br0">
      <inkml:brushProperty name="width" value="0.05" units="cm"/>
      <inkml:brushProperty name="height" value="0.05" units="cm"/>
      <inkml:brushProperty name="color" value="#0000FF"/>
      <inkml:brushProperty name="fitToCurve" value="1"/>
    </inkml:brush>
  </inkml:definitions>
  <inkml:trace contextRef="#ctx0" brushRef="#br0">413 710 19 0,'0'0'85'15,"0"0"-36"-15,0 0-8 16,0 0-8-16,0 0-7 16,-13 24-5-16,13-24-5 0,-29 49-2 15,8-20 0-15,-2 13-2 16,-9 1-1-16,0 9 1 16,-4 3-1-16,4 3 1 15,-7 5-1-15,10 3 0 16,-5 0-2-16,12 5 2 15,-4-3-3-15,16 1 1 16,-6-4-3-16,8 4 1 16,0-1 0-16,5 1-4 15,3-6 4-15,6-3-3 16,-1-2 5-16,3 2-4 16,8-4 5-16,-1 4-3 0,9-7 0 15,0 2 1-15,5 0-1 16,2 3-1-16,-2-3-1 15,5 3 0-15,-7-3-1 16,2 3 0-16,-6-5-1 16,1 2 3-16,-6-5-3 15,3 3 2-15,-5-6-2 16,0 3 1-16,-6-3-1 16,1 1 1-16,-3-1-2 15,-5-2 1-15,-9 5-1 16,1 0-2-16,-6-3 4 15,-2 0-2-15,-2-2 2 16,-6 0-2-16,2-6 2 0,-2 3-3 16,5-10 2-16,-2-1 1 15,-1 1-4-15,4-3 1 16,2 3-1-16,-1-4 0 16,1 4 0-16,0 2 1 15,3 0-1-15,-1 1 0 16,3 1 0-16,3 1 1 15,5 0-1-15,5-3 1 16,3 3-1-16,3 0 1 16,2-3-1-16,0 3 1 15,3-3-1-15,-3 3 1 16,0 0-1-16,0 0 1 0,0-3-1 16,0 0 1-16,3-3-1 15,0 1 1-15,0 0 0 16,0-1 0-16,-1 1-1 15,-2-3 2-15,-2 2-2 16,-1 1 1-16,-4-1 0 16,-1 1-1-16,-5-1 0 15,0-2-1-15,-3 0 1 16,-2 0-1-16,0-2 1 16,0-1-1-16,-3-3 0 15,-3 9 1-15,3 0 1 16,-2 2-3-16,-3-3 3 15,-1 4-2-15,-1-1 1 0,-4 3-2 16,1-3 3-16,2-3-3 16,-2 1 3-16,-1 2 0 15,6 0-1-15,0 3 1 16,2 0 0-16,1 2 0 16,5 1-2-16,-1-1 2 15,4 6-1-15,-1 0 1 16,3 2 1-16,5 3 2 15,1 3 0-15,7-1 2 16,-3 3 1-16,9 6 1 16,-1-6-1-16,3 6 2 15,-2-4-2-15,4 1 0 0,-4 0-1 16,2 0-1-16,-5 0 0 16,2-3-2-16,-2-2 0 15,-1-3-5 1,1-3 4-16,-3 3-3 0,1-3 1 15,-4 3-1-15,-2 0 2 16,0 3-3-16,-6 2 3 16,1 0 2-16,0 1-2 15,-3 1 2-15,-3 1-2 16,0 0 1-16,-2-5-1 16,-3 2 1-16,0-5-1 15,-5 3 0-15,-2-3-1 16,-4 0 1-16,1-3 0 0,-6 3 0 15,3 0-4-15,-5 0 0 16,5 2 0 0,0-2-1-16,2-2 1 15,6-4-2-15,0-4 2 0,5-1-1 16,3-5 4-16,2-2-2 16,0-3 3-16,1 0 0 15,-1 0-1-15,3 2 1 16,-2-2-1-16,4 3 1 15,1 2 0-15,-1-5 0 16,6 3-1-16,3-6 1 16,2 3-1-16,0-3 1 0,3 3-2 15,0 0 2 1,-3 3-1-16,3-1 1 16,-3 6-1-16,0 2 2 15,-2 1-2-15,-4-1 1 0,1-2 1 16,0-3-1-16,-3 3-1 15,-2-3 1-15,-3-2-1 16,0 2 0-16,-3-2 1 16,1-3 0-16,-3 2-1 15,-1-2 1-15,1-3-1 16,-3 1 1-16,0-4-1 16,-2 1 0-16,2 0 0 15,3-1 1-15,-1 6-1 16,1 0 0-16,5 0 0 15,3 5-1-15,5 0 2 16,2 3-3-16,6-5 2 16,0-1-3-16,7-2 0 0,-4-2-6 15,4-1-9-15,-23-26-38 16,32 24-82-16,-32-24-1 16,26-19-9-16,-20-20-5 15</inkml:trace>
  <inkml:trace contextRef="#ctx0" brushRef="#br0" timeOffset="3527">853 402 6 0,'0'0'51'16,"0"0"-9"-16,0 0-2 16,0 0-3-16,0 0-1 15,0 0-1-15,0 0-2 16,23 24-2-1,-23-24-4-15,8 39-1 0,-8-39-3 16,13 53-1-16,-5-24-3 16,13 10-1-16,-13-5-2 15,11 8-1-15,-12 1-2 16,9 7-1-16,-13-3-2 16,5 5 0-16,-8 1-4 15,2 5 1-15,-4-3-2 16,-1 3 1-16,0-3-3 0,1 0 2 15,-3-5-2-15,-3 0 0 16,0-7-1 0,-5-4 1-16,-3-2-3 15,0-3 2-15,-2-5-1 0,-1 0 0 16,-2-5-1-16,21-24 1 16,-34 39-1-16,34-39 1 15,-32 32-1-15,32-32 0 16,-28 31 0-16,28-31 1 15,-32 32-1-15,32-32 0 16,-32 36 0-16,32-36 1 16,-31 35-1-16,31-35 0 0,-29 39 0 15,29-39-2-15,-26 42 5 16,26-42-4 0,-21 42 4-16,13-18-4 15,0 0 4-15,3-1-5 0,5-23 5 16,-11 42-2-16,11-42-1 15,-5 42 0-15,5-42 0 16,2 43 1-16,-2-43-1 16,8 39 1-16,-8-39-2 15,19 37 2-15,-19-37-1 16,21 31 1-16,-21-31-1 16,23 29 0-16,-23-29 0 15,24 32 1-15,-24-32 0 16,21 34-1-16,-21-34 0 15,19 39 0-15,-19-39 0 16,18 43 1-16,-18-43-1 16,21 42 0-16,-21-42 0 0,26 36 1 15,-26-36-1-15,27 45 1 16,-12-21 0-16,-2 0 0 16,1-1 0-16,-1 1 1 15,-3 5-1-15,1-3 2 16,-1 0-1-16,1-2 0 15,-1 2 1-15,4-2 0 16,-4 2 0-16,1-2 0 0,-1 0 0 16,3 2-1-16,-2 0 1 15,2 1-1 1,-8 1-1-16,6 1 1 16,-6 0-1-16,3 0 0 0,-6 0-1 15,4 0 1-15,-6 0 0 16,-3 0 0-16,0 0-1 15,-2 0 2-15,-3 5 1 16,-2 3 0-16,2-3 0 16,-8 3-1-16,-2-6 1 15,2 1-2-15,0-3 1 16,-2 0-1-16,18-29-2 16,-32 34 1-16,32-34-1 0,-34 32 2 15,34-32-2 1,-26 31 1-16,26-31 0 15,-27 32 1-15,27-32-2 16,-18 34 2-16,18-34-2 0,-13 34 1 16,13-34 1-16,-5 37-1 15,5-37 0-15,-3 39 1 16,3-39-1-16,0 45 0 16,0-45 1-16,10 42-1 15,-10-42 0-15,14 42 0 16,-14-42 0-16,21 34 1 15,-21-34-1-15,26 35 0 0,-26-35 0 16,32 36 1 0,-32-36 0-16,39 40 0 15,-39-40 0-15,39 45 0 16,-18-22 0-16,-21-23 1 0,37 42-2 16,-18-18 2-16,-6 2-1 15,3 1-1-15,-3 2 1 16,-3-1 1-16,3 4-1 15,-2 5 0-15,-1-3 1 16,-2-2 0-16,0 2 0 16,0-5 1-16,0-3-1 15,-3-2 0-15,-2-1-1 16,-3-23 1-16,5 42-1 16,-5-18 0-16,0-24 0 15,-2 47-2-15,-4-23 0 16,1 0-1-16,0-1 1 15,-3 1-1-15,8-24 0 0,-16 42 0 16,16-42 0-16,-18 45 3 16,10-21-1-16,-3 2-2 15,3 5 1-15,1-2 0 16,-4 3 1-16,0 2-1 16,1 0 1-16,-1-5-2 15,4 0 2-15,-4 0 0 16,3-3 0-16,0 1 1 15,3-4-1-15,0 1 1 16,-1 2-1-16,4-2 0 16,-1 2 0-16,1 1 1 15,2-4-1-15,2 1 0 0,1 0 0 16,-3-24 0-16,13 39 0 16,-13-39 1-16,16 34-1 15,-16-34 0-15,18 34 0 16,-18-34 0-16,19 32 0 15,-19-32 1-15,13 34-1 16,-13-34 0-16,13 45 0 16,-5-21 1-16,-3-1-1 15,0 4 1-15,1-1-1 16,-4 3 1-16,3-3-1 16,-5-2 1-1,3-1-1-15,-3-23 1 16,-3 45 0-16,1-21 0 0,-1 2-1 15,-2 3 1-15,0 0 0 16,-1 0 0-16,1 2-1 16,3 1 2-16,-1-6-1 15,0 3 0-15,1-2 0 16,2-27-1-16,0 39 2 16,0-39-2-16,5 42 1 15,-5-42-1-15,8 42 1 16,-3-13 0-16,3-3 0 0,2 3-3 15,-2-2 2-15,0 2-2 16,3-6 3-16,-1 1-3 16,-10-24 3-16,19 42-4 15,-19-42 3-15,18 34 1 16,-18-34 0-16,19 37 0 16,-19-37 0-16,18 39 0 15,-18-39 0-15,13 43 0 16,-13-43 0-16,11 44 0 15,-9-20 0-15,1 2 0 16,-3-2 1-16,-3 5-1 16,-2 0 0-16,0-6 0 0,5-23 0 15,-16 45 0-15,16-45-1 16,-21 40 0-16,21-40 0 16,-26 39 0-16,26-39 1 15,-29 45-1-15,13-16 1 16,3 0-1-16,-3 5 0 15,3-3 0-15,0 1 0 16,-1-3 1-16,4 2-1 16,-1-4 0-16,1 2 1 15,2 0-1-15,0-1 1 16,0-1-1-16,6 2 1 16,-1 2 0-16,0 1-1 15,3 2-2-15,3-2-1 0,-3 2 1 16,3-3-2-16,-1 4 0 15,1-4 1-15,0-5-2 16,-1 1 2-16,-2-27 1 16,8 42 3-16,-8-42-3 15,16 37 3-15,-16-37 0 16,21 36-1-16,-21-36 1 16,26 40-1-16,-26-40 0 15,24 39 0-15,-24-39 1 16,16 37-1-16,-16-37 0 15,13 32 0-15,-13-32 1 16,8 34-1-16,-8-34 1 0,8 39-1 16,-3-15 1-16,0 0 0 15,0 2 0-15,-2 0-1 16,2 1 1-16,-5-1 0 16,3-2 0-16,-3-1-1 15,0 1 1-15,-3 0-1 16,3-24 0-16,-2 39 0 15,2-39 1-15,-6 42-1 16,6-42 0-16,-8 42 0 16,8-42 1-16,-5 40 0 15,5-40 0-15,-8 44-2 16,8-44 2-16,-5 40-2 16,5-40 2-16,-5 39-1 0,5-39 0 15,0 37 0-15,0-37 0 16,0 42 0-16,0-42 1 15,2 40-1 1,-2-40 1-16,6 39-1 0,-6-39 0 16,5 29 0-16,-5-29-1 15,0 0-2-15,16 24-2 16,-16-24-8-16,0 0-12 16,37 10-38-16,-37-10-75 15,31-18-2-15,-31 18-5 16,34-53-1-16</inkml:trace>
  <inkml:trace contextRef="#ctx0" brushRef="#br0" timeOffset="6012">1300 173 72 0,'0'0'53'16,"0"0"-1"-16,29 13-1 15,-29-13-6-15,15 32-6 16,-12-6-4-16,13 14-4 15,-11-3-4-15,8 13-4 16,-5-3-4-16,8 11-2 16,-8-3-2-16,5 8-1 0,-5-5-3 15,0 2-2-15,-6 1-2 16,-2 7-1-16,-5 3-1 16,-5 6 1-16,-6 2 0 15,0-1 1-15,-5-1-1 16,0 2 1-16,2-6-1 15,4-2 1-15,-1-5-4 16,3-3 2-16,5 0-3 16,-3 0-1-16,1 0 4 15,-1 1-4-15,-2-1 3 16,3-3-3-16,-1 1 3 16,1-1-5-16,2-5 5 15,8 1-2-15,2-4-2 0,6 1 1 16,3-1-1-16,-1 4 2 15,3 4-1-15,1-5 0 16,-1 1 0-16,3-4 0 16,-3-2 0-16,2-2 0 15,1-6 0-15,3-3 1 16,4-7-1-16,4 4 1 16,-4-1 0-16,4 1 1 15,-1 1-1-15,3 3 1 16,-3-3 0-16,0 5 2 15,1 0 1-15,-1 2 0 16,3-4 2-16,0 2-2 0,0-3 1 16,2 3-2-16,-4 1 2 15,-1-1-3-15,0-8-2 16,-2 5 0-16,-3 1-1 16,-3-1 0-16,1 1 0 15,-6-1 0-15,0 3 0 16,-2 3 1-16,-3-3-2 15,-1 3 1-15,-4-1 0 16,-3 1 0-16,-3 0-1 16,-2 2 2-16,-3-2-2 15,-2-3 0-15,-3 0 1 16,-1 0 0-16,-1-5-1 16,2-3 1-16,-1-2-1 0,-1-1 1 15,-1 1-1-15,0-3 0 16,-2 0 0-16,-1 0 1 15,-2 2-1 1,-3-2 0-16,3 0 0 0,-2 0 0 16,2-3 0-16,0 3-2 15,2-3-1-15,6 1 0 16,-3-1 0-16,6 6 1 16,-1 2 0-16,1 0-3 15,2 0 3-15,3 0 1 16,2-2 1-16,0 2-3 15,9-5 3-15,-4-5-2 0,-2-24 2 16,16 42 1-16,-16-42-1 16,21 45 0-16,-21-45 0 15,24 44 0 1,-14-17 1-16,3-1-1 0,1 0 0 16,1 0 1-16,1-2-1 15,-3 0 1-15,-13-24-1 16,27 39 0-16,-27-39 0 15,23 32 1-15,-23-32-1 16,19 31 1-16,-19-31-1 16,15 35 0-16,-15-35 1 15,16 44-1-15,-8-20 0 16,0 5 1-16,-3-3-1 0,1 3 1 16,-1 0-2-16,-5-3 2 15,0 3-1 1,-3-2 0-16,-2-1 0 15,-6 0 0-15,-2 6 1 0,-3 2-1 16,-2 0 0-16,0 6 1 16,-3-4-1-16,0 6 0 15,-3 0 0-15,5-2 0 16,-2-3 1-16,0 5-1 16,0-5 0-16,0-1 1 15,6 7 0-15,-1-1-3 16,3 5 3-16,-1 0-4 0,4-2 4 15,7 2-3 1,1-2 3-16,4 0-3 16,1-6 2-16,2 1 1 15,3-3 0-15,5 2 0 0,-2-2-1 16,2 0 1-16,0-1 0 16,3 1 0-16,2 3 0 15,1-1 0-15,-1 1-1 16,3-1 1-16,0 0-1 15,0 6 1-15,-2 0-1 16,-1 0 1-16,0-3-1 16,-2 0 2-16,-3 2-2 15,0-1 1-15,-2-4 0 0,0 3-3 16,-1-2-2 0,-2 2 2-16,0 0-1 15,0 0-1-15,-3-3 1 16,-2 3-1-16,-3-5 1 0,0 3 1 15,-6-6 3-15,1 0-2 16,-3-5 1-16,-2 0 1 16,-3-3-1-16,2 0 1 15,-2 1 0-15,0-4 0 16,2 1-1-16,1 0 1 16,-1-1-1-16,3 4 0 15,3-4 0-15,0 4 1 0,2-1-1 16,-2-2 0-1,2 2 1-15,1 0-1 16,-4 1 0-16,4-4 1 16,2 1 0-16,0 2 0 0,0 0-1 15,2 3 1-15,6 3-1 16,0 0 2-16,5-1-2 16,-2 6 1-16,5-3-1 15,-1-2 1-15,1-3-1 16,0-3 1-16,-3-2-1 15,-13-24 0-15,24 39 1 16,-24-39-1-16,16 34 0 16,-16-34 1-16,7 40-3 15,-7-40-3-15,-2 44-7 16,2-44-15-16,-3 42-46 16,3-42-65-16,0 0 0 15,0 0-7-15,-18-44 1 0</inkml:trace>
  <inkml:trace contextRef="#ctx0" brushRef="#br0" timeOffset="9357">2120 0 11 0,'0'0'84'0,"0"0"-43"16,0 0-3 0,0 0-6-16,0 0-2 15,0 0-3-15,0 0-3 0,-29 0-3 16,29 0-3-16,-37 29-3 16,16-3-1-16,-5 0-4 15,0 6-1-15,-6 2-4 16,3 5-2-16,-2 6 1 15,-1 3 1-15,3-4 1 16,6 4 1-16,2-6 1 16,10 8 1-16,1-6 1 15,12 4 1-15,1-12-3 0,7 4 0 16,3-1-1 0,6 1 0-16,-3-1 0 15,5-2 1-15,-3-3-2 16,6 3 1-16,-8-5 0 0,5-1 1 15,-3 1-2-15,3 2 1 16,-3 0-2-16,4 3 1 16,-7 0-1-16,4 0 1 15,-1 2-2-15,-2 1 1 16,-3-4 0-16,3 1 0 16,-6-3 0-16,1 1 0 15,-1-4 0-15,-2 6 0 0,-5-3-2 16,0 0 1-1,-3 1-2-15,-6-1 1 16,-2-3-1-16,1 3 0 16,-7 1-1-16,1-6 1 0,3 5-1 15,-6-5-2-15,0 2 3 16,0-2-3-16,1 0 6 16,-4 0-6-16,-5-3 5 15,1 3-4-15,-6 0 4 16,0 0-2-16,0-3 1 15,3 3-1-15,2 0-2 16,6 0 1-16,2 0-1 16,5 5 0-16,6 1 0 15,2 1 1-15,3 4-1 16,3-1 0-16,2 1 0 16,3-1 0-16,0-2 0 15,5 0 1-15,3-6-1 0,2 1 1 16,1-3-1-16,2 0 1 15,3 0-1-15,-1 0 1 16,1-6-1-16,2 1 1 16,-2 0-1-16,2-3 1 15,-2-3-1-15,0 1 1 16,-24-19-1-16,42 36 1 16,-42-36 0-16,34 37 2 15,-34-37-1-15,29 37-1 16,-29-37 1-16,23 34 0 15,-23-34 0-15,24 32 0 16,-24-32-1-16,24 29 0 0,-24-29-1 16,16 29 2-16,-16-29-2 15,13 29 1-15,-13-29-1 16,8 26 1-16,-8-26-1 16,2 26 1-16,-2-26-1 15,-2 26 0-15,2-26 0 16,-6 24 1-16,6-24-1 15,-5 24 2-15,5-24-2 16,-10 26 0-16,10-26 3 16,-11 32 0-16,11-32 1 15,-16 42-3-15,16-42 1 16,-18 39-1-16,18-39 2 16,-24 40-2-16,24-40-1 0,-24 36-2 15,24-36 1-15,-23 35 2 16,23-35-1-16,-19 36 1 15,19-36-2-15,-10 35 1 16,10-35 1-16,-3 31-1 16,3-31 0-16,6 32 0 15,-6-32 0-15,7 34 0 16,-7-34 1-16,14 31-1 16,-14-31 0-16,15 35 0 15,-15-35 0-15,19 31 1 16,-19-31-2-16,21 29 2 15,-21-29-2-15,23 32 2 0,-23-32-2 16,24 39 1-16,-13-13 1 16,2 1-1-16,-3 2 1 15,-2 0 0-15,0 2-1 16,0 1 1-16,-3-1 0 16,0 1 0-16,3-1 0 15,0 1 0-15,3 2 1 16,-3 3-1-16,0-3 1 15,-1 3 0-15,1 0-1 16,-2 0 1-16,2-3-1 16,-8 3 2-16,0-3-3 15,0 0 1-15,-3 3 0 16,-2-3 0-16,-1 0-3 0,-4 3 0 16,-1 0-1-16,1 0 0 15,-3 2 1-15,-1 1-2 16,1-1 1-1,5-2-2-15,1 0 5 0,-1-3-2 16,0 0 3-16,0 0-3 16,0-2 2-16,0-1 0 15,0 4 1-15,-2-4 0 16,2 1-1-16,0-1 1 16,0 1-1-16,5-6 1 15,1 0-1-15,4 1 1 16,1-4-1-16,2 1 0 0,3 2 0 15,-3 1 1-15,3 2-1 16,-2 2 1-16,-1 1-1 16,0 2 0-16,0-3 0 15,-2-2 1-15,0 0-1 16,2 0 0-16,0-2 1 16,3-4-1-16,0 1 0 15,0 2 1-15,0 0-1 16,5 1 2-16,-3 2-2 15,1 0 1-15,-1 0 0 16,-2 0 0-16,0-3-1 16,0 0 2-16,-8-26-2 15,13 45 1-15,-13-45-1 0,13 42 1 16,-13-42-1-16,19 42 0 16,-9-18 0-1,1 2-1-15,-3-2 1 16,2-1-1-16,1 1 1 0,-1 0-1 15,-10-24 2-15,21 47-1 16,-8-23 0-16,1 2-3 16,1-2 4-16,1 2-4 15,0 0 4-15,0 3-4 16,-3-3 4-16,-3 1-4 16,1-4 3-16,-3 1 1 15,-3 2-1-15,-2 1 1 0,2 2-1 16,-2 5 1-16,-1 0 0 15,1 3 0 1,0 0 0-16,-3-3 0 16,0 3 0-16,0-1 0 0,-6 1-1 15,4 0 1-15,-4-3-1 16,-2 3 1-16,1 0 0 16,-1 8-1-16,-3-3 1 15,3 0 0-15,-2 0 0 16,2-3 0-16,0 3-1 15,0-2 1-15,3-3-1 16,0-3 1-16,-1-3-1 16,1-4 0-16,-3 2 0 0,0-3 1 15,-2 3-5 1,2 0-1-16,-3-3 2 16,3 6-2-16,-2-1 3 15,-1 1-3-15,1-1 2 0,-1 1-3 16,6-6 7-16,-5 1 0 15,2-4-1-15,2 1 0 16,1 0 1-16,5-24 0 16,-10 44-1-16,4-17 1 15,1-1 0-15,0 5 0 16,2 4-1-16,-2 1 1 16,2 1-1-16,-2 0 1 15,5-3 0-15,0 0 0 16,3-2-1-16,2-3 1 15,0 0 0-15,6-5-1 16,-1-1 1-16,-10-23-1 0,24 45 1 16,-11-21 0-16,-13-24-1 15,24 39 1-15,-24-39-1 16,23 42 1-16,-23-42-1 16,19 40 1-16,-19-40 0 15,16 39-1-15,-14-15 0 16,1-1 1-16,0 4-1 15,-6-1 0-15,3 0-4 16,-3 1-5-16,6 1-15 16,-3-28-45-16,0 0-68 15,0 0-6-15,0 0-2 16,5-52-5-16</inkml:trace>
  <inkml:trace contextRef="#ctx0" brushRef="#br0" timeOffset="11638">2670 618 44 0,'0'0'100'0,"0"0"-27"15,0 0-20-15,0 0-4 0,-8 26-7 16,8-26-6-16,-13 26-5 16,13-26-6-1,-19 48-2-15,1-17-4 16,5 9-2-16,-11 4-4 0,3 9-1 15,-5 5-5-15,5 2 0 16,0 6-2-16,2 3 0 16,6 2-1-16,3 2 2 15,7-4-2-15,6-1 3 16,2-5-1-16,8 0 2 16,6-8 0-16,2 1 0 15,5-1 3-15,5-3-4 0,1-2 3 16,2 3-4-16,3 0 3 15,2-1-5-15,-4 1 4 16,1 5-5 0,-4-8 0-16,0 5 0 0,-3 0-1 15,-6 0 1-15,-2-2-2 16,-8 5 0-16,-2-3 0 16,-3 0 0-16,-8 1-1 15,-3-4 1-15,-5-2-2 16,-2 0 2-16,-6-3-1 15,0-5 1-15,-5-5-1 16,0 0 1-16,3-5-1 16,-3-1 1-16,5-2-1 0,-3 0 1 15,4-3-1 1,-1 3 0-16,3 0 0 16,-3 0 1-16,5 8 2 15,4 0-2-15,1 0 2 0,6-1-2 16,3-1 3-16,7 1-4 15,1 1 3-15,7 3-2 16,1-9-1-16,-1 6 1 16,3 3-1-16,-2 4 1 15,2 4-1-15,0 2 2 16,-3 0-2-16,3 0 2 16,0-3-1-16,3 0 0 0,-3 1 0 15,3-1 1 1,-3 0-1-16,-3 1 0 15,-2-1 0-15,-6 3 0 16,1 0 0-16,-6 2 1 0,-5-4-2 16,0-3 2-16,-5-3-2 15,2 0 2-15,-5-6-1 16,3 1 0-16,-3 3-4 16,0-1 1-16,0 1-1 15,1 10 0-15,-4 0 0 16,3 2-1-16,0 1 1 15,3-3-2-15,0 0 6 16,7-6-2-16,-2-4 1 16,8-3-1-16,3-6 1 15,2 3 1-15,-3 6-1 16,4 2 1-16,-4 0-1 16,1 5 1-16,-6-2-1 0,0 0 2 15,-2 0-2-15,-1-3 1 16,4-3-1-16,2-2 2 15,-1-3-2-15,4 3 2 16,-1 0-2-16,1 2 1 16,0 3 0-16,-1 0 1 15,-2 0-1-15,-3 3 1 16,-2 0-1-16,-3 0 1 16,0-1-1-16,-3 1-1 15,1 2 2-15,-4 3-2 16,-2-2 1-16,3 2-3 15,-5-3 4-15,2 3-6 0,-5-5 5 16,2-1-2-16,1-4 1 16,2-6-2-16,-3-2 2 15,3-6 0-15,3 0 0 16,0 3 1-16,2 3-1 16,0 2 1-16,1 0-1 15,4 0 1-15,-2 3 0 16,6 0-1-16,-1-8 0 15,3 2 1-15,0-7-1 16,0 2 1-16,2-2-1 16,1 5 1-16,2 2-1 15,-3 1 1-15,6 5 0 16,-3 0 0-16,0-1-1 0,1 1 1 16,1-3 0-16,-4-5-1 15,2-2 1-15,-2-4 0 16,2 1-2-16,-3 0 2 15,1 2 0-15,-1 3 0 16,-2 0-1-16,0 8-2 16,0 0-1-16,-3-3-2 15,0 3 2-15,-2-6-2 16,0-2 2-16,-3 3-2 16,-3-6 1-16,-2-2 1 15,0 2 4-15,-6-2 0 16,1 4-1-16,-4 4 1 0,1 2 0 15,-3 0 0-15,1 3 0 16,2 0 0-16,-1-3-1 16,1 3 1-16,3-8-1 15,-1 3 1-15,6-6 0 16,2 3-1-16,3 0 0 16,6 0 1-16,-1 2-1 15,3 1 1-15,2 2 0 16,3 0-1-16,-2-2 1 15,-1-3 0-15,1-3-1 16,-6-2 1-16,-5-24-1 16,11 44 0-16,-11-44 0 15,8 45-1-15,-3-16-4 0,-5-29-5 16,5 53-22-16,-5-53-75 16,0 0-35-16,0 0-4 15,11-27-3 1</inkml:trace>
  <inkml:trace contextRef="#ctx0" brushRef="#br0" timeOffset="14029">3785 289 79 0,'0'0'52'15,"0"0"-2"-15,0 0-7 16,0 0-4-16,0 0-2 16,0 0-8-16,0 0-5 15,-29 0-2-15,19 21-2 16,10-21-3-16,-37 55-1 16,13-18-3-16,3 10-3 15,-10 1 0-15,2 12 1 16,-8 1-2-16,8 5 2 15,-5 2-1-15,7 8 2 0,1 0-3 16,10 9 2-16,0-4-2 16,11 3 0-16,0-2-4 15,8-1 2-15,-1-4-2 16,9-1 3-16,-1-8-2 16,6 6 3-16,0-6 1 15,5 1-2-15,-3-4 3 16,6 6-5-16,-3-2 4 15,3 2-5-15,-3 0 3 16,-3-3-4-16,3-2-2 16,0 0 2-16,0-3-1 15,3 3 1-15,2-3-1 16,3 0 1-16,-3 0 0 0,3 3 0 16,-8 2 1-16,3 0 0 15,-8-2-1-15,-3 3 1 16,-2-6-1-16,-9 2 2 15,1-1 0-15,-3-4-3 16,0-2 2-16,-5-3-2 16,-1 0 1-16,-4-2-2 15,-6 2 0-15,-2-7-3 16,-6 2 1-16,-2 0 1 16,-1-1-2-16,1-1 2 15,0-1-1-15,2-2 0 16,6 2 1-16,-3-2-1 0,2 2 0 15,1 6 1-15,-3-3-1 16,2 0 0-16,1 0 0 16,2 5 1-16,3-8 0 15,2 3 0-15,9-5 0 16,2 0 1-16,8-3-2 16,2 0 2-16,3 3-5 15,3-3 1-15,0 0-1 16,0 5 0-16,2-2 0 15,-2 0-2-15,0-3 2 16,-1-3-3-16,-1 1 6 16,1-1-1-16,1-2 2 15,3 0-2-15,-4-3 2 0,4 5 0 16,-1 3 0-16,-2 0 0 16,2 0 0-16,1 6 1 15,-3-6-2 1,-3 3 1-16,0-1-1 0,-5 6 1 15,-3 0 0-15,0 0 0 16,-2 5 0-16,-3 1 1 16,-3 7-1-16,1-3 1 15,-4-2 0-15,-2 0 0 16,-2-5-1-16,-1-1 0 16,-7-4-1-16,2-1-1 15,-5 3 1-15,0-5-1 0,0-3 1 16,3-3-6-16,-1 1 4 15,4-6-3-15,4-3 3 16,0-2-3 0,1-2 2-16,10-27-3 0,-11 42 4 15,11-42-1-15,-7 36 2 16,7-36-1-16,0 35 2 16,0-35-1-16,10 34 1 15,-10-34-1-15,18 31 0 16,-18-31 1-16,24 37-1 15,-11-13 1-15,3 2-1 16,-3 3 2-16,0 3-1 0,3-3 0 16,-3 0 1-16,0-1 0 15,1 1-1-15,-4 0 1 16,-2-2 0 0,0 2-1-16,0-1 1 15,-3 7 0-15,0-1 0 0,-5 3 0 16,0-3 0-16,0 3 0 15,-5-3 0-15,0 0 0 16,-3-2 0-16,0-1 0 16,0 1 0-16,-2-1 0 15,-6 1-1-15,3-1 1 16,-3-4-1-16,0-1 1 16,0-2 0-16,1-1-4 0,-4 1 4 15,3 0-4-15,3-1 0 16,0 4-3-1,3-1 3-15,-1 6-2 16,3-1 2-16,0-2 1 0,3 3 0 16,2-9 0-16,1 4 2 15,-1-4 1-15,6 1-1 16,-1 2 1-16,4 3 0 16,2 3 0-16,-1 2-1 15,4 5 1-15,-3 1-1 16,8-1 2-16,-9 1-1 15,9-6 0-15,-3-3 0 16,3-2 0-16,0 0 0 0,-16-29 0 16,34 45-1-1,-18-21 2-15,-16-24-3 16,34 44 2-16,-21-20-1 16,-13-24 1-16,21 37 0 0,-21-37-1 15,8 42 1-15,-8-42-1 16,-2 45 1-16,2-19-1 15,-6 3 1-15,4 0 0 16,-1 5-1-16,-2-2 1 16,2 2 0-16,-2-5-1 15,2-3-2-15,3-26-3 16,-13 42-6-16,13-42-13 16,-13 24-35-16,13-24-80 15,0 0-2-15,-21-40-4 16,26 9 1-16</inkml:trace>
  <inkml:trace contextRef="#ctx0" brushRef="#br0" timeOffset="15796">4669 339 1 0,'0'0'85'0,"8"-42"14"15,-8 42-40-15,-3-24-10 16,3 24-2-16,0 0-9 16,-29 11-4-16,19 12-5 15,-14 6-5-15,5 19-3 0,-15-1-3 16,0 21-2-16,-13 3-4 15,2 16-1-15,-2 3-3 16,2 10 0-16,-2 5-3 16,7 5 3-16,9 1-3 15,7 2 3-15,3-3-3 16,8 6 2-16,5-6 2 16,8 4-2-16,0-7 1 15,8 4-1-15,0-1 3 16,7 3-4-16,-1-5 3 15,7 0-2-15,0-3-1 16,2-2 1-16,1-3-2 16,2-3 2-16,-2-8-3 0,0-2 3 15,-1 3 0-15,1-6-3 16,-3-5 1-16,0 0 0 16,0-3-1-1,-2-2 0-15,2 2 0 0,0 0-2 16,-6-5-1-16,1-3 2 15,-3 4-1-15,-5 1 0 16,-8 1 0-16,0-3 0 16,-10 0-1-16,-1-3 2 15,-5-2-2-15,-2-3 2 16,0-5-2-16,-3-3 0 16,-3-2 1-16,0-6-5 0,-2-2 0 15,2 0 0-15,-5-1-1 16,3 1-1-1,0 0 0-15,-1-3 0 16,6 0 0-16,0 0 4 0,0 3 1 16,8-3-1-16,3-3 1 15,4-2 0-15,1 2 0 16,8-2 0-16,2 3 0 16,3-1 1-16,2-2-2 15,1 2 2-15,2-2-1 16,-2 5 1-16,-1 3 0 15,-2 2 0-15,2 1 0 16,-2 2 0-16,6 0-1 0,-4 0 1 16,3 5 0-1,3-3 0-15,0-2 0 16,0 0 0-16,-3 0 0 16,0 0-1-16,-3 0 1 0,-4 3-1 15,-1 5 0-15,-2-3-4 16,-1 3 5-16,1 0-4 15,-3-3 3-15,0 3-3 16,2 0 5-16,1 2-4 16,0-5 3-16,-3 3 1 15,2 0-1-15,-2 0 1 16,0 0 0-16,0 2 0 0,0 1-1 16,0-1 2-1,0 1-2-15,3-6 1 16,-3 3-1-16,3 0 1 15,-1-6-1-15,-4-2 1 0,2-5-1 16,0-3 0-16,-6-2-1 16,-4 2-1-16,-1-3-3 15,-5 0-1-15,3-2 2 16,0 3-2-16,-5-3 2 16,2 2-2-16,3 0 1 15,5-4 1-15,3 1 3 16,2 1 1-16,6 0-2 15,5 0 2-15,7 2-2 0,1 6 1 16,8 0 1 0,2 5 0-16,3 2 0 15,3-2 0-15,2 0 0 16,0 0 0-16,-2-2-1 0,-1-6-1 16,6-5-4-16,-8-9-1 15,5-1-9-15,-10-19-16 16,15 10-64-16,-39-18-49 15,47-34-3-15,-33-8-1 16</inkml:trace>
  <inkml:trace contextRef="#ctx0" brushRef="#br0" timeOffset="17796">5203 476 1 0,'26'-11'22'15,"-26"11"77"-15,0 0 5 16,0 0-47-16,0 0-4 15,10 40-4-15,-10-40-6 16,8 52-4-16,-8-20-6 16,13 20-4-16,-7 1-7 15,4 13-2-15,-10 5-5 16,3 10-2-16,-8 1-4 16,-1 7 1-16,-7-2-4 15,0 3 1-15,-11-4-3 16,6 1 2-16,-3-5-2 15,-3-6 0-15,-2-2 2 0,2-1-3 16,1-4 2-16,-1-1-3 16,3 0 2-16,-3 1-2 15,1 2 2-15,-1 5-3 16,0 0-1 0,-2 3 1-16,2 5-1 0,3 0 2 15,3 3-2-15,5-3 2 16,7 3-2-16,4-5 2 15,7-1-2-15,3-4 3 16,2 1-1-16,4-1 0 16,-1-6 1-16,3 0-2 15,-1-3 2-15,1 0-1 16,0-2 2-16,0 5-2 0,-1-8 1 16,4 0 0-16,-1-2 0 15,1 2 0-15,2-2-1 16,0-1 1-1,0-5-2-15,0 1 1 0,0-1-2 16,-3 3 3-16,-2-1-3 16,0 1 2-16,-6 0 0 15,1 0 1-15,-3-3-1 16,-3 1-2-16,0-4-2 16,1 3 1-16,1-2-1 15,1 0-1-15,-2-3 0 16,-1 0-1-16,-5-1 1 0,-3 4 2 15,-2-3 2-15,-6-3-2 16,-7 1 1 0,0 2 1-16,-3 0-1 15,0 0 1-15,5 0 0 0,-3-3 0 16,4-2 0-16,-1-1 0 16,3 1-1-16,2-3 1 15,1 0-2-15,-1-2 2 16,3-1-1-16,0 6 1 15,3-3-1-15,2-3 1 16,3 1 0-16,3-3-1 16,2-1 1-16,3-1 0 15,3-4-1-15,-1-2 1 0,3 0-2 16,-2-3 2 0,2 3-1-16,0 0-1 15,0 0 1-15,3 5 0 16,0 1 1-16,8 4-1 0,-1 3 0 15,1 3-4-15,-3 2 5 16,3 0-3-16,-6 1 3 16,0-1-4-16,-2-2 4 15,-5-8-4-15,-3 0 3 16,-3-3 2-16,-2-3-2 16,-3 3 1-16,2 1-1 15,-2 4 2-15,-2 1-2 0,2 4 2 16,-3 6-2-1,0-2 1-15,-2 2 0 16,-3-3 0-16,0-5 0 16,-2-3 0-16,-9-2-1 0,-2-5-1 15,-2-1 2-15,-1 1-1 16,-2-1 0-16,-1 1 1 16,1 2-1-16,2 0 0 15,6 3 1-15,0-3 0 16,2 1-1-16,5-1-1 15,1 3-2-15,4-3-2 16,4 3 3-16,-1 2-2 16,6 3 1-16,2 3-1 15,0-3 1-15,3 0 1 16,0-5 2-16,0-6-1 16,0-2-4-16,-8-29-6 15,8 27-13-15,-8-27-27 0,0 0-89 16,-5-37-3-16,5 37-4 15,0-42 0-15</inkml:trace>
  <inkml:trace contextRef="#ctx0" brushRef="#br0" timeOffset="100546.27">1206 1790 49 0,'0'0'77'0,"0"0"-3"0,-13 0-27 16,13 0-6-16,0 0-9 15,0 0-2-15,-20 12-6 16,20-12 0-16,-12 10-5 16,12-10 2-16,-16 11-4 15,16-11 1-15,-19 11-2 16,19-11-6-16,-24 10 2 15,11-1-6-15,-2-4 1 16,-2 3-5-16,-1-1 2 0,-1 3-4 16,0-2 3-16,-1 4 0 15,-2-2 0 1,-1 2 0-16,-2 0 0 16,-1 2-1-16,0-2 0 0,1 1 0 15,1-1-1-15,1 0 0 16,-1-1-2-16,2-1 1 15,3 1 0-15,0-2 0 16,0 2 0-16,1-1 0 16,1-1-1-16,0 0 1 15,1 0 0-15,1-1 0 16,1 1-1-16,2-3 1 0,12-6 0 16,-25 14-1-1,25-14 1-15,-22 12 0 16,22-12 0-16,-24 11 0 15,11-5 0-15,1-1 0 0,0 2 0 16,12-7-1-16,-22 11 1 16,22-11-1-16,-19 11 1 15,19-11 0-15,-19 12 0 16,19-12 0-16,-18 14-1 16,18-14 1-16,-19 12 0 15,19-12 0-15,-18 11-2 16,18-11 2-16,-14 8-1 15,14-8 0-15,-12 7 0 0,12-7 1 16,-12 8 0 0,12-8-1-16,-15 7 1 15,15-7 0-15,-20 10-1 0,20-10 0 16,-16 7 1-16,16-7-1 16,-15 5 0-16,15-5 0 15,0 0 1-15,-18 10-1 16,18-10 1-16,0 0-1 15,-18 9 1-15,18-9 0 16,-13 8-1-16,13-8 1 16,-17 7 0-16,17-7 0 15,-15 7-1-15,15-7 1 0,0 0-1 16,-16 7 1 0,16-7-1-16,0 0-3 15,0 0-4-15,0 0-11 16,0 0-15-16,0 0-42 0,0 0-34 15,15-11-3-15,-15 11-1 16</inkml:trace>
  <inkml:trace contextRef="#ctx0" brushRef="#br0" timeOffset="103609.27">1605 5113 1 0,'0'0'43'0,"0"0"33"15,13-2-34-15,-13 2-5 16,0 0-5-1,0 0-2-15,0 0-3 0,0 0-3 16,0 0-1-16,0 0-2 16,-3 13 0-16,3-13-2 15,-15 8-2-15,15-8-3 16,-21 14-2-16,5-6-1 16,2 3-3-16,-3-2-2 15,0 5-1-15,-2 0-1 16,-2-1 0-16,1 2-1 0,-1 2 2 15,0-2-2-15,-4 3 1 16,-1-1-1-16,0 1 0 16,0-2-1-16,0 4 1 15,0-3-3-15,2 1 1 16,-1-1-2-16,3 0 1 16,0 0 0-16,3-1 0 15,-1-1-1-15,-1 0 1 16,2 0 0-16,-2-2 0 15,4-1 0-15,-1-3 0 16,3 1-1-16,-2-2 2 16,5 0-2-16,-3 1 1 15,3-1 0-15,-1 0 0 0,1 3-1 16,-1-2-1-16,0 2 1 16,1-2-2-1,12-9 1-15,-19 15-4 16,19-15 1-16,-15 9-5 0,15-9 0 15,0 0-2-15,0 0-3 16,0 0-6-16,0 0-9 16,0 0-23-16,-6-20-47 15,6 20-3-15,6-18 2 16,-6 18 76-16</inkml:trace>
  <inkml:trace contextRef="#ctx0" brushRef="#br0" timeOffset="105015.27">1113 8229 24 0,'19'4'79'0,"-19"-4"1"16,0 0-32-16,0 0-5 15,0 0-6-15,0 0-4 16,0 0-2-16,2 15-4 0,-2-15-3 16,0 0-1-16,-21 7-4 15,21-7-3-15,-23 7-2 16,8-3-2-16,-3 2-2 15,-1-2-1-15,-4 1-3 16,0 2-2-16,-5 0-1 16,1 2 0-16,-3 1-2 15,0 0 0-15,-3-1 0 16,2 5-1-16,-2-2 2 16,-1 2 1-16,-1-2 0 15,3 2 1-15,-1-1-1 16,-1 1 1-16,1-3-1 0,0 0 1 15,2-1-1-15,2-2 0 16,2 0-1-16,2-1 1 16,0-2-1-16,5 1-1 15,2-1 1 1,0-1-1-16,0 2 0 0,3-2-1 16,2-1 0-16,0 1 0 15,13-4 0-15,-20 5 0 16,20-5 0-16,-18 6 0 15,18-6-1-15,-18 5 0 16,18-5 1-16,-20 4-1 16,20-4 0-16,-19 6 1 15,19-6-2-15,-18 4-3 0,18-4-5 16,0 0-13-16,0 0-29 16,0 0-61-1,0 0-1-15,18-17-3 16,-5 5-1-16</inkml:trace>
  <inkml:trace contextRef="#ctx0" brushRef="#br0" timeOffset="106375.27">2580 6887 1 0,'0'0'76'15,"0"0"6"-15,0 0-16 16,0 0-33-16,0 0 2 15,0 0-1-15,-16 12-2 16,2-12-5-16,2 7-3 16,-9-5-2-16,1 3-3 15,-8-2-4-15,1 2-3 16,-6 1-4-16,-1 0-2 0,-3 1-3 16,-1 2 0-16,-1-1-1 15,3 1-1-15,-3-1 0 16,1 2 0-16,-2 0-1 15,1-1 1-15,2-1 0 16,-1 1 0-16,1-1-1 16,1 0 1-16,3-3-1 15,6 1 1-15,1-1 0 16,0 1-1-16,4-2-1 16,-1 0 2-16,2 2-2 15,1-2 2-15,-1 0-1 16,1 1 1-16,1-1-1 0,1-1-1 15,3 0 0-15,3 0-1 16,12-3 0-16,-22 4-3 16,22-4-2-16,-13 4-6 15,13-4-10-15,0 0-17 16,0 0-37-16,0 0-30 16,0 0 3-16,17-3-4 15</inkml:trace>
  <inkml:trace contextRef="#ctx0" brushRef="#br0" timeOffset="109158.27">5177 7313 61 0,'0'0'91'15,"-18"5"5"-15,18-5 1 16,-26 1-49-16,26-1-7 16,-28 5-2-16,13 1-8 15,-10-7-4-15,6 6-3 16,-10-6-4-16,5 5-3 16,-11-6-6-16,4 5 1 15,-9-2-7-15,3 2 0 16,-2 1 0-16,-4 2-3 15,1-2 0-15,-2 1-1 16,3 1 1-16,2-1-1 0,0-1 0 16,2 0 1-16,2 1-2 15,3-3 2-15,1 2-1 16,0-1-2-16,-2 1 0 16,3-1 0-16,-2 1 0 15,2-1 0-15,0 0-1 16,3-2 0-16,1 0-1 15,4 1 4-15,1-1-2 16,2 0 1-16,2 1 0 16,-1-2 0-16,1 1 0 15,1 0 1-15,1-1-2 16,0 0 1-16,0 2-1 0,1-2 1 16,1 0-1-16,-1 1 1 15,2-1-2-15,-3 0 1 16,-1 2 1-16,1-2-1 15,-1 1-1-15,0-1 1 16,1 1 0-16,0 1-1 16,1-1 1-16,2-1-1 15,12 0 1-15,-22 3-1 16,22-3 0-16,-19 0-1 16,19 0 0-16,-18 0-1 15,18 0 1-15,-18 1 1 16,18-1-1-16,-15 3 0 15,15-3 2-15,-14 3 0 0,14-3-1 16,-13 2 0-16,13-2-2 16,0 0-1-16,-14 4-1 15,14-4 0 1,0 0-2-16,0 0-5 0,0 0-8 16,0 0-10-16,0 0-34 15,0 0-42-15,0 0-3 16,0 0 0-16,16-9 12 15</inkml:trace>
  <inkml:trace contextRef="#ctx0" brushRef="#br0" timeOffset="110799.27">5286 4278 90 0,'0'0'83'16,"0"0"2"-16,0 0-17 15,0 0-34-15,0 0-8 16,-13 0-5-16,13 0-5 16,0 0-2-16,-14 4-4 15,14-4 0-15,-18 2 1 16,6 0-1-16,12-2 2 16,-26 4-2-16,14-1 0 15,-6-2-2-15,2 2-2 16,-4-1 0-16,-1 1-5 15,-4 1 0-15,-1 0-1 0,-1 2 0 16,-2-2 0-16,-1 1 0 16,1 1 0-16,-1-1-2 15,6 1 5-15,0-2-2 16,1 0 0-16,0-1-1 16,2 1 0-16,-1-1 0 15,2-1 1-15,1 1-1 16,-2 0 0-16,2 0-1 15,1-1 1-15,2 2 0 16,1-1 0-16,3 0 0 16,12-3-1-16,-21 5 0 15,21-5-1-15,-14 7-2 0,14-7-2 16,0 0-3-16,-13 3-5 16,13-3-7-16,0 0-6 15,0 0-7-15,-15-4-8 16,15 4-25-16,0 0-27 15,0 0 0-15,0 0 3 16</inkml:trace>
  <inkml:trace contextRef="#ctx0" brushRef="#br0" timeOffset="112268.27">4602 3355 69 0,'0'0'89'16,"0"0"-1"-16,0 0 2 16,0 0-64-16,0 0 3 15,-14 9-10-15,14-9 2 16,-18 13-6-16,3-9 2 0,1 5-2 16,-5-3-1-16,3 2-1 15,-5 0-3-15,4 2-2 16,-5-1-2-16,0 4-1 15,-1-2-2-15,-1 1-2 16,0-1-2-16,-1 1 0 16,1-2 0-16,0-1 1 15,1 0-1-15,1-1 2 16,2 0 1-16,2 0 2 16,-1 0 0-16,2 2 1 15,1-2-1-15,0 2-1 16,-1-2 0-16,2 0-2 15,-1-1 0-15,-1-2 0 0,0 2-2 16,0-1 2-16,-1-1-2 16,3 1 2-16,-2 0-2 15,2 3 1-15,0-1 0 16,1 0 0-16,0 2 0 16,1-2-1-16,-1 1 1 15,-1 0 0-15,1-3-1 16,-1 0 1-16,-1-1 1 15,1-1-1-15,0 2 1 16,1-2 0-16,2 0 0 16,12-4-1-16,-19 7-1 15,19-7-1-15,0 0-4 0,-14 5-6 16,14-5-17-16,0 0-27 16,0 0-55-16,7-16-2 15,-7 16-1-15,9-18-3 16</inkml:trace>
  <inkml:trace contextRef="#ctx0" brushRef="#br0" timeOffset="113846.27">4211 1176 13 0,'0'0'81'0,"0"0"0"15,0 0 4-15,0 0-49 16,0 0-1-16,0 0-5 0,0 0-3 15,-14 10-4-15,14-10-4 16,-18 8-2-16,6-3-5 16,-2 3-1-16,-1 1-3 15,-3 2-2-15,-1 1 0 16,-1 2 0-16,-2 1-1 16,1 1 1-16,-5-1-1 15,3 3 1-15,-3-2-2 16,2 1 1-16,-2-1-3 15,2-2 1-15,1 1-2 16,0-2 0-16,2 1 1 16,2 0-1-16,0-1 0 0,4 0 0 15,0-1 0-15,0 0 0 16,3-2 0-16,-2-2-1 16,2-1-1-16,0 1 1 15,12-8 0-15,-24 14 0 16,24-14 0-16,-22 13 0 15,10-4 0-15,0-1-1 16,12-8 1-16,-25 20-1 16,13-10 0-16,-3 0 0 15,1 0 0-15,1 0 0 16,-1-2 0-16,14-8 2 16,-23 15-3-16,23-15 2 0,-20 8 0 15,20-8 0-15,-17 9 0 16,17-9-3-16,-15 6-5 15,15-6-5 1,-13 7-11-16,13-7-23 0,0 0-55 16,-12-1-8-16,12 1 2 15,0 0-4-15</inkml:trace>
  <inkml:trace contextRef="#ctx0" brushRef="#br0" timeOffset="115066.27">2852 2831 1 0,'0'0'55'16,"0"0"21"-16,0 0 2 16,12 11-38-16,-12-11-11 15,13 3-1-15,-13-3-2 16,16 4 0-16,-16-4-2 16,20 4 0-16,-20-4-1 15,28 6-3-15,-13-5-2 16,4 3-3-16,1 0-4 0,4 2-2 15,-1-1-2 1,2 1-2-16,-1 1-1 16,1-1 0-16,-1 1-2 15,2 0 1-15,0 0-2 0,2 0 1 16,-2 0-1-16,1-1 0 16,0 3-1-16,-1-4 2 15,-1 0-1-15,0 2 0 16,-4 0-1-16,1 0 2 15,-1-2-2-15,1 2 1 16,2 0 0-16,-1 0 1 16,1-2-1-16,-1 1 1 15,-1-1 0-15,-2-1-1 16,-1 1 1-16,-1-3-1 16,-4 1 0-16,1 0-1 15,-1 0 1-15,-1-1 0 0,1 2-1 16,0 2 1-16,1-1-1 15,-2 2 0-15,2-1 1 16,-2-2 0-16,-1 1 0 16,0-1 1-16,-12-4 0 15,21 8 1-15,-21-8-1 16,19 6 1-16,-19-6 0 16,15 5-1-16,-15-5 0 15,0 0-3-15,0 0-12 16,0 0-24-16,0 0-71 15,0 0-5-15,0 0-2 16,0 0-6-16</inkml:trace>
  <inkml:trace contextRef="#ctx0" brushRef="#br0" timeOffset="122567.27">1869 3836 1 0,'0'0'38'16,"0"0"27"-16,0 0 0 16,0 0-41-16,0 0-1 0,0 0-3 15,0 0 1-15,11 12-3 16,0 1 2-16,-11-13-1 15,22 24 0-15,-8-9-3 16,2 3-2-16,2 0-3 16,2 4 0-16,-2 0-3 15,5 1-1-15,-1 1 2 16,3 2-3-16,-2 2 2 16,2 0-1-16,1 1 1 15,0 3-2-15,2-1 1 16,4 2-1-16,3-2-3 15,1 3 1-15,-1-1-1 16,1-1 1-16,-1 0-2 0,1 1 1 16,-6 0 0-16,0 0 1 15,-7 0-2-15,1 0 2 16,-4-2-1 0,1 0 0-16,-2-2-1 0,-2 1 1 15,1-4-2-15,0-1 1 16,0-3-1-16,0-2 0 15,-1-1 0-15,1-1 0 16,-2 0 2-16,2 0-4 16,-1-2 4-16,-1 2-4 15,-2-2 5-15,-1 2-5 16,1 0 5-16,-2-2-3 0,1 0 2 16,-1 1 3-16,0-3-2 15,1-1 2 1,0 1-2-16,1 0 2 15,0-2-2-15,-1 2 0 0,0-2-1 16,-1 0-1-16,-1 0-1 16,-11-12 1-16,19 21-2 15,-19-21 0-15,18 18 1 16,-18-18-1-16,16 16 0 16,-16-16 0-16,16 19-1 15,-16-19 1-15,11 21-1 16,-11-21-4-16,7 19-18 15,-7-19-78-15,0 0-8 0,0 0-4 16,0 0-6 0</inkml:trace>
  <inkml:trace contextRef="#ctx0" brushRef="#br0" timeOffset="126615.27">765 3813 1 0,'0'0'52'0,"0"0"13"0,0 0-28 16,0 0-6-16,12-6-6 15,-12 6-5-15,0 0-2 16,0 0-1-16,0 0-2 15,0 0 1-15,-14 3 1 16,14-3-1-16,0 0 0 16,-15 1-1-16,15-1 0 15,-12 3-3-15,12-3 0 16,-14 4-2-16,14-4 0 0,-19 6-2 16,19-6 0-1,-24 7-1-15,10-2-1 16,-2-1 0-16,2 0 0 15,-3 0-1-15,2 2-1 0,0-2 0 16,0 0-1-16,2 0 1 16,-2 0-1-16,0 0 1 15,-2 0 1-15,1 2 0 16,-2-1 0-16,0-1 0 16,0 2 0-16,2-2-1 15,0 1 1-15,-1-2-2 16,5 3-1-16,-3-4-1 15,15-2 0-15,-22 9 0 16,22-9-1-16,-19 6 1 16,19-6-1-16,-15 6 0 15,15-6 1-15,0 0-1 0,-14 4 0 16,14-4 0-16,0 0 0 16,0 0 0-16,0 0 0 15,0 0-1-15,0 0 1 16,0 0-3-16,-12 4-5 15,12-4-6-15,0 0-10 16,0 0-10-16,0 0-12 16,0 0-13-16,0 0-50 15,0 0 4-15,0 0 0 16,0 0 82-16</inkml:trace>
  <inkml:trace contextRef="#ctx0" brushRef="#br0" timeOffset="128990.27">4349 5588 1 0,'0'0'70'0,"0"0"8"16,0 0 7-16,0 0-47 16,12-6 5-16,-12 6-3 15,0 0 1-15,0 0-4 16,0 0-4-16,-14-3-4 15,14 3-5-15,0 0-6 16,-16 7-6-16,16-7-2 16,-22 7-5-16,8-1-2 0,-2 3-1 15,-2-1 3 1,-1 3-4-16,-1 0 5 16,-1 2-2-16,-2 0 1 15,2-1-2-15,0-1 4 0,0 3-4 16,-1-4-1-16,3 1 1 15,0-1-2-15,0 0 0 16,2-1 0-16,2 1 0 16,2-1-1-16,-1-1 1 15,0-1-1-15,1 1 1 16,0-1-1-16,1 0 0 16,12-7 0-16,-22 12 0 0,22-12 1 15,-19 11-1 1,19-11 0-16,-14 11 0 15,14-11 0-15,0 0 0 16,-13 10 0-16,13-10 0 0,0 0 0 16,0 0 0-16,0 0 0 15,0 0 0-15,-14 11 0 16,14-11 1-16,0 0-1 16,0 0 0-16,-15 4 0 15,15-4 0-15,0 0 0 16,-14 4 0-16,14-4 0 15,0 0 0-15,0 0-1 16,-13 4 1-16,13-4 0 16,0 0-2-16,0 0-12 15,0 0-21-15,0 0-82 16,0 0-1-16,0 0-6 0,13-5-1 16</inkml:trace>
  <inkml:trace contextRef="#ctx0" brushRef="#br0" timeOffset="131084.27">2432 7901 1 0,'0'0'52'0,"0"0"16"16,0 0-11-16,0 0-31 15,0 0 1-15,0 0-2 16,15-2 3-16,-15 2-4 15,0 0-1-15,17 1-3 16,-17-1-4-16,23 7-3 0,-7-3-4 16,4 1 0-1,1 1-4-15,0 2 1 16,4 0-5-16,-2 0 3 16,0 5-3-16,2-4 3 0,-1 2-2 15,2 0 0-15,0 1 1 16,1-1-2-16,1 3 3 15,1-4-1-15,-1 1 3 16,0-3 0-16,2 3 4 16,-3-2-3-16,4 1 1 15,1-1-1-15,1 2-1 16,-2 0-2-16,1-1 0 16,-2 1-3-16,1 0-1 15,-2-2 1-15,-1 2-1 16,-3 0 1-16,1-1 0 15,-1 1 0-15,1 0 0 0,-2-1 0 16,2 1 1-16,-3-1-1 16,1 0 1-16,-1-1 2 15,-1 1-2-15,0-2 1 16,-2 0 1-16,1 2-1 16,-1-2 0-16,-1 1 0 15,2 0 0-15,-5 0-3 16,2-1 3-16,-3-1-2 15,-1 0-1-15,-1-1 1 16,0-1 0-16,-1-1 0 16,-12-4 0-16,23 11-1 15,-23-11 1-15,25 11-1 0,-13-6 1 16,0 1-1-16,1 1 0 16,-1-2 1-16,-12-5 0 15,19 10 0-15,-19-10 0 16,17 7 1-16,-17-7-1 15,0 0 1-15,16 12-1 16,-16-12 1-16,12 5-2 16,-12-5 1-16,14 6 0 15,-14-6-1-15,12 3 0 16,-12-3 1-16,0 0 0 16,13 4-2-16,-13-4 3 15,0 0-3-15,0 0 2 16,0 0 0-16,0 0-1 0,0 0-2 15,0 0-22-15,0 0-81 16,0 0-6-16,-14-10 0 16,14 10-6-16</inkml:trace>
  <inkml:trace contextRef="#ctx0" brushRef="#br0" timeOffset="134788.27">2065 2799 21 0,'12'-11'67'0,"-12"11"0"16,0 0-35-16,0 0-9 16,0 0-3-16,0 0-3 0,4-13 0 15,-4 13 0-15,0 0-1 16,0 0 0-16,0 0 0 16,0 0 0-16,-15 6-2 15,15-6 0-15,-15 9-2 16,15-9 0-16,-19 17-2 15,7-5 1-15,-5 0-2 16,2 3 0-16,-3 0-1 16,3 2-1-16,-2-1-2 15,0-1 1-15,-1 0-2 16,5 2 0-16,-1-4-1 16,2 4 0-16,-2-2 0 0,0 1 0 15,2-1-1-15,0 0 1 16,1 0-1-16,-1-1 0 15,1-2-1-15,0 1 1 16,11-13-1-16,-19 17 0 16,19-17-1-16,-17 14 0 15,17-14 0-15,-14 10 1 16,14-10-1-16,0 0-1 16,-12 13 1-16,12-13 0 15,0 0 1-15,0 0-1 16,-7 14 0-16,7-14 0 15,0 0 0-15,0 0 0 16,0 0 0-16,0 0 0 0,-15 10 0 16,15-10 0-16,0 0 0 15,0 0 0-15,-16 5 0 16,16-5 0-16,0 0 0 16,0 0 0-16,-15 11 0 15,15-11-1-15,0 0 1 16,-17 10 0-16,17-10 0 15,0 0 0-15,-13 8 0 16,13-8 0-16,0 0 0 16,0 0-1-16,0 0 1 15,0 0 0-15,-10 12-1 16,10-12 2-16,0 0-2 0,0 0 0 16,0 0-9-16,0 0-16 15,0 0-42-15,0 0-36 16,0 0 1-1,18 7-6-15</inkml:trace>
  <inkml:trace contextRef="#ctx0" brushRef="#br0" timeOffset="137147.27">4246 2311 1 0,'0'0'0'0,"0"0"49"15,0 0 17-15,0 0-35 16,0 0 0-16,14-5 2 16,-14 5-1-16,0 0-1 0,0 0-5 15,12 3-3-15,-12-3-5 16,17 3-4-16,-2 0-3 16,-2-1-5-16,5 3 0 15,0-1-2-15,4 1 1 16,-3-1-1-16,4 2 2 15,-2-1-3-15,2 1 2 16,1-1-2-16,2 1 1 16,3 0-1-16,0 0-2 15,0 1 0-15,1-1 0 16,-3 1-1-16,-1 0 0 16,-1-1 1-16,-2 0-1 0,-4 0-1 15,0-2 1-15,0 1 1 16,-2 0-1-16,0-1 0 15,0 0 0-15,-2-1-1 16,-2-1 2-16,-13-2-1 16,20 6 0-16,-20-6 0 15,0 0 0-15,15 7 0 16,-15-7 0-16,0 0 0 16,0 0 0-16,0 0 0 15,13 8 0-15,-13-8 1 16,0 0-1-16,15 4 0 15,-15-4 0-15,0 0 0 16,15 5-1-16,-15-5 1 0,0 0 1 16,0 0-1-16,0 0 1 15,0 0-1-15,0 0 0 16,0 0-4-16,0 0-23 16,0 0-61-16,0 0-5 15,0 0 0-15,-13 4-7 16</inkml:trace>
  <inkml:trace contextRef="#ctx0" brushRef="#br0" timeOffset="142210.27">3149 6350 1 0,'-13'0'54'0,"13"0"-29"15,0 0-1-15,0 0-4 16,13 3-1-16,-13-3-1 16,0 0 2-16,17 4-2 15,-17-4 0-15,17 2-1 16,-17-2-2-16,20 3-2 15,-7 0-3-15,2-2-1 16,0 2-2-16,1 2 2 16,2 0-5-16,0 0 5 15,-1-1-6-15,0 2 5 0,1-1-6 16,-1 2 4-16,2-2-5 16,1 1 1-16,1 2 5 15,4-3-5-15,0 4 3 16,-1-4-4-16,2 3 5 15,-1-2-4-15,-2 2 3 16,-1-4-4-16,0 2-1 16,-2-2 1-16,2 0 0 15,-1 0-1-15,-1 0 0 16,2 0-1-16,-1-1 1 16,0 1 0-16,-3-1 0 15,1 1-1-15,-2 0 1 0,-2 1 0 16,1-1 0-16,-1 1 0 15,3-1-1-15,-2 0 1 16,2 0-1-16,0-1 1 16,1 1-1-16,-1-2 1 15,-2 2 0-15,-1-1 0 16,-1 1 0-16,-2-1 0 16,1 1 0-16,-1-1 0 15,-12-3-1-15,23 8 0 16,-8-5 1-16,-1 1 0 15,1 0-1-15,-1-1 0 16,1 1 1-16,-2-1 0 16,0 1 0-16,-13-4 0 0,21 4-1 15,-21-4 1-15,20 5 0 16,-20-5 2-16,20 7-3 16,-20-7 2-1,22 6-2-15,-8-4 2 0,-2 2-1 16,0-1 1-16,0-2-1 15,-12-1-1-15,18 5 2 16,-18-5-1-16,15 2 1 16,-15-2-1-16,14 3 0 15,-14-3 0-15,16 4 0 16,-16-4 0-16,18 3 0 16,-18-3 0-16,18 4 0 0,-18-4 0 15,0 0 0 1,15 4-1-16,-15-4 0 15,0 0 0-15,0 0-6 16,0 0-19-16,0 0-19 0,0 0-36 16,0 0-1-16,0 0-2 15</inkml:trace>
  <inkml:trace contextRef="#ctx0" brushRef="#br0" timeOffset="146273.27">1486 6532 36 0,'0'0'25'15,"0"0"4"-15,0 0 4 16,0 0 3-16,0 0 0 16,0 0 0-16,0 0-4 15,0 0-2-15,0 0-5 16,0 0-5-16,-13-3-5 0,13 3-4 16,0 0-2-16,-13 0 0 15,13 0-1 1,0 0 2-16,-17 1 1 15,17-1 1-15,-19 3 0 0,6-3 0 16,1 1-1-16,-2-1 0 16,2 2-2-16,-2-1-1 15,2-1-1-15,-2 0-2 16,2 1 1-16,-2 1 0 16,-2-2-2-16,-3 1 1 15,0 1-1-15,-3-1 0 16,-1 2-1-16,-2-1-1 0,0 1 0 15,-1-2-1-15,3 2 1 16,0 0-1 0,1 0 0-16,0-1 0 15,-1 0 0-15,1-1 0 0,2 1 0 16,-2-1 0-16,1 0 0 16,3 1-1-16,-1-1 0 15,3 0 1-15,-1 1-1 16,2 0 1-16,0 0 0 15,2-1-1-15,-2 1 0 16,0 0 1-16,0 0-1 16,1-1 0-16,2 2 0 15,-1-2 0-15,13-1 0 0,-22 4 0 16,22-4 0 0,-19 4-1-16,19-4 1 15,-16 3 0-15,16-3 0 16,-15 4 0-16,15-4 0 0,-14 3 0 15,14-3 0-15,-13 3 1 16,13-3-1-16,-14 2 0 16,14-2 0-16,-12 3-1 15,12-3 1-15,-14 3-1 16,14-3 2-16,0 0-2 16,-16 3 1-16,16-3 0 15,0 0 0-15,-13 1 0 0,13-1 0 16,0 0 1-1,-13 3-2-15,13-3 2 16,0 0-2-16,-14 2 1 16,14-2 0-16,0 0 0 15,-14 2-1-15,14-2 1 0,0 0-1 16,-12 1 1-16,12-1-1 16,0 0 1-16,-18 3-1 15,18-3 2-15,0 0-2 16,-16 4 2-16,16-4-2 15,0 0 1-15,0 0 0 16,-13 3 1-16,13-3-2 16,0 0 0-16,0 0-1 15,0 0-2-15,0 0-5 16,0 0-10-16,0 0-12 16,0 0-29-16,0 0-49 15,0 0-3-15,20 2 1 0,-20-2 27 16</inkml:trace>
  <inkml:trace contextRef="#ctx0" brushRef="#br0" timeOffset="158842.27">1031 2759 1 0,'0'0'21'0,"0"0"45"16,-16 5-10-16,16-5-32 15,0 0-8-15,-12 0-7 16,12 0 1-16,0 0 2 0,-14 2 3 16,14-2 3-16,0 0 3 15,-14 2 3-15,14-2 2 16,0 0 2-16,0 0-3 15,0 0-3-15,0 0-2 16,-16 6-1-16,16-6-2 16,0 0 1-16,0 0-1 15,0 0-1-15,-13 0 0 16,13 0-2-16,0 0-1 16,0 0-1-16,0 0-2 15,0 0-1-15,0 0 1 16,0 0-1-16,13 5 1 15,-13-5 0-15,15-2 1 0,-15 2-1 16,19-4 0-16,-19 4 0 16,23-5 0-16,-10 1-1 15,2 3-1-15,0-3 0 16,0 1-2-16,0-2 0 16,1-1-2-16,-1-1 0 15,0 1-1-15,0-3-1 16,0 4-1-16,-1-1 0 15,1 2 1-15,0 0-1 16,-1 3 0-16,-1-2 1 16,2 0 0-16,-2 1-1 15,0-1 0-15,-13 3 1 0,22-8-1 16,-22 8-1-16,19-8 0 16,-19 8 0-16,15-7 0 15,-15 7-1-15,0 0 1 16,15-4 0-16,-15 4-1 15,0 0 0-15,0 0-3 16,0 0-8-16,4-14-23 16,-4 14-94-16,0 0-2 15,0 0-6-15,0 0 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08T12:33:01.891"/>
    </inkml:context>
    <inkml:brush xml:id="br0">
      <inkml:brushProperty name="width" value="0.05" units="cm"/>
      <inkml:brushProperty name="height" value="0.05" units="cm"/>
      <inkml:brushProperty name="color" value="#0000FF"/>
      <inkml:brushProperty name="fitToCurve" value="1"/>
    </inkml:brush>
  </inkml:definitions>
  <inkml:trace contextRef="#ctx0" brushRef="#br0">91 824 28 0,'0'0'40'0,"0"0"-2"0,0 0 0 15,0 0-3 1,24 15 0-16,-24-15-3 15,0 0 0-15,0 0-3 16,0 0-3-16,0 0-3 0,21 27-4 16,-21-27-2-16,0 0-2 15,5 23-2-15,-5-23-1 16,8 24-1-16,-8-24 0 16,11 32-2-16,-6-9 2 15,0 1-2-15,1 7 0 16,-1 1-1-16,0 2 0 15,-2 3-2-15,2 2 1 16,-2-2-1-16,-1 3 0 16,1-6-1-16,-3 3 1 15,0-3-1-15,0 3 0 16,-3-3-1-16,1 3 1 16,-4-6-1-16,4 4 0 0,-3-4-1 15,-1 3 0-15,1-2 0 16,-3-1 0-16,3 6 0 15,-3 0-4-15,-3 2 3 16,4 1-3-16,-4-1 3 16,1 1-4-16,-1 2 3 15,0-3-3-15,1-2 2 16,2 0 1-16,-2 2-1 0,2-2 0 16,-3 5-1-1,3-2 2-15,0 5-1 16,0-1 2-16,1 1-2 15,1 0 0-15,1-1 1 0,0 1 0 16,0 0-1-16,-1-3 1 16,4 0-2-16,-1-5 2 15,3 2-1-15,-3 1 1 16,6-4-1-16,-3 1 1 16,3 0-1-16,-1-3 1 15,1 3 0-15,0-3 0 16,-1 3-1-16,1-5 1 15,2-1-1-15,0 1 2 16,1-3-2-16,1 2 2 16,4 3 0-16,0 1-1 15,-4-4 2-15,4 3-2 16,-3-2 2-16,2 2-2 0,1 0 2 16,-1-2-2-16,-2-3 0 15,3-3 2-15,-1 0-1 16,3 3 0-16,-2-2 0 15,2 2 0-15,-5 0 0 16,3-1 0-16,-4 4-1 16,1 0 0-16,0-1 0 15,0 1 0-15,-3 2 0 16,3 0 0-16,-3-2 1 16,1 2-1-16,-1 0 0 15,3 0 0-15,-5 6-1 16,2-4 2-16,0 4-2 0,-2 2 0 15,-1 0 0-15,1 3 0 16,0-3 0-16,-1 0 1 16,-2-3 0-16,3 1 0 15,-6-3-1-15,3-3 2 16,-2 0-2-16,-1 0 1 16,0-2-1-16,-5-3 1 15,3 2 0-15,-5-2 0 16,2 3 0-16,-3-3 0 15,1 0 1-15,-1 0 0 16,1 0-1-16,2 2-3 16,-3-2 2-16,1 0-3 15,2 0 4-15,0 5-4 0,0-2 3 16,-2-1-3-16,2-2 3 16,0 3 1-16,0-3-1 15,0 5 1-15,0-3-2 16,3 4 2-16,-3 1-1 15,3 1 1-15,-3-3-1 16,3 1 0-16,-1 1 0 16,1-1 1-16,0-1 0 15,0 0-1-15,-1 3 0 16,1-3 1-16,0 3-1 16,2 2 2-16,0 1-2 15,-2-1 0-15,3-2 0 0,-1 2 1 16,0-2-1-16,3 0 1 15,-2 0-1-15,2-3 1 16,0 0-1-16,2 0 1 16,4-2-1-16,-4 2 2 15,3 0-2-15,3 1-3 16,0-4 3-16,0-2-3 16,0 0 3-16,3 0-3 15,-1-3 3-15,3 3-4 16,-2-5 5-16,2 5 0 15,-3-3 0-15,4 3 1 16,-1 0-1-16,0 0 1 16,3 0-1-16,-3 2 2 0,0 4-2 15,0-4 2-15,0 3-1 16,0 3 0 0,-2-3-1-16,2 3 2 15,-5 0-2-15,0 0 1 0,0-3-1 16,-3 3 0-16,0-3 0 15,1 0 0-15,-4-2 0 16,1-1-1-16,-1 3 1 16,1-2 0-16,0 0-1 15,-1-1 1-15,-2-2-2 16,3 0 2-16,0 0 0 16,-1-3-1-16,1 3 0 0,-1-3 0 15,1-2 1-15,-3 2 0 16,3 1-1-1,-3-1 1-15,-3-2-2 16,3 2 3-16,-3 0-2 0,1 1 1 16,2 2-1-16,-3-1 2 15,1 1-2-15,2 0-4 16,0-2 4-16,-3-1-4 16,3-2 5-16,-3 2-5 15,1 0 4-15,2-26-4 16,-6 45 4-16,4-21 1 15,-3-1-1-15,-1 4 0 16,1-1 0-16,0-2 0 0,-3-1 0 16,8-23 1-1,-13 40-1-15,13-40 1 16,-19 34-1-16,19-34 1 16,-18 39-2-16,18-39 2 0,-21 45-2 15,8-19 2-15,2 1-1 16,-2-1 0-16,0 0 0 15,0-2 0-15,2 0 1 16,11-24-2-16,-23 42 1 16,15-19-1-16,-3 4 1 15,3-1-1-15,3 3 0 16,-3 2 1-16,3 1-1 0,0-1 2 16,-1-2-2-1,1 3 1-15,2-6 0 16,1 3 0-16,2-2-1 15,0-1 2-15,2 0-1 0,1 3 0 16,0 0 0-16,2 0 0 16,3 0 0-16,2-3 1 15,-2 0 0-15,3 3-1 16,2 0 0-16,-3-2 0 16,4-1-1-16,-1-2-2 15,0-1-5-15,-13-23-8 16,24 32-24-16,-24-32-73 15,0 0-21-15,10-34-6 16,-7 5 1-16</inkml:trace>
  <inkml:trace contextRef="#ctx0" brushRef="#br0" timeOffset="3500">799 190 14 0,'0'0'67'0,"0"0"-19"16,0 0-6-16,0 0-9 16,0 0-5-16,-32 8-7 15,32-8-3-15,-23 10-3 16,23-10-2-16,-29 24-2 0,29-24 2 16,-37 39-5-1,13-10 2-15,-2 3-6 16,0 7 2-16,-1 3-4 15,1 0 2-15,0-2-4 0,5 2 0 16,0-5 2-16,10-3-1 16,-5 3 2-16,9 0 0 15,-4-1 1-15,8 4 1 16,-2-3 0-16,2 2 0 16,3-2 0-16,3 0 1 15,0-6 0-15,5 3 2 16,0-2-1-16,-1 0 2 15,7-1 1-15,-4 1 0 16,3-1-1-16,-2 6 1 16,2-3-1-16,0 3 0 15,-2-5-2-15,7 2 2 16,-7-5-3-16,7 2 2 0,-5-2 0 16,5 3 1-16,-2-6-2 15,3 6 2-15,-6-3-3 16,0 5 1-16,-3 0-3 15,4 3 0-15,-6 0-1 16,-1 2-2-16,-4 1 1 16,2-4-4-16,-5 1 3 15,3 0-3-15,-6-3 4 16,-2 3-4-16,-3-8 2 16,0 2 0-16,-5 1 0 15,3-3 1-15,-4 3-1 16,1-4 0-16,-2-1-1 0,-1-1 1 15,0 0 0-15,-2 3 1 16,-1-2-1-16,-2-1 0 16,0 0 0-16,0-2 1 15,3 2-1-15,2 0 0 16,16-26 0-16,-34 40 0 16,20-16 0-16,14-24 0 15,-15 47-1-15,4-21 2 16,1 1-2-16,2 1 2 15,-3 7-2-15,3-1 2 16,0-3-1-16,3 1 0 16,0 0 0-16,2-1 1 15,1 1-1-15,4-1 1 0,4-2-1 16,1 3 1-16,1-3-1 16,0-3 0-16,3 0 0 15,-1-2 1-15,-2 0-1 16,3-1 1-16,-11-23 1 15,18 42 1-15,-18-42 1 16,16 40 1-16,-16-40 0 16,18 42 0-16,-5-18 2 15,-2 4-4-15,-1-1 2 16,1-1-3-16,0 3 1 16,2-3-2-16,-3 1 2 15,1-1-1-15,-11-26 0 0,18 37 0 16,-18-37 0-16,26 37 0 15,-26-37 1-15,21 31-2 16,-21-31 1 0,22 40-1-16,-22-40-1 0,15 47 1 15,-9-23 0-15,-1 2 0 16,3 0 0-16,-3 0 0 16,0-2 0-16,3 2 0 15,-8-26 0-15,13 45 0 16,-5-21 0-16,-3 2 0 15,1-2 0-15,-4-1 0 16,-2 1-1-16,0 5 1 16,0-3-1-16,-2 3 1 0,-1 0 0 15,0 0 0-15,1 3-1 16,-1 2 2-16,1-3-2 16,-6 1 1-1,2 2 0-15,-2 0 0 0,3-2 0 16,-5 2 0-16,2 3-1 15,0-3 1-15,-3 3-1 16,4 0 2-16,-4-6-2 16,0 1 1-16,1-1 0 15,2 1 0-15,-2-6 1 16,-1 1-1-16,3-1 1 16,-2 0-1-16,2 3 0 0,2 0 0 15,1 0-1-15,0 0-3 16,0 5 3-16,-1-2-2 15,4-1 2 1,2 1-3-16,-3-1 3 0,3-2-3 16,3 0 4-16,-1 0-1 15,4-3 0-15,2 3 1 16,-1 0-1-16,1 6 0 16,6-4 0-16,-4 1 1 15,3-1-1-15,0 1 1 16,0-6-1-16,3 3 1 15,-3-3-1-15,3-2 1 16,0 0-1-16,-3 5 1 0,0-3-1 16,0 3 1-1,1 5-1-15,-4 0 1 16,-2 3-1-16,0 0 2 16,-3 0-3-16,0 2 2 0,-2-2-1 15,0 2 2-15,-3-2-2 16,0 0 1-16,0-3-1 15,-3-2 1-15,3-3 1 16,-3-6-1-16,1 4-1 16,2-27 2-16,-11 42-2 15,11-42 2-15,-13 44-2 16,5-15-2-16,0 0 2 0,0 0-2 16,-2 3 2-1,2-1-4-15,0-2 5 16,-2 0-5-16,-1-3 4 15,3-2 1-15,-2 0-1 0,2 0 0 16,0-1 0-16,0 1 1 16,0 2-2-16,3 3 2 15,2 0-1-15,1 3 1 16,-1-1-2-16,3 3 2 16,0 1 0-16,0-4-1 15,0 3 1-15,3-5-1 16,-1 0 0-16,1 0 1 15,2 0-1-15,3 3 1 16,3-1-1-16,2 1 1 16,0 2-1-16,0 0 1 15,0 3 0-15,0-3-1 16,3 3 1-16,-3-6-1 0,-2 1 0 16,2 0 2-16,0-1-1 15,0 3 2-15,-2-2-1 16,2 2 1-16,0 0-1 15,-2 3 1-15,2-3-1 16,-3 0 1-16,3 1-1 16,-5-1 0-16,3 0-2 15,-3-2-3-15,0-1 3 16,-1 1-4-16,1-1 4 16,-2 3-4-16,-4-2 4 15,1-3-4-15,-3-3 5 16,-3 1 0-16,1-1-1 0,2-26 1 15,-14 45-1-15,14-45 2 16,-15 39-2-16,15-39 0 16,-24 39 0-16,24-39 0 15,-24 45 0-15,24-45 1 16,-26 45-1-16,13-19-1 16,2-2 1-16,1 5 0 15,-1-3 0-15,1 3 0 16,2-3-1-16,0 1 1 15,0-1 0-15,0 0 0 16,3 3 0-16,2-3 0 16,6 3 0-16,0 0 1 15,4 5-2-15,1-2 1 0,3 2 1 16,-1-2-1-16,1-3 0 16,2-6 1-16,-2 1-3 15,-11-24-2-15,15 26-7 16,-15-26-15-16,0 0-77 15,0 0-38-15,29-39-2 16,-26-6-5-16</inkml:trace>
  <inkml:trace contextRef="#ctx0" brushRef="#br0" timeOffset="6016">1304 279 1 0,'0'0'71'16,"0"0"26"-16,0 0-45 16,0 0-2-16,8 21-5 15,-8-21-4-15,0 0-3 16,-21 42-6-16,21-42-5 0,-29 50-5 16,5-23-5-16,6 12-3 15,-9 0-4 1,6 14 0-16,-5-3-4 15,5 8 1-15,-3 2-1 0,6 6 1 16,-3 5-3-16,5 3 3 16,3 2-3-16,3 0 1 15,4-2-2-15,1 0 1 16,2-3 0-16,3-3 1 16,3-5 0-16,5-2 1 15,0-9-1-15,2 1 2 16,3-1-1-16,3 1-4 15,0-3 4-15,2 3-5 0,-2-3 3 16,3-1-3 0,-4 4 3-16,4 2-4 15,-6-7 4-15,5 4 0 16,-2-2-1-16,0 3 1 0,-3-3-1 16,3 0 1-16,-3 0-2 15,-2 2 1-15,-1 1-2 16,-2 2 2-16,-3-2-2 15,-2 5 2-15,-3-6-2 16,0 3 1-16,-3-2-1 16,1-6 1-16,-4-2-1 15,-2-3 1-15,3-5-2 0,-5 0 1 16,2-6-1 0,-3 1 1-16,1-3-2 15,-3 0 3-15,2 5-2 16,-5 0 0-16,0 0 1 0,1 1-1 15,-1-1 1-15,0 3-1 16,3-6 1-16,5 6-1 16,-5-8 0-16,8 0 1 15,-1 0-2-15,4 2 2 16,2-2-2-16,2 3 2 16,1-3-1-16,2 2 1 15,3 1-1-15,3 2 0 16,2 0 1-16,0 0-1 15,3 1 1-15,0-1 0 16,2 5-1-16,0-2 1 16,1 3 0-16,-1-1 0 15,1 0-1-15,-1 1 0 0,3 2 0 16,-5-3 0-16,2 1 1 16,-2-3-1-16,0-1 0 15,-3-1 0-15,3-1 1 16,-3 0 0-16,-3 0-1 15,4-2 2-15,-4 2-2 16,1 0 2-16,-1-2-2 16,1 5 3-16,-3-3-2 15,2 3 0-15,-5-1 0 16,3 1-2-16,-5-3 2 16,2-2-4-16,-5-3 3 15,0 2-3-15,-3-2 4 0,1 0-4 16,-6 3 3-16,3-1 1 15,-3 1-1-15,0 5 1 16,3 0-1-16,-6-1 1 16,3-1-2-16,0 1 3 15,-2-1-2-15,-1 1 0 16,-2-7 0-16,0 6 1 16,-3 1 0-16,3 1 0 15,-3 3-1-15,3 2 1 16,0 0 0-16,2 0 0 15,4 5 0-15,1-2 0 16,6-3-2-16,0-2 2 0,3-1-1 16,2 0 1-16,3-4-2 15,0 1 2-15,0-4-2 16,0 5 1-16,2-3 1 16,-4-2 1-16,7 2-2 15,-8 5 3-15,3-5-2 16,0 3-4-16,0-5 4 15,0-1-4-15,-1-2 3 16,4 0-4-16,-3 0 4 16,2-5-4-16,1 2 4 15,2 0 1-15,0 3-1 16,3 3 2-16,-3 2-2 16,6 3 2-16,-4 0 0 0,1 0 0 15,-3-1-1-15,3 4 2 16,-5-6-1-16,-1 0 0 15,-2 0 0-15,0 3 1 16,-3-3-2-16,0 6 2 16,-2-1-1-16,0 1 0 15,-3-3 0-15,-3-1 0 16,0 1-1-16,-2-5 0 16,-3-3-1-16,-2-3 0 15,-1-2-1-15,11-24 2 16,-31 42-2-16,12-19 1 15,19-23 0-15,-37 45 0 16,19-19-1-16,0-2 2 0,-1 0-2 16,19-24 1-16,-26 44 0 15,15-20-1 1,11-24 0-16,-15 42 2 16,15-42-2-16,-14 48 2 0,9-25-1 15,-3 4-3-15,6-1 2 16,-1 5-2-16,0-2 3 15,3 0-4-15,0 0 5 16,6-3-5-16,1 3 5 16,1-2 0-16,0-1 0 15,0-2 0-15,0-1 0 16,0 1 0-16,0 0 0 0,0 2-1 16,0-2 1-16,-1 2-1 15,-1 0 0-15,2 1 1 16,-3-4-1-1,-5-23 1-15,13 45-1 0,-13-45 0 16,11 45 0-16,-4-22 1 16,1 1 0-16,3 5-1 15,-1 2 1-15,4 6 0 16,-1 0 0-16,0 0 0 16,0-5 0-16,-2-1 0 15,-1-5-3-15,-10-26-1 16,11 40-4-16,-11-40-8 0,5 26-23 15,-5-26-101-15,0 0-6 16,0 0-4-16,0 0-1 16</inkml:trace>
  <inkml:trace contextRef="#ctx0" brushRef="#br0" timeOffset="8907">2009 103 43 0,'0'0'46'16,"0"0"-1"-16,0 0-4 15,0 0 0-15,0 0-5 16,0 0-2-16,-27-11-3 16,27 11-4-16,0 0-4 15,-18 24-2-15,18-24-2 16,-29 37-4-16,29-37 1 15,-34 53-3-15,10-19 2 16,3 10-1-16,-2-2 0 16,2 8 0-16,-3 3-3 15,5 5 2-15,-4 2-3 16,7 9 1-16,-2-3-5 0,7 2 1 16,-2 6-3-16,8-1 0 15,2 1-1-15,0-1 1 16,9-2-1-1,2 0 2-15,2-7 0 0,1-1 1 16,2-8 0-16,8 3 1 16,-5-11-1-16,5 3 0 15,0-5-1-15,0-3 1 16,2 5-2-16,-2 1-3 16,3-4 3-16,-3 1-3 15,0 0 2-15,3-1-3 16,-3 1 4-16,-3 0-4 0,3-6 1 15,0 1 2-15,-5-1-2 16,-3 1 1-16,0-4-2 16,-5 4 1-1,-2-1-1-15,-1 3 1 0,-5 1-1 16,2-1 0-16,-4 0 0 16,-1 2 1-16,1-1-1 15,-4-4 1-15,1 0-1 16,0-2 1-16,-6 3 0 15,-2-4 0-15,0 4-1 16,0-3 0-16,-3 2 1 16,0 3 0-16,0-2-2 15,3-1 2-15,3 1-1 0,2-4 1 16,3 1-1-16,-1 0 1 16,1 0 1-1,2 2 1-15,-4 3-1 16,-1-2-2-16,0 2 2 0,-3 0-2 15,3-5 2-15,-2 2-1 16,5 1-1-16,-3-6-2 16,8 0 2-16,2 0 1 15,1 3-1-15,0 3 1 16,2 4 0-16,-2-2-1 16,-1 3 0-16,3-3 1 15,-2-2-1-15,0-1 1 16,-1-2-1-16,4 0 1 0,-1 2-1 15,3-2 2 1,-3 0-2-16,5 8 2 16,1-1-2-16,0-2 2 0,-1 0-2 15,3-2 2-15,-2-3-1 16,4-6 1-16,-1-2-2 16,-1-3 1-16,0 1-1 15,-3-4 1-15,1 1-1 16,0 2 2-16,-6 3-2 15,-3 0 1-15,1 0 0 16,-3 3 1-16,-3-1-2 16,1 1 2-16,-6-1-1 15,0 1-3-15,-3 0 3 16,1-1-4-16,-3 1 4 16,0-1-4-16,-1 6 4 15,-1-3-3-15,2 0 3 0,-1 1 0 16,-1-4-1-16,1 3 2 15,1-2-2-15,0 2 1 16,0-2-1-16,3 2 1 16,-1 0-1-16,3 0 1 15,-2 3-1-15,2 3 2 16,0-1-2-16,3 3 1 16,-1 0-1-16,4-2 1 0,-1-1-1 15,3 6 1 1,5-3-1-16,1-3 1 15,1-2-1-15,4 3 1 16,-1-1 0-16,4 0 1 0,-1 1-1 16,0-3 1-16,0 2 0 15,-2-2 1-15,-4-3-1 16,4 0 2-16,0-2-3 16,2 0 2-16,-3-1-2 15,1-2-3-15,2 0 3 16,0 5-4-16,3 0 3 15,-3 3-4-15,0 0 6 16,0-3-6-16,0 0 5 16,-2 1 1-16,-3-4-2 15,0 1 1-15,-3-6 0 16,0 3 0-16,0 0-1 16,-5 0 1-16,0 2-1 0,0 1 0 15,-2-3 1-15,-1 2 0 16,-5-2-1-16,3 0 0 15,-5-5 0-15,2 2 1 16,-3-2-2-16,-2 0 2 16,2 2-1-16,-2 0 0 15,3 0 1-15,-3 3-1 16,2 0 0-16,1-2 1 16,-1 2-1-16,3-6 1 15,3 3-1-15,2-2 0 16,1 0 0-16,2-1 0 15,2 1 0-15,-2-24 0 0,13 42 0 16,-13-42 0-16,19 40-1 16,-19-40 2-16,26 37-1 15,-26-37 0-15,29 39 0 16,-29-39 0-16,34 45 0 16,-18-22 1-16,0 4-1 15,-3-1 0-15,3-2 0 16,-6-1 1-16,-2 1-2 15,0 0-2-15,-8-24 2 16,5 44-3-16,-5-20 4 16,3 0-4-16,-6 7 4 15,1-2-4-15,2 0 4 16,0 3 0-16,0-1-2 0,-3-7 0 16,0 0-1-16,3-24-1 15,-7 39 0-15,7-39 0 16,-14 37-2-16,14-37-1 15,-13 34-3-15,13-34-9 16,0 0-22-16,0 0-56 16,0 0-44-16,-10-55 0 15,20 0-4-15</inkml:trace>
  <inkml:trace contextRef="#ctx0" brushRef="#br0" timeOffset="11861">2729 0 28 0,'0'0'59'0,"0"0"-13"16,0 0 1-16,0 0-7 15,0 0-4-15,0 0-3 16,-23 8-4-16,23-8-6 16,-24 19-5-16,24-19-3 15,-32 34-3-15,32-34-1 16,-34 50-2-16,11-21 1 0,4 8-1 16,-4 7 1-16,1 12 2 15,-1-7-1-15,2 15 2 16,0-1-2-16,2 5 0 15,4-2-2-15,1 7 1 16,4-7-5-16,5 3 2 16,-1-1-2-16,6 6 2 15,0-6-2-15,3 0 2 16,2-2-1-16,6 0 2 16,-1-8-1-16,6 2 1 15,0-7-2-15,2-3 1 16,1-3-1-16,-1 3 0 0,0-3 0 15,1 6-3-15,-3-3 3 16,-1 5-3-16,-4-5 3 16,2 5-4-16,-2 1 3 15,-3-1-4-15,2-2 4 16,-5-1-2-16,1-2 0 16,1 5 0-16,-1 1-1 15,-1-1 1-15,-2 0-2 16,2 3 2-16,-5 2-2 15,3-2 1-15,-3 0-1 16,-3 0 0-16,0-3 0 16,1 0 0-16,-4 1-1 15,1-6 2-15,-3-3-2 0,0 0 1 16,0-2 0-16,-2 0 1 16,-1-3-1-1,1-3 0-15,-1 6 1 16,1-3-1-16,-3 0 1 0,2-2-1 15,1-1 1-15,-1 3-2 16,-5 0 2-16,3 3-1 16,0-6-1-16,-3 3 0 15,3 1 0-15,0-1 1 16,2 2-1-16,1 1 0 16,7 2 0-16,1-2 1 15,2-3 0-15,5 5 0 0,3 3-1 16,2 0 0-16,1 0 0 15,5 0 2 1,-1-2-3-16,4 2 3 16,-3-3-2-16,5-5 1 15,-3-5 0-15,0 0 0 0,1-3 0 16,-1 0 0-16,1-2 0 16,-1-1 0-16,-2 3 1 15,2-2-1-15,-2 2 0 16,5-2 1-16,-2-3-1 15,-1 7 0-15,-2-1 0 16,-1-1-2-16,-1 3 1 16,-4-3-1-16,1 0 2 0,-6 3-2 15,-5 0 2 1,3-3-2-16,-6 0 3 16,3 0-1-16,-5 3 1 15,2 3 0-15,-2-4-1 0,2 4 1 16,-5-1-1-16,-2 1 1 15,-1-3-2-15,1-3 2 16,-1 5-1-16,-5 1 0 16,3 2-1-16,-3 2 2 15,3 4-2-15,3-1 1 16,-3 8-1-16,2 1 1 16,1-4-1-16,-1 1 1 0,1-3-2 15,2-3 2 1,0 3-1-16,0-5 3 15,0-1-3-15,5 6 2 16,-2 3-1-16,0-3-3 0,2 3 4 16,1-1-4-16,-1 3 2 15,3 1-3-15,3-1 4 16,-1-5-4-16,4-3 4 16,1 1 1-16,1-6-1 15,5 0 1-15,1-3-2 16,-1 1 2-16,0-1-1 15,3 1 0-15,-1-1-1 16,6 0 1-16,1 1 0 16,1-1 0-16,-2 3 0 15,6-2 0-15,-4 2-1 16,4-3 2-16,-1 3-2 16,-5-2 1-16,3-3 0 0,-3 2 0 15,-3-5-1-15,3 1 1 16,-3-1-1-16,-2-3 1 15,-3 1-3-15,-2-1 3 16,-3 4-3-16,-6-1-1 16,1-3 2-16,-3 6-2 15,0-3 2-15,0 3-2 16,-3 3 4-16,1-6-4 16,-3 0 4-16,-1-2 1 15,-4-1-2-15,-1-2 1 16,1-3 0-16,-6 1-1 15,3 2 0-15,0 0 0 0,2 5 0 16,1 0 0-16,2 3 0 16,0 2 1-16,5 1-2 15,3-1 2-15,0-5-1 16,0 0 0-16,3-2 1 16,-1 0-1-16,4-3-1 15,-1 5 2-15,0 0 0 16,0 5-1-16,3 1 0 15,3 2 1-15,-1 0 0 16,1 0 0-16,-1-5-1 16,-2-6 1-16,0-4-1 15,-8-27 0-15,5 37-2 16,-5-37 1-16,-2 23-3 0,2-23-2 16,-11 24-4-16,11-24-7 15,-10 26-16-15,10-26-37 16,0 0-70-16,-34 0-4 15,34 0 0-15,-19-63-3 16</inkml:trace>
  <inkml:trace contextRef="#ctx0" brushRef="#br0" timeOffset="14393">3392 156 1 0,'0'0'46'0,"0"0"56"15,24-8-38-15,-24 8-12 16,0 0-3-16,0 0-5 0,0 0-8 16,0 0-5-16,0 0-8 15,-29 15-3-15,29-15-5 16,-34 27-4-16,7-4-3 16,-4 14 0-16,-1 5-3 15,-5 6 2-15,-2 7-2 16,5 11 0-16,0 2-1 15,5 11 3-15,5-3-3 16,6 3 0-16,2 8-1 16,5 2 2-16,3-2-2 15,6 2 3-15,4-2-2 16,4-5 2-16,2-3-1 16,7-3 2-16,4-10 0 0,4-1 1 15,4-1-1-15,4-1-4 16,-2-8 4-16,5 0-4 15,1-2 4-15,-1-1-5 16,0 1 3-16,-2 0-4 16,-4-9 2-16,4 6 2 15,-3 0-3-15,0 3 2 16,-3-3-2-16,0 2 1 16,-4 4-1-16,4-1 1 15,-5 0-1-15,0 0 1 16,-3-2-2-16,-2 2 2 15,-3 0-2-15,-2 1 1 0,-3-1-1 16,-6-3 2-16,-2 1-2 16,0 0 2-16,-2-3-3 15,-6 0 2-15,-3-6 0 16,-2 4 3-16,-3-4-2 16,-2-4-3-16,-3-1 3 15,-3-5-3-15,-2 3 2 16,2-3-2-16,-7-2 2 15,2-6-6-15,-3 1 3 0,1-6-1 16,-1 0 0-16,1 0 1 16,-1 0-1-1,0-3 0-15,9 3-1 16,-1 3 2-16,6 5 0 0,-1 2 1 16,3 9-1-16,1 2 2 15,-1 0-1-15,3 3 1 16,2-1-1-16,3 6 0 15,3-2 1-15,5-1 0 16,3 0-1-16,2-2 1 16,5 5-1-16,4-3 1 15,-1 1-1-15,0-6 1 0,3 3 0 16,-1-6 1 0,1 0-1-16,0 1 2 15,0-3-1-15,2 2 1 16,-5 1 0-16,6 2 1 0,-3-3-1 15,-1 6-3-15,1-6 3 16,0 1-4-16,0-1 3 16,-1-5-4-16,4 3 3 15,-6-5-3-15,3-1 3 16,-3 1 0-16,3 2 0 16,-3 6 0-16,-3 2 1 15,1 2 0-15,-1 6-1 16,1-8 2-16,-1 3-2 15,1 0 0-15,-3 0 1 16,0-3-1-16,0 2 0 16,-3 1 0-16,-2 0 0 15,-3 5 0-15,-3 2 0 0,0-2 0 16,-5-2-1-16,-2-4 2 16,-3-2-2-16,-3-5 0 15,3 0 0-15,-6-5 1 16,4 2 0-16,-4 0 0 15,3 0 0-15,3 8 0 16,3-5 0-16,-1 0-4 16,1 0 3-16,2 0-3 15,3-6 3-15,2 6-4 16,3-3 4-16,0-2-4 16,3 4 5-16,4 4-1 15,-1-1 1-15,4 1 0 0,1-1-1 16,-3 1 2-16,2-3-2 15,1-3 1-15,2 3-1 16,0-1 1-16,3-1-1 16,2 4 1-16,1 0 0 15,4 4 0-15,4-1-1 16,-1-6 1-16,-2 1-1 16,-1-3 1-16,-2-5-1 15,-2 0 1-15,2 0-2 16,-3 0 1-16,-2 0 0 15,2 3 1-15,-2-3-1 16,0 5 1-16,0-3-1 16,-1 1 1-16,-1-1-1 0,-4-2 0 15,3 3-1-15,-2 2 2 16,2 0-2-16,-3 3-4 16,1 0 4-16,-1 0-2 15,1-3 1-15,0 3 0 16,-4-6 2-16,-1-4-4 15,-6-27 4-15,2 44 1 16,-2-44 0-16,-10 40 0 16,10-40-1-16,-21 42 0 15,8-18 0-15,-3 2 0 16,0 3-1-16,0-3 1 16,-2 3-1-16,2-3 0 0,3 3 1 15,0-2-1-15,2-1 0 16,3 0 2-16,3 0-1 15,0 1 0-15,0-4-1 16,2 4 2-16,3-1-1 16,0 3 1-16,0-3-1 15,3 1 1-15,-1-1-1 16,3 0 0-16,3 3 1 16,3 0-1-16,-1 3 0 15,6-1 1-15,0 3-1 16,0-2-2-16,5-1-4 15,-8-7-7-15,-13-24-19 16,0 0-59-16,34-2-53 0,-34-35-4 16,8-11-2-16,-5-20 7 15</inkml:trace>
  <inkml:trace contextRef="#ctx0" brushRef="#br0" timeOffset="16972">3800 92 16 0,'-34'-21'92'16,"34"21"-32"-16,-24-13-9 16,24 13-5-16,-24-10-4 15,24 10-6-15,0 0-2 16,-29-13-4-16,29 13-1 16,0 0-3-16,-8 39-2 15,8-39-4-15,6 53-1 0,2-19-1 16,13 16-2-16,-6-3-1 15,9 6-2-15,2-3-2 16,6 10 0-16,-3-2-2 16,2 3-1-16,-7-4-3 15,5 4 2-15,-5-3-5 16,-1 2 2-16,-2 1-3 16,0-1 2-16,-2 6-2 15,-3 0 2-15,-6 2-2 16,-2-5 1-16,-3 3-1 15,-2-3 1-15,-8-2-1 16,-3-6 1-16,-8-3-1 16,-5-4 0-16,-3-6-1 0,-5 0 2 15,-2-8-3-15,-3 0 2 16,2 0-1-16,1 1-3 16,-1-4 4-16,6-2-4 15,2 3 4-15,0-1-4 16,6 1 3-16,-1-1-3 15,4-2 5-15,4 0-2 16,3 0 0-16,6 3 0 16,7-1 0-16,3 1 0 15,5 2 0-15,5 3 1 16,3 0-2-16,3 0 2 16,0-1-2-16,2 4 2 0,-2-1-1 15,2 1 0-15,-2 2 0 16,-1 0 1-16,-2 0-1 15,3 3 0-15,-3-3 0 16,0 0 1-16,3 0-1 16,-6 0 1-16,3-3-2 15,-2 1 2-15,-4 2-1 16,-1-3 1-16,-1 3-1 16,-5 1 2-16,0-4-2 15,-1 3 1-15,-4-2 0 16,0 4 3-16,-3-2 0 15,0 3-3-15,-3-3 2 16,-2 3-2-16,0 2 2 0,-3-2-1 16,-3 2 0-16,1-5-4 15,2 0 2-15,-5 0 1 16,2 1-2-16,-5-4 2 16,3 0-1-16,-3-2 1 15,1 3-1-15,-4-9 1 16,1 6-2-16,-1 0 2 15,1-3-1-15,0 0 0 16,-1 0-1-16,3-2 2 16,-2 0-1-16,2 2 0 15,0 0-1-15,1-2 2 16,1-1-2-16,4 1 2 0,-1-1-2 16,6-2 1-16,0 0-1 15,5-3 1-15,0 3-1 16,2-2 1-16,1 2 0 15,0-1 1-15,5 4-2 16,0 0 2-16,2 2-1 16,3 0 1-16,3 0-1 15,2-2 1-15,1 5-1 16,2-3-3-16,-3-3 3 16,3 3-2-16,-2-2 2 15,-4 2-2-15,1-2 2 16,-3-1-2-16,1 1 3 15,-1-3 2-15,-3 0-2 0,3 0 2 16,1-3-2-16,-4 3 1 16,1-5-1-1,-1 5 1-15,-5-3-2 16,3 3 1-16,-5 5 0 0,0-5 0 16,-1 5 0-16,-2 3 1 15,-2-3-1-15,-1 3 1 16,0-3 0-16,-2-2 0 15,0-1-1-15,-1 3 0 16,-4 1-1-16,-1-4 1 16,1 3-1-16,-6 3 1 15,0-3-1-15,1 6 1 0,-1-3-1 16,-3 2 1-16,1-2-1 16,2 0 0-1,0 0 1-15,1-1-1 16,-1-1 0-16,3-4 1 0,0 3-1 15,2 6 1-15,1-3-1 16,4-3-3-16,1 0 3 16,2 0-4-16,3 0 5 15,3-2-5-15,0-3 4 16,5 0-3-16,-3-6 3 16,5 4 0-16,1 2 0 15,-1-3 1-15,3 0 0 16,1 1 0-16,-1 1-1 0,3-1 0 15,-3 4 1 1,2-2 0-16,-1 0-1 16,-1 5 1-16,0-2-1 15,-3 2 1-15,4-2 0 0,-1 2 0 16,0-3-1-16,0 1 1 16,0-3 0-16,0 0-1 15,-2 0 0-15,-1 0 1 16,4 2-1-16,-4-2 2 15,3 3-2-15,0 2 1 16,1 0-1-16,1-2 2 16,1-1-1-16,0-2 0 15,0 0 0-15,-3 0 0 16,0-5 0-16,-5 2 0 16,2 0 0-16,-4 1-1 15,-4-1-1-15,3 8 1 0,-2 0-2 16,0 0-2-16,-3 3 3 15,2-2-3-15,1-1 3 16,-3 0-3-16,3 0 3 16,-6-2-3-16,3-1 2 15,-5 1 0-15,5 2-3 16,-6-5-1-16,9 2-6 16,-3-31-10-16,5 45-34 15,-5-45-81-15,0 0-6 16,16-39 0-16,-3-1-3 15</inkml:trace>
  <inkml:trace contextRef="#ctx0" brushRef="#br0" timeOffset="18722">4705 363 44 0,'21'-26'103'0,"-21"26"-31"15,23 0-14-15,-23 0-2 16,0 0-10-16,0 0-7 15,11 32-6-15,-11-32-7 16,-19 39-4-16,-2-15-6 16,6 15-3-16,-12 1-4 15,4 15-2-15,-12 5-3 16,6 9 1-16,-5 10-2 16,0 10 2-16,2 8-1 15,4 3 2-15,-1 0-2 16,8 0 1-16,2-3-1 15,11 3 1-15,3-5 0 0,8 0-3 16,2-6 2-16,3 6-2 16,5-6 3-16,0 1-3 15,3-4 4 1,2 1-4-16,-2-10 3 0,5-1 1 16,3-3-2-16,-1-2 1 15,1-2-1-15,0-3 0 16,-1-1-1-16,-1 4 1 15,-4-4-1-15,0-1 1 16,-5-1-2-16,-2 0 2 16,-6 3 0-16,3-3 0 15,-5-3 1-15,-1-2-2 0,1-3 1 16,-3 1-2-16,0-7 2 16,0 1-2-1,0-7-1-15,-5-1 1 16,0 0-1-16,-3 0 0 0,-3 2-1 15,-2 4 1-15,0-3-1 16,0 5 1-16,0 2-1 16,2 6 1-16,-2-3-1 15,5 6 1-15,-3-1-1 16,1 1 2-16,2 2-3 16,-3-5 2-16,4 2-1 15,-1-5 2-15,2-2-2 16,1 0 2-16,3-9-2 0,2 1 1 15,5-6 1 1,3 4 0-16,2-4-1 16,3-2-3-16,1 0 2 15,1-1-2-15,1 1 2 0,0 0-1 16,0 3 1-16,-3-6-3 16,3 0 3-16,-1 0 1 15,4 0-1-15,-1 3 1 16,3 0-1-16,3 5 2 15,-3 0-2-15,3-5 1 16,-3 5 0-16,-3 0 0 16,-5 3-1-16,0 2 1 0,1-2-1 15,-4 0 1 1,1-1-1-16,-1 9 1 16,1-6-1-16,2 1 2 15,-3-6-2-15,-2 0 1 0,0-3 0 16,-5 1 0-16,-3-1-1 15,0-2 2-15,-6 0-2 16,1-1 1-16,-3 7 0 16,3-1-4-16,-3-6 3 15,3 4-3-15,-3-6 5 16,0 0-6-16,3-5 5 16,-3 0-5-16,-3-3 4 15,-2-2 1-15,0 2 0 16,-5 1-1-16,-1-1 0 15,1 3 0-15,-3 5-1 16,0-2 2-16,5 5-1 16,0-1 1-16,6 4-1 0,2-1 1 15,0 6 0-15,5 0 0 16,3 2-1-16,-2 3 2 16,4-3-2-16,1 3 1 15,0-2 0-15,2-1 1 16,5 0-2-16,1 1 1 15,7-1 0-15,3 0 0 16,0 6-3-16,3-6 2 16,0 6-2-16,-1-8-3 15,-2-3-1-15,-5-13-4 16,-5-3-1-16,-11-26-11 16,13 26-13-16,-13-26-51 0,0 0-60 15,0 0 2-15,-19-34-4 16,19 34 37-16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1.70213" units="1/cm"/>
          <inkml:channelProperty channel="Y" name="resolution" value="81.81818" units="1/cm"/>
          <inkml:channelProperty channel="T" name="resolution" value="1" units="1/dev"/>
        </inkml:channelProperties>
      </inkml:inkSource>
      <inkml:timestamp xml:id="ts0" timeString="2019-04-08T12:48:02.476"/>
    </inkml:context>
    <inkml:brush xml:id="br0">
      <inkml:brushProperty name="width" value="0.1" units="cm"/>
      <inkml:brushProperty name="height" value="0.1" units="cm"/>
      <inkml:brushProperty name="color" value="#FFFFFF"/>
      <inkml:brushProperty name="fitToCurve" value="1"/>
    </inkml:brush>
  </inkml:definitions>
  <inkml:trace contextRef="#ctx0" brushRef="#br0">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08T13:35:05.99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7709 943 1 0,'-22'-17'4'0,"-16"-16"18"16,1 8-10-16,-1-5-3 15,-4 5 3-15,-1 2 2 16,-10 3 2-16,-4 8 0 16,-6 2-2-16,-7 7 1 15,-5-2-4-15,-3 3-1 16,-4-3-3-16,-6 0 0 15,-4 0-3-15,4 0 2 16,-7 0 0-16,2 2 1 16,-9 3-1-16,4 5-1 15,-5 8-1-15,1 7-2 16,4 2 1-16,-10 1-2 0,1 2 1 16,4-3 2-16,1 1 1 15,1-3 0-15,1-8 2 16,3 6-1-16,2-8 2 15,-1 5-1-15,4 0-1 16,4 3 0-16,6 4-2 16,1-2 2-16,9 5-3 15,7-5 0-15,7 3-2 16,11-3 1-16,4-3-1 16,6 1-1-16,1 2 0 15,1 2-1-15,-2 1 1 16,-3 4 0-16,2 8-1 0,1 3 5 15,-3 2-4-15,5 3 4 16,0 2-4-16,2 0-1 16,3 0 1-16,7 0-1 15,-4 0 2-15,-3 5-6 16,0 3 3-16,-8-1-3 16,1 6 3-16,-8 4 2 15,-5-2-1-15,-8 0 1 16,5 1 0-16,-4-9 0 15,-1 1 2-15,3-3-2 16,-2-3 1-16,4-2-1 16,-2-2 0-16,2-1 0 15,-2-1-1-15,0-1 1 0,5-3-2 16,-10-2 2-16,10-2 0 16,-7-3 0-16,6-3 0 15,9 1 2-15,-1 2-1 16,8-10 1-16,3 2 0 15,12-7 0-15,20-15-1 16,-33 30 1-16,33-30 0 16,-17 25-1-16,17-25-1 15,0 31 2-15,0-31-2 16,-3 40 1-16,3-18 1 16,-5 11 1-16,-2-3-1 15,-6 0 2-15,1 5-1 0,-1 2-1 16,-4 3 1-16,4 3-1 15,-7 2 0-15,-5 3-2 16,0 7 0-16,-8-8 0 16,-4 13 0-16,-11 0 0 15,-4 3 1-15,-6 0 0 16,-4-1-1-16,-1 3 0 16,-2 0 1-16,-3 5 0 15,3-7 1-15,-5-3 0 16,0 5-1-16,-5 0-2 15,0-2 2-15,-5 2-1 16,0-3 2-16,-3 1-3 16,0-3 2-16,1 3-2 0,4-1 2 15,6-4 1-15,-1 4-1 16,8-4 1 0,7 0-2-16,3 2 2 15,0-3-2-15,8 1 3 0,7-11-1 16,2 1 1-16,1-3-1 15,7-2 1-15,-1-8-1 16,11 2 1-16,0-4-2 16,5-1 1-16,-2-2 0 15,7 3-1-15,-5-3 4 16,5-3-2-16,-3 1 2 16,3 2-1-16,3 0 1 0,2 0 0 15,-3 5 0-15,1 0-1 16,4 0-3-1,-7 5 2-15,5-5-1 16,-5 8 2-16,3-6-2 0,2 6 2 16,0-3-2-16,2-5 2 15,3 3-1-15,3-1 0 16,2 1-1-16,5-3 0 16,-3 2-1-16,8-2 0 15,0-5-1-15,0 3 2 16,5-3 0-16,3-5 1 15,2 0 0-15,2 3 0 16,-2-3 1-16,11 2 0 16,-6-7 0-16,7 8 1 15,-7-6-2-15,8 6 1 16,-6-8 0-16,6 7-1 16,-3-4 0-16,0 2 0 0,7-3-1 15,-7 6 1-15,6-3 0 16,-4 7 0-16,-2-1 1 15,3-1 1-15,-8 5-1 16,2-3 0-16,1-2 0 16,-1-2 0-16,-2-3-2 15,3 2 2-15,-8 3-2 16,5 0-4-16,-2 0 4 16,-1 3-2-16,-7-1 2 15,5 6-3-15,-5-5 3 16,0 7-3-16,0-10 2 15,-2 0 1-15,2 2-2 0,0-2 2 16,5-2-2-16,-3 2 1 16,3 2-1-16,0 1 1 15,3 0 0-15,-3 4 1 16,5-4-1-16,-2 4 0 16,-11 3 0-16,8 3 1 15,-5-3-1-15,-2 2 0 16,-3 1 0-16,-5-6 1 15,5 4-2-15,-10-1 2 16,5-3-2-16,-8 1 1 16,6-1-1-16,-8-2 2 15,-5 3-2-15,0 4 1 16,-8 1 0-16,1-1 1 0,-11 1-1 16,6 2 2-16,-11 0-1 15,11 5-3-15,-8-5 2 16,-3 3-2-16,3 2 2 15,0 0-3-15,-5-2 3 16,0 2-4-16,0 0 3 16,-5-3 1-16,2 1 0 15,-4 2 0-15,-1-5-1 16,1 2 2-16,-1 1-2 16,-2 2 2-16,0 0-2 15,2-2 1-15,3 2-1 16,-2 2 2-16,-1 1-2 0,1-1 2 15,-1 1-2-15,1-5 2 16,2-1-3-16,0 3 1 16,-3 5-1-16,5-2-3 15,1-1 3-15,-3 6-3 16,2-3 3-16,1 5-3 16,-6-5 5-16,-2 3-4 15,10-6 4-15,-7 1 1 16,-1-5-1-16,0 4 1 15,1-2-1-15,4-2 2 16,-4 4-3-16,4 1 2 16,-4 2-1-16,2 0 0 15,0-5 0-15,-3 3 1 0,1-1-2 16,-4-4 2-16,4-6-2 16,2-2 1-16,7-2 0 15,-2-3 0-15,8-2-3 16,2-6 1-16,0 3-1 15,5 0 1-15,2-5-1 16,1-2 1-16,-1 7 0 16,6 0-5-16,-1-3 6 15,3-2-3-15,5 5 3 16,0-7-3-16,5 4 4 16,3-2-5-16,7-2 4 15,-15-23 1-15,25 40-1 0,-8-17 0 16,3-1 1-16,3 3 0 15,-6-2 0-15,3 4 0 16,3-4 0-16,-3 4 0 16,5-4-1-16,5-1 2 15,-5 3-2-15,0 3 1 16,8-3 0-16,-6 2 1 16,6-1-2-16,-3 4 2 15,5-3 0-15,-3-4 0 16,-7 4-1-16,8-2 0 15,-8 0 1-15,2-5-1 16,-7 5 1-16,3-2-1 16,-5 2 0-16,2 0-1 0,-8 0 1 15,1-5 0-15,-1 5 0 16,-4 0-1 0,2 0 1-16,-3-2 0 15,1 7-1-15,-6-5 1 0,1 5-1 16,-3 0 1-16,5 2 0 15,-10 6-1-15,2 7 1 16,-2 0-4-16,0 2 5 16,-2 9-5-16,2-6 4 15,-3 7-3-15,3-2 3 16,-5-2-2-16,8-1 2 16,-6 1 1-16,1 0-2 0,-3 4 3 15,0-2-3-15,2 0 2 16,0 3-1-1,6-6 1-15,-3 6-2 16,5-5 2-16,0-1-2 0,2-2 2 16,3 0-2-16,1 3 1 15,4-6-1-15,-5 3 2 16,2 1-2-16,3-6 1 16,-5 2 0-16,8-4 2 15,-3 4 2-15,0-2-4 16,2-2 4-16,1 2-4 15,4 2 4-15,1 1-4 16,-3 5 4-16,5 2-6 0,-5 0 1 16,5 5 1-1,0 2-1-15,2 1 2 16,6 0-2-16,-1-1 1 16,1 8-1-16,7 0 2 0,0-2-2 15,5 5 2-15,3-1-2 16,7 6 2-16,-5 2-3 15,2 5-1-15,6-5 4 16,-1-2-4-16,-1-1 5 16,-6-7-6-16,7-5 6 15,-4-2-6-15,-3-10 6 16,0-6-2-16,5-4 0 0,0-3 1 16,-5 0-1-1,5-3 0-15,-5-2 0 16,3-5 1-16,2-2-1 15,-3-6 0-15,-2-1-1 0,-2-4-1 16,2-4 0-16,3-6 1 16,-1-7 0-16,-2-2 0 15,3-3-1-15,-1-5 1 16,3-5-1-16,-2-1 0 16,2-1 1-16,-2-3-1 15,-3 0 0-15,2 0 0 16,-2 0 1-16,0 0-1 15,-7-3 0-15,2 1 1 16,-3-1-1-16,1 1 0 16,-3-1 0-16,0 3 0 15,3-2 1-15,2 2-1 16,-3 0 0-16,1 0 1 0,4 2 1 16,-4-4-2-16,4-1 1 15,-2 0 0-15,1-2 0 16,-4 3-1-16,3-1 1 15,-2 6-2-15,2-3 3 16,-3 10 4-16,3-8-8 16,3 8 8-16,2 3-8 15,-2 2 9-15,2-5-9 16,2 7 9-16,3 3-10 16,3 3 0-16,-1 2 8 15,1 2-9-15,-1 8 9 16,4 0-9-16,-1 3 9 0,0-1-8 15,-3 1 8-15,1 2-4 16,-1-3 0-16,1-2 1 16,-3 0 0-16,5 3 0 15,-2 2 0-15,-3 0 0 16,-3 0 0-16,3 5 0 16,-2 0 0-16,-1-2 0 15,-4 2-1-15,0-3 1 16,-3 1 0-16,2-3 1 15,-2 0-2-15,5 0 1 16,0-3-1-16,0 3 1 16,3-2-1-16,2-1 0 15,5 1-1-15,-2-6 1 0,2 1 0 16,-3 2 0-16,3-3 0 16,3-1 1-16,-3-1-1 15,0 0 0-15,0 0 0 16,-2 0 0-16,2-3 0 15,0-4 1-15,0 2-1 16,0 0 1-16,-2 0-1 16,-1-3 1-16,-2-2 0 15,0-2 0-15,-5 4-1 16,-2 1-1-16,-3 2 1 16,-2 2 0-16,-1 3-1 15,1 5 1-15,-6-2-1 0,1 2 1 16,-1 0-1-16,3-5 1 15,0 5-1-15,0-3 1 16,3 1-1-16,-3-1 1 16,8 1 0-16,-1 4-1 15,3 1 0-15,-7-1 1 16,7 1-1-16,2-1 1 16,-4-2-1-16,2 0 0 15,0-5 1-15,0-5 0 16,5-2 0-16,-2-1 0 15,2-4 0-15,-3-1 1 16,1-2-1-16,-1-5 0 16,4 0-1-16,-1 0 1 0,2-2 0 15,-4 2-1-15,4 0 0 16,3 0 1-16,0 5-1 16,3 5 0-1,0 7 2-15,4 3-2 0,-4 5 0 16,2 0 1-16,-3 8-1 15,-2-1 1-15,1 1 0 16,-4 2 0-16,-2 0-1 16,-5 3 2-16,0-3-2 15,-2 0 1-15,-3 2 0 16,5 1 0-16,-5-1 0 16,5-4 8-16,0 2-8 0,0-5 8 15,-2-5-8-15,2-3 7 16,2-2-7-16,-2 0 6 15,0-5-5 1,-2 3-2-16,7-1 1 0,-2 1 1 16,2-1-1-16,5 1 0 15,-5-3 0-15,7-7 1 16,-1-1-1-16,1-2 0 16,1 0 0-16,-3-5 1 15,2 5-1-15,-4-3 0 16,2 3 0-16,-5 3 0 15,3-3 1-15,-3-3-1 16,0 8 0-16,7-5 1 0,-2-5 0 16,-2 5-8-1,2-5 8-15,-2 3-8 16,2 2 8-16,2 2-1 16,-7-2 1-16,3 0-9 0,-3 3 8 15,2-3 1-15,-1-3-1 16,4-2 1-16,-5 3-1 15,2-11-7-15,1 6 8 16,-1-3-1-16,-4-3 1 16,0-2-1-16,2 3 0 15,-5-3-1-15,-3 0 2 16,-2 2-1-16,-7-4 0 0,4-6 0 16,-7 3 0-16,3-5 0 15,-3-3 1 1,3 1-2-16,-1-1 1 15,-7 1 0-15,5 2 0 0,-2 0 0 16,2 5 2-16,2-3-3 16,1 8 2-16,-1 0-2 15,3-2 2-15,3 2-1 16,2 5 1-16,0-5-2 16,3-1 1-16,-3 1 1 15,2 0-1-15,1 5 0 16,2 0 0-16,2 0 0 15,-2 3 0-15,3 2 1 16,2 2 0-16,5 3-1 16,3 0 2-16,-1 0-1 15,3 3 2-15,0-1-2 16,0 3 2-16,3-2-1 0,-8 4 1 16,5 1-1-16,0 2 1 15,0 7 0-15,0-7 0 16,1 3 0-16,-4-1 0 15,11 1 0-15,-8-3 0 16,2-3-1-16,1 3 1 16,2 0-1-16,0-5 0 15,0 0 0-15,8 3-1 16,-3 2 0-16,0 2 0 16,0-4 1-16,3 7-1 15,-3-5-1-15,-3-3 1 16,-2 8 0-16,1-2-1 0,1-3 1 15,-2-3-1-15,-5 3 0 16,3-2 0-16,-6-3 1 16,6 5-1-16,-5-3 0 15,4 1 0-15,-4 4 1 16,2-4-1-16,0 2 1 16,2-5-1-16,-1 0 1 15,1 0-1-15,-2-5 1 16,-2 0-1-16,7 0 1 15,-10 2-1-15,3-4 1 16,-1 4-1-16,-4 1 0 16,2-3 1-16,-5 0-1 15,-3 0 0-15,1 0 0 0,-8-5 0 16,3 0 0-16,-6-5-1 16,-4 2 1-16,4-2 0 15,-4 0 0-15,2-2 0 16,-3-1-1-16,1 1 1 15,-3-6 0-15,2-2 0 16,-4-2-2-16,-3-3 2 16,3-3-1-16,-6-2 0 15,-2 5 0-15,-2-5 1 16,2 0-2-16,-3 2 1 16,-2 1 0-16,0 2 0 15,0-5 8-15,0 2-8 0,0 1 6 16,-2-6-7-16,-3 6 7 15,-3-1-6-15,3 0 7 16,-5 3-7-16,3 3-2 16,-3 4 3-16,-5 23 0 15,17-35 0-15,-17 35-1 16,20-30 2-16,-20 30-3 16,25-35 2-16,-12 13-1 15,-13 22 1-15,30-43 0 16,-15 18 0-16,0 0 0 15,0 3 0-15,5-3 0 16,0 0 0-16,3-1 0 16,2 1 0-16,2-2-1 0,6 2 2 15,-1-3-2-15,3 1 1 16,5 2 0-16,-5 0 0 16,3 0 0-1,-3 2 1-15,0 1-1 0,0-1 1 16,0 1-1-16,3-1 0 15,-1 1 1-15,1-4-1 16,7 1 1-16,5 0 1 16,0 0-1-16,0-2 1 15,3-1-1-15,-3 6 1 16,2-1-1-16,-2 1 1 16,3-1-1-16,-3 3-1 0,3 3 0 15,4-3 1-15,1 2-1 16,4 1 1-16,3-3-1 15,3 2 0 1,5 1 1-16,-6-1-1 0,3 3 1 16,-5 0 0-16,5 2-1 15,-5 1 1-15,-4-3-1 16,6 7 2-16,-4 1-1 16,-6-1 1-16,1-2-1 15,-3 5 1-15,0 0-2 16,3 0 2-16,-6 5-1 15,3-5 0-15,-5 5-1 16,3 0 0-16,-6 0 1 0,3 5-1 16,1-5 0-16,-6 5 1 15,-3-2-1 1,-2 2 0-16,3 0 0 16,-6 0 0-16,-4 5 0 0,4 0 0 15,-4 5 0-15,-1 0 0 16,4 2 0-16,-1 1 0 15,0-6 0-15,-3 6 0 16,6-5 1-16,-1-6-1 16,1-2 0-16,-1 3 0 15,1-3 0-15,-1-3 0 16,1 1 1-16,7-1-1 0,3-2 1 16,4 0-1-1,3-2 0-15,5-11 1 16,3 3-1-16,2-5 0 15,8-8-1-15,-3 3 0 0,0-5 0 16,0-2-2-16,7-3 6 16,4-5-7-16,-4 0 5 15,6-3-4-15,-3-4 3 16,3-1-2-16,-1-4 2 16,1 1 0-16,-1-6-5 15,-7 7 4-15,3-5-1 16,-5 2 1-16,-1 3-1 15,-2-7 1-15,3 4-1 0,-3-2 1 16,0 0 0 0,-2-3 1-16,2 3-1 15,5 0 2-15,-5-2-2 0,0 2 1 16,0 2-1-16,-7 0 1 16,-1 3-1-16,-4 3 1 15,-3 4-1-15,-2 1 1 16,-3-1-1-16,-5-2-3 15,5 3 5-15,-5 2-5 16,-8 0 5-16,1-1-5 16,-1 6 5-16,-4-2-5 15,-6-1 5-15,4 3-1 16,-6-5-2-16,5 0 2 16,2 0 0-16,-2-5 0 15,5 0-1-15,-2-3 1 16,2-2-1-16,-3-2 1 0,-2 2-1 15,0 0 1-15,-2 0 0 16,2 0-1-16,-2-5 1 16,2 2 0-16,2 0-1 15,1-2 1-15,-3 3-1 16,2-3 0-16,1 5 0 16,-6-3 1-16,-4 3-2 15,-1 0 2-15,-7 7-2 16,-2-4 3-16,-1 2-2 15,-4 0 1-15,-3 2 3 16,2 1-8-16,-7 2 6 16,0 0-5-16,-7 2 4 0,2-2-4 15,-8 5 4-15,3 0-4 16,-5 0 0-16,-2-5 4 16,-3 0-1-16,0 0 1 15,5-3-1-15,-3 1 2 16,1-3-2-16,2 2 1 15,-3 1 0-15,1-4 0 16,-1 1-1-16,3 3 1 16,-5 2 0-16,0 0 0 15,3 0 0-15,-3-3 0 16,5 3 0-16,0 0 0 16,2 3 0-16,0-3 0 15,3-3 0-15,-2 0 0 0,-1 1 0 16,3 2 0-16,0-5-1 15,-2 0 2-15,-1 2-1 16,3 1 1-16,-2-3-2 16,-1 0 1-16,1-3-2 15,-1 5-3-15,1-4 3 16,-1-1-3-16,1 3 3 16,-1-7-2-16,1 4 1 15,-3-2 0-15,2-2 2 16,-2 4 2-16,3-7-2 15,-3 0 2-15,-5 0-2 16,7-3 2-16,-2 3-2 16,3-5 2-16,2-3-1 0,5-2 0 15,-3 3 0-15,3-3 1 16,5 2-2-16,0 1 1 16,0-1 0-16,3 0-1 15,2 1 1-15,5-1 0 16,-3 1 1-16,-2-3-1 15,10 2 1-15,-2-5-1 16,-1 3 1-16,3 5 0 16,-2-2 0-16,-1 4 0 15,-2 3-2-15,0 0 2 16,-2 5-2-16,-3 0 2 16,-3 2-1-16,3 1 0 0,-10 2 0 15,5 0 0-15,-7 0 0 16,2 0-1-16,-3 2 2 15,-2 1-1 1,3 1 0-16,-1 1 0 0,-2-2-1 16,0 4 1-16,0-2-1 15,0 3 1-15,-2-1-1 16,4-4 1-16,-2 2-1 16,0-3 1-16,-5-2-1 15,8-3 2-15,-11 1 1 16,5-1-3-16,1-2 3 15,-3 0-4-15,0 3 4 0,0-6-4 16,2 8 4-16,1-2-3 16,-1 1 0-16,6 1 1 15,-3 0-1 1,-3 5 1-16,3-2-1 0,-2 2 0 16,2 0 1-16,-5 5 0 15,-3 2-1-15,1 1 1 16,-3-1-1-16,-5 5 1 15,0 1-1-15,-8-1 0 16,3 8 0-16,-5-5 0 16,-5 5 1-16,0 0-1 15,-8 0 0-15,-2 8 0 16,3-6 0-16,-3 8 1 0,0-2 0 16,-1 2 0-16,-4-3 0 15,8 3 0 1,-1-5 0-16,3 5 0 15,-5-5 0-15,3 3 0 0,4-6 0 16,-2 3 0-16,2 0 0 16,3 0 0-16,-2-2 0 15,-3-3 0-15,2 2 1 16,6-2-1-16,-6 0 0 16,6 0 0-16,2-2 1 15,-3-4-1-15,0 1 0 16,3 0 1-16,-2-5-1 0,7 0 1 15,-3-2-1-15,3-3 1 16,-2-3-1 0,-1 1 2-16,3-3-2 15,-2 0 1-15,-1-3 1 0,3-2-2 16,-3 0 2-16,-4 5-3 16,2-5 3-16,-5 2-2 15,2-2 2-15,-4 0-1 16,2 3 0-16,-5-3 1 15,-1 0 0-15,4-3 0 16,4 0-1-16,-4-4 1 16,2-3-1-16,5 0 0 15,-3 0-1-15,3 2 1 0,-2-2-1 16,4 3 1 0,1-4-1-16,-1 1 1 15,0-2-2-15,-2 2 2 16,3-3-1-16,2-2 1 0,-8 0-1 15,8 2 1-15,5-2-2 16,-5-2-4-16,8 4 5 16,4 3-5-16,-2 3 5 15,5 2-5-15,3 5 5 16,-1 4-5-16,3 1 6 16,0 5-1-16,0 0 1 15,0 0-1-15,-3 3 0 16,3-8 1-16,-2 2-1 15,-6-2 1-15,3 0-1 16,-5 0 1-16,3 3-1 16,-3-4 0-16,-5 1 0 0,2 5 1 15,-4 0-1-15,-3 0 1 16,0-2-1-16,-3 2 1 16,1-5-1-16,-4-5 1 15,1 2-1-15,3 1 0 16,-6-9 0-16,1 1 1 15,4 5-1-15,-7-5 1 16,0 5-2-16,3-5 3 16,-8 3-1-16,-1-1-2 15,4-4 2-15,-3-4-2 16,5 1 1-16,-10 0-1 16,2 0 2-16,6 0-2 15,-6-2 1-15,8 2 1 0,-3 4-1 16,6-1 1-16,-1-1-1 15,8-2 2-15,8-2-1 16,-3-1 0-16,5 1-1 16,0 2 1-16,0-1-1 15,2-1 1-15,3 7-1 16,0-3 2-16,0 3-2 16,3-2 1-16,-1 2-1 15,8-3 1-15,-2 5-1 16,2 1 0-16,5-6 5 15,0 3-4-15,2-2 0 16,-2 2 0-16,3 2 0 0,-6-2-1 16,3 5 2-16,-5-5-2 15,0 7-3-15,0-2 4 16,-5 5-1-16,0-2 1 16,0 2-1-16,-3-5 1 15,-2 2-1-15,0-2 2 16,-5 0-2-16,0 0 1 15,3-8-1-15,-8 3 1 16,0 3 0-16,-3-6 0 16,3 3-1-16,0 3 1 15,0-1-1-15,0-2 1 16,-5 5-1-16,5 5 1 16,-7-5-1-16,1 5 1 0,-4 0-1 15,-2 0 1-15,-6 2-1 16,6 3 1-16,-6-2-1 15,1 2 1-15,-3-1 4 16,2 9-10-16,0-3 10 16,-9 5-10-16,4 5 9 15,-2 2-9-15,-2 6 8 16,-1 2-8-16,-2 2 4 16,-7 3 0-16,4 5-3 15,-2-2 8-15,-5 2-8 16,5 0 9-16,-8 5-9 15,6 0 8-15,-1 7-8 0,0 3 9 16,6 5-6-16,-3 1 1 16,2 6-1-16,6 1-1 15,-4 2 1-15,1 0 1 16,3-3-1-16,4 3 0 16,-2 0 0-16,3-2-1 15,-1 4 2-15,-2-2-2 16,7 1 2-16,-2-4-2 15,0-2 2-15,-5 3-2 16,5-3 2-16,0-3-1 16,-2-2 1-16,-1 0-1 15,3-2 0-15,-5-3 1 16,0 0-1-16,0-3 0 0,0-2 1 16,-3-2-1-16,-2-1 1 15,0-7 0-15,-3 0 0 16,3 0 0-1,-5-2 0-15,3-1-1 0,-1-2 2 16,-2 3-1-16,2-3 0 16,-4 5-1-16,-1-3 1 15,1 3-1-15,-6 0 0 16,6-2 1-16,-9 2-1 16,4-5 1-16,-1 5 0 15,8-5 0-15,-2-3 0 16,2-4 0-16,-6-3 0 0,9 2 0 15,-3-7 0-15,-3 0 0 16,6-5 0 0,-3 3 0-16,7-11 0 15,-2 1 1-15,7 4 0 0,1-9 0 16,2 2 0-16,7-5 0 16,1-5 0-16,2 2 0 15,0 3 0-15,2 0 0 16,-5-5-1-16,6 7 1 15,-6 1-1-15,3 4 1 16,0-2-1-16,0 5 0 16,3 0 0-16,-1 3 0 15,8 2 0-15,0 0 1 0,-5 0-1 16,3 0 1 0,2 0 3-16,-6 4-8 15,1-4 8-15,-5 3-9 16,5-1 5-16,-2 3-5 0,-6 3 5 15,1 2-5-15,-1-3 1 16,-2 3 5-16,0 3-5 16,0 2 4-16,-8 0 1 15,1 2-2-15,-8 3 1 16,2 0 0-16,1 3 0 16,2-3 0-16,-3 5 1 15,0 0-2-15,3 0 0 16,3 7 2-16,-8-4 1 15,5 2 3-15,-8 2-6 16,3 1 5-16,-5-1-5 16,2 6 6-16,-2-3-6 0,-5-3 5 15,10 4-8-15,-7 1 3 16,-1-2 0-16,3 5 0 16,-3-5 0-16,3 0 0 15,0 3 1-15,3-3-1 16,-6 2 1-16,5 3-1 15,3-5 1-15,0 0-1 16,3 5 1-16,-3-2-2 16,7-1 2-16,-2 1 0 15,-3-3-1-15,3-3 1 16,-5 3 0-16,8 0 0 16,-6-2-1-16,1 2 1 15,2 0-1-15,-5 0 0 0,9 0 1 16,-4 3-1-16,3 2 0 15,-6 0 0-15,1-3 1 16,2 8 0-16,-3 0 0 16,3-5-1-16,-5 8 0 15,5-8 0-15,-3 2 1 16,1 3-1-16,-1 0 1 16,6-2 0-16,-3 2 0 15,2-8 0-15,3 3 0 16,2 0 0-16,1 1 0 15,4-4-1-15,6-2 1 16,-3 3-1-16,-3-6 1 0,3 3-1 16,-3 0 0-16,1-2 1 15,2-1-1-15,-3 1 1 16,6-3-1-16,-6 2 1 16,6-2 0-16,4 0-1 15,-4 0 2-15,-1-5-2 16,1 5 1-16,2-5 0 15,-1 0 0-15,-4 0-1 16,3 0 0-16,-1 0 1 16,3 0 0-16,-5 3-1 15,5-3 2-15,0-3-2 16,-2 1 2-16,2-1-1 16,2-4 0-16,1 2 0 0,-1-3 0 15,-2 1 0-15,5-1 0 16,-3 3 0-16,1-2 0 15,2 4-1-15,0-7 2 16,0 5-1-16,0 0-1 16,2-2 2-16,-2 2-1 15,5-3 0-15,-5 1 0 16,0-3 1-16,3 5-1 16,-1 0-1-16,-2 0 1 15,0-3 0-15,2 3 0 16,3 0 0-16,-2-2 0 15,-1-1 0-15,23 3 0 0,-40-12 1 16,18 4-2-16,-1 1 1 16,-2-3-1-16,8 2 1 15,-8 1-1-15,0-1 0 16,0 3 1 0,5-2 0-16,-3-1 0 0,23 8 1 15,-40-12-2-15,40 12 1 16,-35-13 0-16,35 13 0 15,-35-12 0-15,35 12 0 16,-33-13-1-16,33 13 1 16,-30-12 1-16,30 12 0 15,-30-15-1-15,30 15 0 16,-30-15 0-16,30 15 0 0,-32-15 1 16,32 15-1-16,-28-18 1 15,28 18-1-15,-30-17 0 16,30 17 1-1,-27-18-1-15,27 18 1 0,-25-18-2 16,25 18 1-16,-28-22 0 16,28 22 0-16,-28-23 0 15,28 23 0-15,-27-20 0 16,27 20 0-16,-38-20-1 16,38 20 1-16,-42-17 0 15,19 9-1-15,3 1 1 16,-2-6 0-16,2 3 1 0,-5-2-2 15,5-1 2-15,20 13 1 16,-40-22-2-16,40 22 1 16,-43-18-1-1,43 18 1-15,-38-5-1 0,38 5 0 16,-35-5 0-16,35 5 0 16,-32-10 0-16,32 10-1 15,-33-12 1-15,33 12 0 16,-37-13-1-16,37 13 1 15,-33-7 0-15,33 7-1 16,-40 0 1-16,18 5 0 16,22-5 0-16,-38 10-1 15,38-10 1-15,-42 10 0 16,42-10-1-16,-40 10 1 16,14-5-2-16,4 0 2 15,-3 0 0-15,2 0 1 16,-2 0-1-16,0 2-1 0,0 3 1 15,0 0-1-15,3 5 1 16,-1 3-1-16,1-3-3 16,2 10-4-16,20-25-1 15,-35 35-5-15,35-35-3 16,-33 22-5-16,33-22-6 16,-30 23-12-16,5-21-24 15,25-2-60-15,-38 13 2 0,21-33-1 16,-1-20 46-1</inkml:trace>
  <inkml:trace contextRef="#ctx0" brushRef="#br0" timeOffset="13033">3521 2145 1 0,'0'0'17'16,"0"0"5"-16,0-25-6 16,0 25-3-16,0 0-1 15,0 0 0-15,0 0 1 16,0 0 2-16,-22-8 0 15,22 8 2-15,0 0 1 16,-18 23-2-16,18-23-1 0,0 0-1 16,0 0-1-16,-22 25 1 15,22-25-1 1,0 0 1-16,0 0 1 16,0 0 0-16,-20 7 0 0,20-7-1 15,0 0-1-15,0 0-2 16,-23 8-2-16,23-8-1 15,0 0-1-15,0 0 0 16,0 0 1-16,0 0 0 16,0 0 3-16,-25 5 1 15,25-5 1-15,0 0 0 16,0 0-1-16,0 0-1 0,0 0-1 16,0 0-3-1,0 0-1-15,0 0-3 16,0 0-1-16,0 0 1 15,0 0 0-15,0 0 0 0,23 25 1 16,-23-25 1-16,0 0-1 16,25 15 0-16,-25-15 0 15,20 15-2-15,-20-15 1 16,27 20-1-16,-27-20-1 16,30 25-1-16,-30-25 1 15,25 37 0-15,-25-37 1 16,25 45 1-16,-17-22-2 15,2 4 1-15,2-4 0 16,-4 2-1-16,7-2 0 16,-5-1 0-16,0-2 0 15,2 3-1-15,1-1 1 16,-13-22-1-16,22 40 2 0,-22-40 0 16,23 33-1-16,-23-33 1 15,25 30 0-15,-25-30 0 16,23 17-1-16,-23-17 0 15,27 28 1-15,-27-28 0 16,35 30-1-16,-35-30 1 16,40 32 1-16,-17-17-1 15,-1 3 1-15,-2-8 0 16,8 3-3-16,-6-6 1 16,8-2 0-16,-7 3 0 15,4-1-2-15,-1 1 1 16,4 2 1-16,-3 0 0 0,3 0 0 15,0-5 0-15,0 7 0 16,0 1-1-16,-2-1 1 16,-1 1-1-16,1-1 0 15,2 1 0-15,-10 2 0 16,-20-15 0-16,37 32 1 16,-37-32-2-16,33 38 1 15,-33-38 0-15,25 42 1 16,-12-19-2-16,-1-1 1 15,-12-22 0-15,25 40 0 16,-25-40 1-16,28 41-1 16,-28-41 0-16,25 37 0 15,-25-37 0-15,32 40 0 0,-22-17 0 16,5 2 0-16,0 0 0 16,-2 0 0-16,-1-3-1 15,6 6 2-15,-3-3-1 16,0 0 1-16,0 0-1 15,-3 5 0-15,8 0-1 16,0 3 2-16,-5-1-2 16,5 1 1-16,-4-1-1 15,1 1 2-15,-2 2-2 16,0-3 1-16,-2 1 0 16,-3-1 0-16,0-2 0 15,-3 3 0-15,1 0-1 0,-1-1 2 16,-2-4-2-16,0 2-3 15,5 2 5-15,0 1-5 16,3-8 5-16,-1 2-5 16,11-2 6-16,-6-2-6 15,3-1 6-15,3-2-1 16,-3-2-1-16,5-3 0 16,0 2 0-16,-8 1 0 15,8-3-1-15,1 3 1 16,1-6 0-16,3 1 0 15,-2 2 0-15,-1 0 0 16,8-3 0-16,-5 8 1 16,3-5-2-16,2 3 2 0,0 2-1 15,-5 0 0-15,7-3 0 16,-1 3 1-16,-4 0-1 16,3-2 0-16,-5-1 0 15,3 1 0-15,-3-1 0 16,-3 3 1-16,3 3-1 15,-5 0 1-15,0-1-2 16,3 3 2-16,-3 3-1 16,-5-3 0-16,2 5 0 15,-1-5 0-15,-4 5-1 16,-2 0 2-16,0 0-1 16,-5 2 1-16,-5 3-1 0,0 0 0 15,-2 6 0-15,2-1 1 16,-5 0 0-16,0-3-1 15,2 1 0-15,3-1 1 16,0-2-1-16,-2-7-1 16,4 2 0-16,3-3 0 15,-5 8 1-15,3 1 0 16,2-1-1-16,2 2 1 16,1 1-1-16,-1-3 2 15,3 2-1-15,5-2 0 16,-2-2 0-16,-6-3 0 15,6 0 1-15,-1 2-1 16,-2-4-1-16,3 7 1 0,-8-2 0 16,2 2 0-16,6-3 0 15,-3 3 0-15,7 0-1 16,-4-2 2 0,5-1-2-16,2 3 2 0,0-5-1 15,5 8 0-15,-5-8 0 16,0 8 0-16,5-6 0 15,2 3 1-15,-4 0-1 16,4 3 2-16,3-6-2 16,-2 6 1-16,7-3 0 15,3-3 1-15,2 3-1 16,5 1 1-16,-3 1-1 0,6-2 0 16,-1-2 0-16,6-1 1 15,-3 1-1-15,3-1 0 16,-1 3 1-1,-2 3-5-15,3-3 6 0,-1-3-5 16,1 1 4-16,-3 2-4 16,-2 0 4-16,-1-7-5 15,-2-1 4-15,-2-4 1 16,-3 2-2-16,-5-3 0 16,-3 1 0-16,-4 2 1 15,2 0-1-15,-5 7 1 16,-2-2-1-16,-3 8 1 15,0 0-1-15,0 2 1 0,-8 2-1 16,1 3 1-16,-3 0 0 16,-5 0 0-1,0 3-1-15,0 2 1 16,-8-5-1-16,3 3 2 0,-5 2-2 16,0 2 1-16,3-2-1 15,-1 0 2-15,1 5-2 16,-1 3-1-16,-2 0 3 15,3 2-2-15,4-3 2 16,-2-4-3-16,-2 2 4 16,7 0-4-16,0-5 3 15,-3-2-1-15,3-3 0 0,-2 2 0 16,4-2-1 0,-2 3 1-16,3-1-1 15,-3-4 1-15,3 4 0 16,-3-4-1-16,2 0 0 0,1-1 1 15,-1 1-1-15,1-3 1 16,-1 2 0-16,8 1 0 16,-7-3-1-16,4 5 1 15,-2-5-1-15,3 3 1 16,2-8-1-16,0 2 1 16,0-2-3-16,5 0 0 15,-5-5 1-15,5 3 0 16,2 4 0-16,-2 1-2 15,1-3 2-15,-1 3-2 16,2 2 3-16,1-5-1 16,2 2 1-16,5 1 0 0,-3-8 1 15,3 2 0-15,3 1 0 16,-3-1 1-16,2 1-2 16,1 4 2-16,-3 1 0 15,0-3-2-15,3 5 1 16,-6 0 0-16,6-2-1 15,-6-1 1-15,3-2-1 16,0-2 1-16,3 2-1 16,-8 0 1-16,2-2 0 15,-4-3 0-15,2 5-1 16,0 2 1-16,-5-2 0 16,3 0 0-16,2 0-1 15,0-5 1-15,2 5-1 0,-2-7 1 16,-2 2-1-16,-1 0-3 15,-2-5 3-15,0 3-3 16,-7-1 3-16,2 3-3 16,0 0 3-16,-5 3-4 15,0 2 4-15,-2 2-1 16,-3-2 1-16,2 5-1 16,-4 3 1-16,-1 2-1 15,-2-5 2-15,-5 10 0 16,-2-2-1-16,-1 7 2 15,-4-3-2-15,-3 3 2 16,0-2-1-16,0 0 0 0,-3-1 0 16,6 1 1-16,-6-6-2 15,8 1 2-15,-7-6-2 16,4 1 2-16,0-1-2 16,-4-1 1-16,4-1-1 15,-2-5 1-15,3 0-1 16,2 0 1-16,-3-3-1 15,1-2 1-15,2 0-2 16,5-2-1-16,-3-3 1 16,3-5-2-16,-2 5 3 15,2-5-3-15,0-20 3 16,-5 40-3-16,5-40 3 16,-5 40 1-16,5-40-1 0,0 40 1 15,0-40-1-15,-3 35 1 16,3-35-1-16,0 38 1 15,0-38-1-15,3 37 1 16,-1-17-1-16,-2-20 0 16,0 43 0-16,5-18 2 15,-2-3-2-15,2 1 1 16,0 2-1-16,2-2 1 16,-2-3-1-16,3 2 1 15,-1 1 0-15,3-1-1 16,0 1 0-16,0-1 1 15,3 3-1-15,-5 0 1 0,9-5-1 16,-4 5 1-16,2 0-1 16,0 0 1-16,2 0-1 15,1-2 1-15,-1-1-1 16,3 1 2-16,-2 5-2 16,-1-3 1-16,1 2 0 15,-1 3-1-15,1 0 1 16,-1-2 0-16,-2-3-1 15,3 2 0-15,-1-4 1 16,1 2-1-16,-3-3 0 16,-15-22 1-16,32 38-1 15,-32-38 1-15,41 37-2 16,-41-37 1-16,32 43 0 0,-32-43 0 16,43 40 0-16,-43-40-1 15,40 43 3 1,-20-18-3-16,0 0 4 15,0 0-6-15,2-3 6 0,-2 3-5 16,3 0 5-16,2 3-4 16,0-6 1-16,0 1 0 15,2 2 0-15,4-3 2 16,-1 4-2-16,7-4 1 16,-4-2-1-16,2 3 1 15,2-3-1-15,1 0 1 16,-6-3-1-16,6 3 0 15,-3 3 1-15,-5-1-1 0,5 1 0 16,0 2 1 0,-5 2 0-16,0 1 0 15,-2 2-1-15,-3 0 1 0,2 0-1 16,-2-2 1-16,0 2-1 16,-5 2 1-16,5-2 0 15,-7 5-1-15,7 0 0 16,-5-2 1-16,-3-1 0 15,6 1-1-15,-3 2 0 16,3-5 1-16,-3-2-1 16,0 2 0-16,2-5 0 15,-2-3 1-15,0 1-1 0,5-1 0 16,-2-4 0-16,-3 4 0 16,2-7 0-1,-22-15 0-15,40 43 0 16,-20-21 1-16,-7 1-2 0,2-3 2 15,-3 5-1-15,3 0 0 16,-5 0 0-16,3-2 0 16,-3-3 0-16,3 5 1 15,-6-3-1-15,6 3-2 16,-3-2 6-16,-10-23-5 16,17 42 5-16,-9-22-5 15,-8-20 5-15,17 40-6 0,-17-40 5 16,15 38-2-1,-15-38-2-15,13 42 1 16,-13-42 0-16,12 40 0 16,-12-40 0-16,15 43 0 0,-15-43-1 15,13 40 1-15,-13-40 0 16,12 28-1-16,-12-28 0 16,5 22 0-16,-5-22 0 15,0 0-1-15,13 30 1 16,-13-30 1-16,7 33-1 15,-7-33 0-15,10 37 0 16,-10-37 0-16,13 43 0 16,-13-43 1-16,12 35-1 15,-12-35 0-15,8 32 0 16,-8-32 0-16,12 28 0 16,-12-28-1-16,10 22-3 15,-10-22-2-15,0 0-12 0,0 0-33 16,0 0-78-16,0 0-3 15,-12-27-5-15,-23-6-2 16</inkml:trace>
  <inkml:trace contextRef="#ctx0" brushRef="#br0" timeOffset="17909">13592 693 16 0,'0'0'15'16,"0"0"0"-16,0 0 0 16,0 0 0-16,0 0 0 0,0 0 1 15,0 0-2-15,0 0-2 16,0 0-3-16,0 0 1 16,0 0 0-16,0 0 1 15,0 0-1-15,0 0 0 16,0 0 1-16,0 0 0 15,0 0 0-15,0 0 0 16,0 0 1-16,0 0-2 0,7 25 1 16,-7-25-1-1,0 0 1-15,0 0-1 16,0 0 2-16,0 0 0 16,20 25-1-16,-20-25 0 0,13 22-1 15,-13-22 0-15,15 30-1 16,-15-30-1-16,18 35-1 15,-18-35-2-15,22 35 1 16,-22-35-1-16,23 43 2 16,-23-43-1-16,20 48 1 15,-18-21-1-15,8 3 1 16,-5 3-1-16,3-6 0 16,-8 3-2-16,5 3-1 15,0-6-2-15,0 3 1 16,-5 5-1-16,7 0 0 15,-7 6 5-15,5 9 1 16,-7-3-2-16,4 8 0 0,1-5 1 16,-3 8-2-16,2-6 1 15,1 4-2-15,-3-6-2 16,5-5-2-16,5 5 2 16,-5-3 2-16,7 1-1 15,1 4 1-15,-1-4-1 16,6 0 1-16,4-1 0 15,1 6 0-15,-1-3 1 16,8-5 0-16,-5 2 1 16,5 1 0-16,1-3 0 15,-1-2 0-15,-3 7-1 16,6-5 0-16,-3 5-2 0,2-3 0 16,-7 1 0-16,8-3-1 15,-1 0 2-15,1 5-1 16,-6-10 1-16,6 5-2 15,-1-5 2-15,6-2 1 16,-5 4-2-16,-3 1 1 16,0-3-2-16,2 2 1 15,-4 1 0-15,2 0 1 16,-5-8-1-16,2 2 0 16,-4-2 0-16,4 3-1 15,-4-3 0-15,-1 0 1 16,1-3-1-16,-3 8 0 15,5 3-1-15,-7 0 1 0,2-1 0 16,5 1 1-16,-5-3-2 16,2 2 1-16,1-4 0 15,-3-3 0-15,2 2 0 16,-2-2 0-16,3 8 2 16,-11-8-2-16,3 8 2 15,0 2-6-15,0 2 6 16,-5-2-5-16,3 0 5 15,-3 0-4-15,2-5 1 16,6 6-2-16,-5-6 2 16,-6 0 1-16,6 0-1 15,-6 0 1-15,1 5-1 0,-6 0 1 16,3 2-2-16,0 3 2 16,-5 1-1-16,0-1 1 15,3 2-1-15,-3-2 1 16,-3-2-1-16,-2-1 1 15,3 1-1-15,-3-1 0 16,-3-6 0-16,3 1 2 16,-2 1-2-16,7-1 2 15,-5 3 2-15,2 3-2 16,8-3 2-16,-2 5-2 16,-1-8 2-16,3 6-3 15,0 0 3-15,3 2-2 16,-1-5 0-16,-2-3 0 0,5 3 1 15,3 5 0-15,-3-5 1 16,0 8-1-16,5 0 0 16,5-1 0-1,-3-2-2-15,3 3 2 0,-2 2-2 16,-1 0 0-16,3-5 0 16,-2 3 0-16,-1-3 0 15,3 0 1-15,-2-3-2 16,4 1 2-16,-4-1-1 15,2 1 1-15,-3 0-1 16,9-1 1-16,-4 6-1 16,3 2-3-16,0-5 3 0,0 5-4 15,5-3 4-15,-5 1-4 16,5 2 4-16,5-2-4 16,-5-3 3-1,5 2 2-15,-5 1-2 0,5 4 2 16,1 1-2-16,-1 2 2 15,-5 5-1-15,2 3 1 16,1 2-1-16,-1-3 1 16,3 4-2-16,3-6 2 15,-3 2-1-15,5-7 1 16,0 3-4-16,0-1-1 16,-2-6 1-16,-1 1-1 15,1 3 1-15,-3 0-1 0,0-2 2 16,0 4-2-16,-3-2 3 15,-2 3 1 1,3 0-1-16,-3 2 2 16,0 0-2-16,-5 0 1 0,0 5 0 15,0-2 1-15,-2-1-2 16,-6-2 1-16,6 3-1 16,-11-3 2-16,3-2-2 15,-5-1 0-15,3-4 0 16,-6-1-2-16,1-4 3 15,-3-3-3-15,2 0 3 16,-2 0-3-16,0 0 2 0,-2-2 0 16,-3 4 0-1,-5 3 2-15,2 0-1 16,-4 0 0-16,2 3 0 16,-3-8 0-16,3 3 0 0,-2-3 0 15,4-3-1-15,1 1 1 16,-6 2-1-16,6 0 1 15,-1-2-1-15,1 4 2 16,-3-2-2-16,0-2 1 16,0-3-1-16,0-3 1 15,2-2 0-15,1-2 1 16,2-1 2-16,-3 9-2 16,6-1 2-16,-3 2-4 0,5 6 4 15,0 2-4 1,5-3 3-16,2-2-4 15,-2 0 1-15,5-7-2 16,0-3 3-16,3 0 0 0,2-2 0 16,-3 4 0-16,3 1-1 15,5-1 1-15,0 1 0 16,3 2 0-16,2 3 0 16,5-3 1-16,-2 0-1 15,9-5 0-15,-2 0 1 16,3-5-1-16,4 0 0 15,-4 0 0-15,2-5-1 16,-7-5 1-16,7 3-1 16,-3-1 1-16,-2 1-1 15,3-1 1-15,-1 3-1 16,-7 0 1-16,5-2-1 0,0 2-2 16,-2 0 2-16,0-3-4 15,-6 1 3-15,1-1-2 16,-3 3 2-16,2-5-3 15,-4 3 3-15,-1 2 0 16,1-10 0-16,-6 5 2 16,6 0-1-16,-6-2 0 15,3-1 0-15,-2 1 0 16,-3 2-1-16,-20-25 1 16,38 40-2-16,-38-40 2 15,30 40-2-15,-30-40 1 16,25 37-1-16,-25-37 1 15,20 40 0-15,-20-40 0 0,12 41 0 16,-2-19 1-16,-10-22 0 16,15 43 0-16,-7-23-1 15,-1 2 1-15,-7-22 0 16,15 43 0-16,-10-21 0 16,-5-22 0-16,13 38-1 15,-6-18 1-15,-2 7 0 16,0-4 0-16,0 4 0 15,3 1 0-15,-8-6-1 16,5 6 0-16,-3-8 0 16,-2-20 0-16,5 35 0 15,-5-35 0-15,0 33 0 0,0-33 0 16,0 35 0-16,0-35 2 16,-2 40-1-16,-1-20 1 15,1 2-1-15,-6 1 1 16,3-1 0-16,0 1 0 15,-2-1 0-15,-1 3-1 16,1-2 0-16,-3 5-1 16,0-6 0-16,0 8 2 15,2-2 0-15,1-1-4 16,2 1 5-16,0-8-5 16,2 2 4-16,3-22-3 15,-2 38 3-15,2-38-6 16,0 0 3-16,12 25 0 0,-12-25-2 15,0 0-1-15,20 12-1 16,-20-12-1-16,0 0-1 16,30 5 0-1,-30-5 0-15,28 5-2 0,-28-5 2 16,30 3-3-16,-30-3 3 16,0 0-2-16,30 5 1 15,-30-5-4-15,0 0-8 16,7-30-17-16,-2 7-75 15,-5 23-1-15,0-45-2 16,0 45-1-16</inkml:trace>
  <inkml:trace contextRef="#ctx0" brushRef="#br0" timeOffset="29834">1777 7524 35 0,'0'0'22'0,"-26"25"-2"0,26-25 0 16,0 0 2-16,0 0-2 15,20-20 0-15,-20 20 0 16,33-37 0-16,-15 12-2 16,7 5 3-16,-3-5 0 15,3 4-2-15,-2-4 0 16,-1 5-2-16,1-5-1 16,9 3-2-16,-9 2-2 15,7-3-3-15,-10-2-2 0,7 5-1 16,-4-5 0-16,2 5 1 15,-2-2 1-15,-23 22 0 16,37-45 1 0,-14 17-1-16,-3 1 1 0,5-6 1 15,0 0-3-15,5-2 0 16,0 3-4-16,2-6 3 16,6 3-4-16,-1 3 2 15,1 2-3-15,-1-3 1 16,1 3 0-16,0 0 0 15,-1 0 1-15,3-5-1 16,3 0 1-16,-1 0-1 0,3-3 1 16,-2 1-1-16,2-1 0 15,0-2-1-15,0 5 0 16,-5-2-1-16,3 7 1 16,-6-3-1-16,1 3 1 15,-1 2 1-15,1 1-1 16,2-3 0-16,3 0 1 15,9 0 0-15,-9 2 0 16,7 1-1-16,-5-3 0 16,5 10 0-16,-5 0-1 15,0 2 1-15,-3 1 0 16,-4 4 0-16,2-2-1 16,3 3 0-16,-6-1 1 0,3-2 0 15,-2 2 0 1,-1-2 0-16,-2 0 0 15,0-2 0-15,0 2 1 16,-2-3-1-16,-3 1 1 0,-2-8-2 16,-1 2 2-16,-2-2-1 15,0 0 1-15,0-5-1 16,-2 3 0-16,-3-3 0 16,2 2-1-16,-4 6 1 15,7-6-1-15,-8 3 0 16,3 5-1-16,-5-5 1 15,3 2 0-15,-1-2-1 0,1 0 2 16,-3-2-2-16,3 2 2 16,-1 0-1-1,1 0 0-15,-1-3 0 16,3 1 0-16,0-1 0 0,0-2 1 16,-2 5-1-16,2-10 0 15,0 2 0-15,-3 1 1 16,1-3-1-16,-1 2 1 15,1 6-1-15,7-1 1 16,-8 3-1-16,6 0 0 16,-3 3 0-16,0-1 0 15,3-2 0-15,-1 5 0 16,1-3-1-16,-11-4 1 0,11 4-1 16,-11-2 2-1,-12 25-1-15,30-35 0 16,-30 35 0-16,25-35 1 15,-25 35 0-15,23-22-1 0,-23 22 0 16,25-20 0-16,-25 20 0 16,25-23 0-16,-25 23 0 15,27-20 0-15,-27 20-1 16,23-22 1-16,-23 22 0 16,22-13 0-16,-22 13-1 15,0 0 1-15,23-7 0 16,-23 7 0-16,0 0 0 15,0 0 0-15,0 0 0 16,22 5 0-16,-22-5-4 16,0 0-8-16,0 0-20 15,0 0-62-15,0 0-28 0,0 0-3 16,0 0-1-16</inkml:trace>
  <inkml:trace contextRef="#ctx0" brushRef="#br0" timeOffset="32584">6658 6610 1 0,'17'-25'9'0,"-17"25"-1"15,20-30 3-15,-20 30 8 16,15-25 2-16,-15 25 5 16,13-22 1-16,-13 22-1 15,12-28-2-15,-12 28-2 16,18-37-3-16,0 14-6 16,2-7-3-16,-3 5 0 15,6-7 1-15,7 2 0 16,-5-8 1-16,7 10 0 15,6-7 2-15,-3 5-2 16,0-5-1-16,12 0-2 16,-4 0 0-16,0 3-2 15,2-8 1-15,5 7-1 0,-3-7 1 16,1 5-1-16,2-3 2 16,-3 8-1-16,1-5 1 15,2 8-1-15,-5-1 1 16,5 1-1-16,-7-1 1 15,12-2-1-15,-10-2 0 16,7 4 1-16,6-4-2 16,-3 4 1-16,-2-2-2 15,4 7 0-15,1-2-1 16,2 8 2-16,-3 2-1 16,6 2-1-16,-5-2 1 15,4 3 0-15,-4-3-1 0,7 2 0 16,-5-4-1-16,0 2-2 15,-2-3 0-15,-6 3-1 16,6 0 1-16,-6 0-1 16,3 3 1-16,3-1-1 15,-8 3 1-15,13-2 0 16,-11-1 0-16,3-4 0 16,0 2-1-16,-2 0 1 15,-1-3 0-15,-2 0 0 16,-2-2 0-16,0 0-1 15,-3 0 1-15,-3-2-1 16,3-3 1-16,-2 0-1 16,-3-5 0-16,5 0 0 0,-3-8 1 15,-4 3-2-15,2-2 2 16,-2-3-2-16,-6-1 1 16,3 1-1-16,-2 0 1 15,-1 3-1-15,1-6 2 16,2 8-1-16,-3-5 0 15,1 0-1-15,0 3 2 16,-1-1 3-16,3 0-4 16,0-2 5-16,0 3-4 15,3 2 3-15,-1 0-3 16,3 0 3-16,0 2-3 16,3-4-1-16,-3 4 0 0,0 1-2 15,0-1 1-15,0-2 0 16,0 5 0-16,-2 0 1 15,2 2-1-15,-5-2 0 16,2 5 1-16,1 3-2 16,2-3 2-16,0 5-1 15,-2-3 0-15,-1 1 0 16,1-1 1-16,-1-2-2 16,3-2 2-16,3 2-2 15,-3-1 2-15,0 1-1 16,0 5 0-16,-2-2 0 15,-1 4 0-15,3 1 0 16,-5 4 1-16,3-2-1 0,2 0 1 16,0 0 0-16,0-2 0 15,-3 2-1-15,1 0 1 16,5 0-1-16,-3-3 1 16,0 3-1-16,0 0 0 15,0 0 1-15,2-2-1 16,3 2 1-16,3-10-1 15,0 7 0-15,-1-7 1 16,3 5-1-16,5-3 0 16,-2-2 1-16,2 3-1 15,0-3 1-15,-2 0 0 16,2-3-1-16,-3-2 1 0,-2 0-1 16,0-2 1-16,0-3 1 15,0-5-2-15,-5-3 1 16,6 3-1-1,-4-5 1-15,1 7 0 0,-1-4 0 16,-2-1-1-16,-5 3 0 16,5 3 1-16,-7-1 0 15,-1 1-1-15,-1-4 1 16,-9 4 0-16,3-3 0 16,-5 5 0-16,-2 0 0 15,-6 5-1-15,6 2 1 16,-3 3-2-16,-5-2 1 15,2 4 0-15,-2 1 0 0,-15 22 1 16,30-40-1-16,-30 40 0 16,33-38 0-1,-33 38 2-15,30-35-2 16,-30 35 0-16,32-38 1 0,-32 38-1 16,31-30 0-16,-31 30 1 15,27-27-1-15,-27 27 1 16,25-25-1-16,-25 25 1 15,0 0-1-15,25-30 0 16,-25 30 0-16,0 0 0 16,25-28 0-16,-25 28 0 15,0 0 0-15,0 0 1 0,25-27-1 16,-25 27 0-16,0 0 0 16,25-15 0-16,-25 15 0 15,0 0 0 1,33-23-2-16,-33 23 1 0,0 0-1 15,25-20-1-15,-25 20-1 16,0 0-3-16,0 0-6 16,25-7-10-16,-25 7-17 15,0 0-38-15,0 0-48 16,-30 22-3-16,30-22 0 16,-53-2 26-16</inkml:trace>
  <inkml:trace contextRef="#ctx0" brushRef="#br0" timeOffset="36820">1261 15352 1 0,'0'0'21'16,"0"0"52"-16,0 0-9 15,0 0-42-15,0 0-4 16,0 0-4-16,0 0-2 15,0 0 8-15,-23-3-8 16,23 3 2-16,0 0 0 16,10-22 3-16,-10 22-2 15,13-33 3-15,-3 8-6 16,7-2-2-16,-4-8-1 16,9 0-4-16,3-8 1 15,3-5-2-15,5-4 3 0,4-3-3 16,1-8 6-16,4 1-3 15,3-11 1-15,0 6-1 16,5-1 1-16,-2 0-3 16,2-2 2-16,3 0-1 15,-1 3 0-15,3 1-3 16,0 1 2-16,8-2-2 16,-3-3 1-16,8 5-2 15,-3 0-5-15,0-1 3 16,0 6-3-16,2 3 4 15,1 2-2-15,-3 5 3 16,-2 2-3-16,-1 8 5 0,1 3 0 16,2-6-1-16,-3 5 1 15,1-2-2-15,0 0 1 16,4 0-2-16,-4 0 1 16,-1 3-1-16,1-1 1 15,2 3 0-15,0 0 1 16,-5 0-1-16,5 0 1 15,-2 2-1-15,-1-4 2 16,4-3-1-16,4 2 0 16,0-2-1-16,0 0 0 15,-3 5-1-15,3 3 0 16,-7-4-2-16,5 11 1 16,-11-2 0-16,-2 2 0 0,-2-3-1 15,-6 3 0-15,1-5 1 16,-3 0-1-16,-5-2 3 15,3-8-1-15,2 2 1 16,-3 1-1-16,-7-9 2 16,3 9-2-16,-3 2 2 15,-3-5-2-15,1 2-1 16,-8 6 0-16,3-8 0 16,-3 0-1-16,2-3 0 15,-2 3 1-15,3-5-2 16,-3 0 2-16,-3 2-1 15,1-4 0-15,2 7 0 0,2 0 1 16,-2 0-1-16,3 2 0 16,2-4 0-16,-3 1 0 15,4 1 0-15,1 3 0 16,1-6 0-16,-1 1 0 16,6-1 1-16,-3 6 0 15,2-3 0-15,6 2 1 16,-6 1-1-16,6-4 0 15,-3 9 2-15,-2-8-1 16,-3 7 3-16,0 1-4 16,0-1 4-16,-5 3-4 15,-3 3 4-15,-2 4-4 16,-5 1 3-16,5-1-2 0,0 3-2 16,-5 0 3-16,3 3-2 15,-1-1 2-15,1 3-1 16,5-5 0-1,2 5 0-15,-5-8 1 0,2 8-1 16,-2-10 0-16,0 5-1 16,0-5 1-16,0 0 0 15,0-5-1-15,0-2 0 16,-2 4 0-16,4-2 0 16,-2-2 0-16,5 2 0 15,-2-1 0-15,0 9-1 16,-6-3 1-16,3 5-1 0,3-8 1 15,-6 8 0-15,3 0 0 16,0-2-1-16,3 2 1 16,-3 0-1-1,0-5 1-15,0 5 0 0,-5 5 0 16,-20 15-1-16,42-28 0 16,-42 28 1-16,33-17-1 15,-33 17 1-15,35-15-1 16,-35 15 1-16,33-13 0 15,-33 13 0-15,40-12 0 16,-40 12 0-16,40-16 0 16,-40 16 0-16,35-10 0 15,-35 10 0-15,40-10 0 0,-18 3 0 16,3-1-1-16,0-2 1 16,0-2 0-1,3-1-1-15,-3-2 1 16,5-2-1-16,-2 2 1 0,2 0-1 15,-5-3 1-15,0 3-1 16,0 3 1-16,-5-6 0 16,5 3 0-16,-25 15 0 15,37-20 0-15,-37 20 0 16,38-15-1-16,-38 15 1 16,40-17 1-16,-15 12-1 15,0 0 1-15,0-5-1 0,-5 0 0 16,10 0 2-1,-5 2-2-15,0 1 2 16,0-3-1-16,-25 10 0 16,38-18-1-16,-16 11 3 0,-22 7-3 15,43-13 2-15,-43 13-2 16,37-15 1-16,-37 15-1 16,38-23 1-16,-13 16 0 15,0-3-2-15,-25 10 2 16,38-23-1-16,-38 23 0 15,40-27 0-15,-40 27 1 16,37-30-2-16,-37 30 1 16,38-30 0-16,-38 30 0 15,32-30 0-15,-32 30 0 16,30-20-1-16,-30 20 0 16,20-23 1-16,-20 23 0 15,0 0 0-15,13-22-1 0,-13 22 1 16,0 0-1-16,0 0 2 15,12-23-2-15,-12 23 1 16,0 0 0-16,0 0 0 16,0 0 0-16,0 0-1 15,0 0 1-15,0 0-1 16,0 0 1-16,0 0-1 16,0 0 0-16,0 0 0 15,13-22 2-15,-13 22-2 16,0 0 2-16,0 0-2 15,22-13 1-15,-22 13 0 16,0 0 0-16,0 0 1 0,30-20-2 16,-30 20 1-16,0 0 0 15,0 0 1-15,28-20-1 16,-28 20 0-16,0 0 0 16,0 0 0-16,0 0 1 15,0 0-1-15,0 0 1 16,-25 18-1-16,25-18 1 15,-23 12-1-15,23-12 1 16,0 0-1-16,-27 20 1 16,27-20-1-16,0 0 0 15,0 0 0-15,0 0 0 16,0 0 0-16,0 0 0 16,0 0 0-16,27-10 0 0,-27 10 0 15,23-12 0-15,-23 12 0 16,22-10 0-16,-22 10 0 15,0 0 0-15,0 0 0 16,0 0 0-16,0 0 0 16,0 0 0-16,0 0 0 15,23-13 0-15,-23 13 0 16,0 0 1-16,0 0-2 16,0 0 0-16,0 0 1 15,0 0 0-15,0 0 0 16,0 0 0-16,0 0 0 15,22 8 0-15,-22-8-3 0,0 0-4 16,0 0-7-16,0 0-14 16,0 0-16-16,36 25-31 15,-36-25-45-15,0 0 2 16,7 27-3 0</inkml:trace>
  <inkml:trace contextRef="#ctx0" brushRef="#br0" timeOffset="39273">10726 14083 1 0,'0'0'0'0,"0"0"35"15,0 0 23-15,-10-28-46 16,10 28-4-16,0 0 0 15,0 0 1-15,0 0 3 16,0 0 2-16,-10-22 2 16,10 22 3-16,0 0 1 0,0 0 0 15,-23-3-2 1,23 3-3-16,0 0-1 16,-22 5-1-16,22-5-3 15,-23 10-1-15,23-10-2 0,-27 13 1 16,27-13-1-16,-33 17 0 15,33-17 0-15,-38 20-1 16,38-20 0-16,-40 25 0 16,15-12-1-16,3 4-1 15,-3-4 0-15,2 4-2 16,-4 3 0-16,-6 0 1 16,3 3-3-16,-7 2 2 0,-1 2-1 15,0 4 1 1,-4 1 0-16,-1 1 1 15,-2 4-2-15,0 3 2 16,-2 3-1-16,2 4 1 0,-3-2 0 16,-2 3 1-16,0 2 0 15,0 0 3-15,2-5 0 16,-2 5 1-16,3-7 1 16,9-1 0-16,-7-7-1 15,15 3 0-15,3-8-2 16,4 2-1-16,0-4-2 15,6 2 0-15,-1-2-1 16,3-3 1-16,3 0 4 16,-6 5-5-16,3-5 5 15,3 5-5-15,-8-3 5 16,7 1-6-16,-4-1 5 16,2 3-5-16,-5-2 0 0,0-3 0 15,2 5 0-15,-2-5 0 16,0 3 0-16,-2-1 0 15,2 1-1-15,0-1 1 16,-1-2 0-16,1-2 0 16,0 2-1-16,3-5 1 15,-3 2-2-15,20-22 2 16,-35 35-1-16,35-35 0 16,-33 30-1-16,33-30 1 15,-25 23 1-15,25-23-2 16,-22 20 1-16,22-20 0 15,-28 18 0-15,28-18-1 0,-25 20 1 16,25-20 0-16,-25 22-1 16,25-22 1-16,-25 15 0 15,25-15 0-15,0 0 0 16,-25 20 0-16,25-20-1 16,0 0 1-16,-25 23 0 15,25-23 0-15,0 0 0 16,-20 27 0-16,20-27 0 15,0 0 0-15,-25 30 0 16,25-30 0-16,0 0 0 16,0 0-1-16,-25 18 1 15,25-18 0-15,0 0 0 16,-28 17 0-16,28-17 0 0,-22 25 0 16,22-25 0-16,-20 23 0 15,20-23-1-15,0 0 1 16,-33 25 0-16,33-25 0 15,0 0-1-15,-30 15 1 16,30-15 0-16,-25 15 0 16,25-15 0-16,-22 17 0 15,22-17-1-15,-25 20 1 16,25-20 0-16,0 0 0 16,0 0-1-16,-25 18 0 15,25-18 1-15,0 0-1 16,0 0 1-16,0 0-1 0,0 0-1 15,0 0 1-15,-25 12 0 16,25-12-1-16,0 0 0 16,0 0 1-16,-20 26-1 15,20-26 2-15,0 0-1 16,0 0-2-16,-23 27-1 16,23-27 0-16,0 0-2 15,0 0-6-15,-10 25-7 16,10-25-16-16,0 0-39 15,0 0-35-15,0 0-1 16,0 0-4-16</inkml:trace>
  <inkml:trace contextRef="#ctx0" brushRef="#br0" timeOffset="42891">9794 11014 7 0,'0'0'28'0,"0"0"-7"0,-10-23 1 16,10 23-1-16,0 0 1 15,0 0-1-15,0 0 1 16,15-25-1-16,-15 25 1 16,0 0-2-16,20-32-1 15,-20 32-3-15,23-28-1 16,-23 28-3-16,30-37-2 16,-30 37-1-16,45-41-3 0,-17 16 1 15,-1 0 0 1,3-2 1-16,0-6 2 0,5 3-1 15,-2-2 1-15,4-3 0 0,3 0 1 16,1 2 0-16,4-7 0 16,-3 5-2-16,8-8 0 15,0 8-2-15,-5-12 1 16,10 9-1-16,-7-4-1 16,2 4-1-16,0-2 0 15,-5 8-1-15,5-6 0 16,0 5-1-16,3 1-1 15,2-1-1-15,2 3 0 16,1 0-1-16,0 3 1 16,-1-1-1-16,3 6 1 15,-2 2-1-15,-1 2 2 16,1 3-1-16,-3 3 0 0,3 2 0 16,4-3 2-16,1 3-1 15,4 0-1-15,4 0 1 16,1 3-1-16,3-3 1 15,8 2 0-15,-1-2 0 16,-6 0-1-16,6 0 2 16,1-8-1-16,-3 3 5 15,5-5-1-15,-2 0 3 0,-3-7-2 16,2 2 1 0,-4-8-2-16,2 3 2 15,-2-2-3-15,2-3-3 16,-3-5 0-16,-7 2-2 0,5-2 0 15,-9-3 1-15,4 1-1 16,-5-3-1-16,0 0 2 16,-8 5-2-16,6-8 2 15,-3 6-2-15,0-1 1 16,-10 6 0-16,0-1 0 16,-7 8 0-16,-1 5 0 15,-4-3-1-15,-3 6 1 16,-5-1 0-16,-2 3 0 15,-1 0 0-15,-2 0 0 16,-2 0 0-16,2 0 0 16,-25 20-1-16,40-30 1 15,-15 15 0-15,-25 15 0 0,37-20 0 16,-37 20-1-16,43-25 1 16,-13 10 1-16,0 0-1 15,5 0 0-15,3-3 0 16,-1 1 0-16,3 2 0 15,3-3 0-15,2 3 0 16,-8 3 1-16,3-3-1 16,3 0 0-16,2-3 2 15,5 3-2-15,-2-2 3 16,-1-1-2-16,3-2 2 16,5 3-2-16,0-1 3 15,0 6-3-15,-2-1 0 0,-3 3 1 16,-7 0-1-16,2 3-1 15,-3 2-1-15,-9 0 2 16,-3-3-1-16,2-2 0 16,-7 8 0-16,0-6 0 15,0 1 0-15,0-1 0 16,-4-2 0-16,-21 10 0 16,37-12-1-16,-37 12 1 15,33-13 0-15,-33 13 0 16,30-13-1-16,-30 13 1 15,25-17 0-15,-25 17 0 16,30-18 0-16,-30 18 0 16,32-22-1-16,-32 22 2 0,33-23-1 15,-33 23-1-15,25-20 1 16,-25 20 0-16,32-17-1 16,-32 17 1-16,20-18 0 15,-20 18-1-15,0 0 1 16,30-20 0-16,-30 20 0 15,0 0 0-15,0 0 0 16,0 0 0-16,0 0 0 16,18-22 1-16,-18 22-1 15,0 0 0-15,0 0 0 16,0 0 0-16,0 0 0 16,0 0 0-16,0 0 0 0,0 0 0 15,0 0 0-15,0 0 0 16,0 0 0-16,0 0 0 15,0 0 0 1,0 0 0-16,0 0 0 0,2-23 0 16,-2 23 0-16,0 0 0 15,0 0 0-15,0 0-1 16,0 0 1-16,0 0 0 16,25-17 0-16,-25 17 0 15,0 0 0-15,0 0 0 16,0 0 0-16,0 0 0 15,0 0-1-15,0 0 1 16,0 0-1-16,0 0 0 0,0 0 1 16,0 0 0-16,0 0 0 15,0 0-1 1,0 0 1-16,23-5 0 16,-23 5 0-16,0 0 0 0,0 0-1 15,13-28 2-15,-13 28-2 16,0 0 1-16,22-35 0 15,-22 35 1-15,13-22-2 16,-13 22 1-16,12-23 0 16,-12 23 1-16,0 0-1 15,13-25 0-15,-13 25 0 16,0 0 0-16,0 0-2 0,0 0-1 16,0 0-3-1,0 0-7-15,0 0-23 16,0 0-78-16,0 0-4 15,-8-23-2-15,-14 16-5 0</inkml:trace>
  <inkml:trace contextRef="#ctx0" brushRef="#br0" timeOffset="44455">15161 4798 1 0,'0'0'0'0,"20"-5"35"15,-20 5 35-15,23-37-47 16,-3 14-5-16,10-5 0 15,-2-2 2-15,4-5-1 16,3 0-2-16,0-2-1 16,5-1 0-16,-5-4 2 0,13 2-2 15,-8-5 1-15,5-3-2 16,3 0 0-16,-3 3 1 16,7-7-5-16,3 2 3 15,-2 0-6-15,2 0 1 16,-5 2-4-16,3 3 2 15,-6-5-3-15,6 2 1 16,-8-2 2-16,5 0-2 16,0-2 1-16,5-1-2 15,0-2 2-15,3 5-1 16,-1-3-1-16,3 8-1 16,-2 3 0-16,-3 2-2 0,0 5 1 15,3 2-1-15,-3-2 1 16,0-2-1-16,-5 4 0 15,7 0-1-15,-7-2 2 16,0 8-2-16,1-1 1 16,-1 6 0-16,2 4 0 15,-4 1 0-15,-3 2 0 16,7-3 0-16,-2 3-1 16,3-5 1-16,-3 0-1 0,-2 0 1 15,4-2-1-15,-9-1 1 16,2 1 0-1,-3-3 0-15,-2 4 0 16,-2-1-1-16,-1 2-1 0,1-5 1 16,0 0-2-16,7-5 2 15,-3 0-1-15,1 2 0 16,-1-4 0-16,1 2 0 16,-3-3 2-16,-3 11-1 15,-1-6 1-15,-6 8-1 16,-5 0 0-16,-3 2 0 15,-22 18 1-15,35-35-1 0,-35 35 0 16,33-35 1-16,-33 35-1 16,25-40 0-1,-25 40 1-15,20-37-1 16,-20 37 1-16,12-25-2 0,-12 25 2 16,0 0-1-16,0 0 0 15,0 0-1-15,0 0 1 16,-7-20-1-16,7 20 0 15,0 0-1-15,-3-23 0 16,3 23-4-16,0 0-10 16,8-32-19-16,-8 32-67 15,0 0-5-15,0 0-2 16,0 0 15-16</inkml:trace>
  <inkml:trace contextRef="#ctx0" brushRef="#br0" timeOffset="46424">16859 11357 1 0,'-30'-10'28'16,"30"10"42"-16,0 0-2 16,-20-33-50-16,20 33-7 15,5-27 0-15,-5 27-1 16,15-33 1-16,-15 33 1 15,12-43 3-15,-4 18-1 16,-6-2 2-16,8-6-1 0,-10-2-1 16,10-5 0-16,-2-5-7 15,2 0 1-15,2-5-5 16,8 2 3 0,0-4-3-16,3 2 4 0,2 0-2 15,5-5-1-15,5-3 2 16,2 3-1-16,9-10 4 15,6 2-2-15,1-2 3 16,9 3-2-16,1-6 3 16,7 8-1-16,0-5 2 15,13 7-3-15,-3 3-1 16,7 0-3-16,1 0 0 16,0 5-2-16,-1-5 1 0,1 2 0 15,-6 1-3 1,-1-3 3-16,-4 0-4 15,1 0 3-15,-13 0-2 16,0 2 5-16,-8 6-5 0,-4-4 1 16,-10 1 2-16,-3 3-2 15,-8-8 1-15,-7 7-1 16,-2-4 0-16,-3-3-1 16,-3-3 0-16,1 5 1 15,-11-4 1-15,6 4-1 16,-8-2 1-16,2 3 0 15,-4-3 1-15,2 4-3 0,2-1 2 16,-2-1-2-16,3 1 2 16,2-3 1-1,2 0-2-15,1-3 0 16,4 3 1-16,-2-3-1 0,-2 1 0 16,0-3 0-16,-1 0-2 15,-7 2 0-15,3-2 1 16,-3 2-1-16,0 1 0 15,-3-6-1-15,3 3 2 16,-2 0-2-16,4 0 1 16,-2 2-1-16,-2 1 1 15,-1 2-1-15,6 0 2 16,-3 7-2-16,2-4 2 0,3 4-2 16,5-2 2-1,-2-3 1-15,4 8-2 16,3-5 3-16,0 3-5 15,3-1 5-15,-6-2-4 0,6 8 3 16,-6-1-3-16,6 0 1 16,-1 3 0-16,3 0-1 15,5 3 1-15,1-6-1 16,-1 3 2-16,2 0-2 16,-2-2 2-16,-2 4-2 15,2-2 2-15,-3 0-2 16,-2 0 2-16,3 2-1 0,-1 3 0 15,3 3 0 1,0 2 0-16,3-3 1 16,-5 3-1-16,9 3 0 15,-4-3 1-15,9 0-1 0,-4 2 0 16,-3 0 0-16,0 3 1 16,2 3-1-16,1-3 0 15,-6 0 0-15,-2 2 1 16,3 3-1-16,0-2 0 15,-3 2 0-15,0-5 1 16,-3-3-1-16,3 3 0 16,-5-2 1-16,0-1-2 15,-5 3 2-15,-20 25-3 16,38-43 3-16,-38 43-4 16,20-22 3-16,-20 22-2 15,0 0-1-15,0 0-2 16,0 0-4-16,25-5-5 0,-25 5-13 15,0 0-23-15,27 7-65 16,-27-7 0-16,0 0-4 16,0 0 11-16</inkml:trace>
  <inkml:trace contextRef="#ctx0" brushRef="#br0" timeOffset="51941">11014 3772 24 0,'0'0'23'16,"0"0"0"-16,0 0-1 0,0 0 0 15,0 0-5-15,-10-35 0 16,10 35 1 0,-8-30 1-16,8 30-3 15,-12-40 2-15,-1 15-3 0,5-5-1 16,1 0-2-16,2-3-1 16,0-5-3-16,0 1-2 15,2-6 0-15,-2 1-1 16,3-3 1-16,2 5 1 15,-5-8 3-15,0 8 0 16,0-5 1-16,2 2-1 16,1-2 0-16,2-2-3 15,0-1 0-15,2-7-1 16,1 5-2-16,7-10-1 16,-5 2-1-16,7 1-1 15,-2 2 1-15,5 0-1 16,1 0 2-16,1 5-5 0,-4-3 4 15,-1 3-4-15,6 5 4 16,-8-5-2-16,7 5 1 16,-12-3 0-16,8-4-1 15,-6 7 2-15,1 0-1 16,2 2 1-16,-3-2-1 16,-2 7 1-16,-2 1-1 15,-3-1 0-15,0 6 0 16,0-3-1-16,0 0 2 15,-8 5 2-15,3-3-3 16,-2 3 4-16,4 0-3 16,-2-3 3-16,-2 6-6 0,-1-6 6 15,3 6-7-15,-5-1 2 16,0-2-1-16,3 3-3 16,-3-3 2-16,0 5-2 15,-3-3 5-15,1 3-5 16,-1-2 5-16,3-1-5 15,0 8 5-15,-5-5-1 16,2 0 1-16,-2 2-1 16,3-2 1-16,4 3-2 15,-4-1 3-15,-1 1-1 16,6-1-1-16,2-2 1 16,5 25 0-16,-13-40-1 15,6 18 1-15,2-3 0 0,-3 5-1 16,1-5 1-16,-1-1 0 15,-2 4 0-15,10-3 0 16,-10 2 0-16,10 23-1 16,-10-42 0-16,10 42 0 15,-10-33 0-15,10 33 1 16,-10-27-1-16,10 27 0 16,-12-33 0-16,12 33 1 15,-15-35-1-15,15 35 1 16,-15-42-1-16,15 42 0 15,-13-40 0-15,13 40 0 16,-12-33 1-16,12 33-1 0,-18-33 1 16,18 33-1-16,-17-30 1 15,17 30-1-15,-15-32 1 16,15 32 0 0,-13-38-1-16,11 16 1 0,2 22-1 15,-3-43 2-15,8 23-2 16,-5 20 0-16,3-37 1 15,-3 37-7-15,2-25-9 16,-2 25-21-16,0 0-61 16,0 0-6-16,0 0 2 15,0 0 21-15</inkml:trace>
  <inkml:trace contextRef="#ctx0" brushRef="#br0" timeOffset="54961">13504 9374 1 0,'0'0'12'0,"0"0"53"0,0 0-29 15,0 0-15 1,0 0 0-16,0 0-2 16,-2 23 1-16,2-23 1 15,-5 25 1-15,5-25 0 0,-8 35 0 16,8-35-4-16,-12 45 3 15,2-23-6-15,7 8 0 16,-7 5-2-16,10 5-3 16,-7 0 1-16,9 8-4 15,-4 0 4-15,2 7-4 16,0-3 2-16,5 8 1 16,2-5 0-16,3 3 2 0,0 0-2 15,10-1 2 1,-2 8-2-16,9 3 2 15,1-1-2-15,4 3 0 16,1 3-2-16,5 2 1 0,4 0-2 16,1 0 2-16,-1-5-2 15,3 1 0-15,-2-6 0 16,7 0-3-16,-5-3 3 16,0 1-4-16,0-1 3 15,-2 4-3-15,-1 1 2 16,3 1-3-16,-7-3 1 15,4 0 2-15,3 7-2 16,3-1 2-16,-8 1-2 16,5-2 2-16,-2 0-2 15,2-2 1-15,-3 4-2 16,-4-1 1-16,-6-1-2 16,3-3 0-16,-2 3 0 0,-3-2-4 15,2 2 3-15,-4-5-2 16,0 0 2-16,-1 0-2 15,-2-2 3-15,0-3-2 16,-5 0 2-16,0 0 2 16,3-5-3-16,-8 3 2 15,-3-3-1-15,-4 0 0 16,2-8 0-16,-5 4 0 16,0-9 0-16,2 3-1 15,-2-5 0-15,-2 5 1 16,-1 0-1-16,-2-5 2 15,-2 5-2-15,2 0 1 0,-3-4-1 16,-4 1 1-16,2 6 1 16,-3-1-5-16,1-2 6 15,-1-2-6-15,3 2 6 16,0 0-5-16,-2-2 5 16,-1 2-6-16,1-8 4 15,-3 3 0-15,2-2-1 16,1-1 1-16,2 1-2 15,-3-1 2-15,6 3-1 16,2-2 1-16,0-3-2 16,0 0 2-16,-3 0 0 15,6-2-1-15,-3 2 1 16,2-3 0-16,3-2-1 0,-2 0 0 16,2 0 0-16,0 0 1 15,2 0-1-15,1 3 1 16,2-3-1-16,-3 0 1 15,1-2-1-15,-1 2 1 16,-2-3-1-16,3 3 0 16,-3-5 0-16,2 0 1 15,1 5-1-15,-1-7 2 16,3 7-2-16,3-5 1 16,-1 7-1-16,1-4 1 15,-1 0 0-15,1 2-1 16,-3 0 1-16,2 0-5 0,-4-5 6 15,4 0-5-15,1 0 5 16,0-3-5-16,2 6 4 16,-3-3-4-16,3-3 5 15,3 3-2-15,-1 0 0 16,-4 0 0-16,4-2 0 16,-17-23 0-16,33 38 1 15,-33-38-1-15,30 35 0 16,-30-35 1-16,27 32-1 15,-27-32 1-15,33 33-1 16,-33-33 1 0,25 32-1-16,-25-32 0 15,30 30 0-15,-30-30 0 16,25 28 0-16,-25-28 1 16,22 20-2-16,-22-20 2 15,25 22-1-15,-25-22 0 16,26 23 0-16,-26-23 0 0,0 0-1 15,27 25-1 1,-27-25-2-16,0 0-7 16,0 0-8-16,0 0-11 15,0 0-14-15,0 0-15 0,15 25-20 16,-15-25-41-16,-7 22 0 16,2 1 5-16,5-23 56 15</inkml:trace>
  <inkml:trace contextRef="#ctx0" brushRef="#br0" timeOffset="59884">15001 12906 6 0,'0'0'36'0,"-30"-12"-2"15,30 12-8-15,0 0-9 16,0 0-8-16,0 0-3 16,-20-10-2-16,20 10-2 15,0 0-2-15,-25 2-1 16,25-2 1-16,-22 3 0 15,22-3 1-15,0 0 0 16,-30 12 5-16,30-12 4 16,0 0 4-16,-23 8 3 15,23-8 1-15,0 0 1 16,-25 0 0-16,25 0 2 16,0 0-2-16,0 0-1 0,0 0-4 15,0 0-2-15,-20-13 0 16,20 13 0-16,0 0 0 15,23-22-2-15,-23 22-3 16,25-20-2-16,-25 20 0 16,30-25 0-16,-30 25 2 15,25-18-1-15,-25 18 1 16,30-15-1-16,-30 15 1 16,42-15 0-16,-12 5-1 15,3 0-2-15,4 0-1 16,6 2 0-16,-3-2-1 15,3 5 1-15,-1-5 1 0,3 10 0 16,-10-5 1-16,5 0 0 16,3 0 0-16,-3 3 0 15,5-3-1 1,2 0-1-16,-4 0-2 0,5 2 0 16,2 3 1-16,-5 0-2 15,-3 3 2-15,1 4 0 16,-6 1 0-16,-2 2 1 15,-5 2-1-15,3-2 2 16,-10 5-3-16,4 0 3 16,-7-2-2-16,-20-13 0 15,45 28 0-15,-25-13-1 16,5-3 0-16,-25-12 1 0,40 30-1 16,-40-30 1-16,40 30 0 15,-12-15 0 1,-6-7 0-16,6 4 0 15,2-2 0-15,5-5 0 0,0 5-1 16,3-7 1-16,-3 4-1 16,2-2 0-16,1 0 0 15,-3 0 1-15,5-2-1 16,-10-3 0-16,2 0 1 16,1 2-1-16,-1-4 1 15,-1-1 0-15,-1 1 0 16,2 2 0-16,1-3 0 0,-3 3 0 15,0 3 0-15,-3-3 0 16,-2 0-1-16,8-3 0 16,-3 1-1-1,2-3 1-15,6-3 1 0,0 3 0 16,-1 0 0-16,1 0-1 16,-1 3 2-16,-4 4-2 15,-3-2 1-15,-3 3-1 16,-2-1-1-16,0 1 1 15,3-3 1-15,2-3-2 16,0 3 1-16,3 0 0 16,-1 0 0-16,1 5 1 15,-3-5-2-15,2 3 1 0,-7-1-1 16,0 1 1-16,3-1-1 16,2 1 1-1,-5-3 0-15,5 2-1 16,-5-2 1-16,7 3-1 0,-7-1 1 15,8 1 0-15,-8-1-1 16,-2 8 1-16,2-7 0 16,-25-3-1-16,40 12 1 15,-40-12 0-15,37 8-1 16,-37-8 1-16,43 10-1 16,-18-8 1-16,0 1-1 15,0-1 1-15,-3-2-1 0,1 5 1 16,-23-5 0-1,37 5-1-15,-37-5 0 16,36 5 0-16,-36-5 0 16,35-2 1-16,-35 2-1 0,42-5-1 15,-12 5 1-15,-5 0 1 16,8 0-1-16,-6-5-3 16,8 10-5-16,-7-15-18 15,7 20-31-15,-3-10-56 16,-7 0-2-16,-25 0-5 15,23-50-4-15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5-18T12:54:47.885"/>
    </inkml:context>
    <inkml:brush xml:id="br0">
      <inkml:brushProperty name="width" value="0.02646" units="cm"/>
      <inkml:brushProperty name="height" value="0.02646" units="cm"/>
      <inkml:brushProperty name="fitToCurve" value="1"/>
    </inkml:brush>
  </inkml:definitions>
  <inkml:trace contextRef="#ctx0" brushRef="#br0">1515 185 1 0,'-4'-3'4'0,"-3"-3"18"16,-1 1-10-16,1-1-3 15,-1 1 3-15,-1 0 2 16,-1 1 2-16,-1 2 0 16,-2 0-2-16,-1 1 1 15,0 0-4-15,-2 1-1 16,0-1-3-16,-1 0 0 15,-1 0-3-15,1 0 2 16,-2 0 0-16,1 1 1 16,-2 0-1-16,0 1-1 15,0 1-1-15,0 2-2 16,1 0 1-16,-3 1-2 0,1 0 1 16,1-1 2-16,0 1 1 15,0-1 0-15,1-2 2 16,0 1-1-16,0-1 2 15,0 1-1-15,1 0-1 16,1 1 0-16,0 0-2 16,2 0 2-16,0 1-3 15,3-1 0-15,0 0-2 16,3 0 1-16,1 0-1 16,0-1-1-16,1 1 0 15,0 1-1-15,0-1 1 16,-1 1 0-16,1 2-1 0,-1 1 5 15,1 0-4-15,0 0 4 16,0 1-4-16,0 0-1 16,1 0 1-16,2-1-1 15,-1 1 2-15,-1 1-6 16,0 1 3-16,-2-1-3 16,1 1 3-16,-2 1 2 15,-1 0-1-15,-1 0 1 16,1 0 0-16,-2-2 0 15,1 1 2-15,0-2-2 16,0 1 1-16,1-2-1 16,-1 1 0-16,0-1 0 15,0 0-1-15,1 0 1 0,0-1-2 16,-2 0 2-16,2 0 0 16,-1-1 0-16,1-1 0 15,2 0 2-15,-1 1-1 16,2-2 1-16,1 1 0 15,2-2 0-15,4-3-1 16,-6 5 1-16,6-5 0 16,-4 5-1-16,4-5-1 15,0 6 2-15,0-6-2 16,0 8 1-16,0-3 1 16,-1 1 1-16,-1 0-1 15,0 0 2-15,-1 1-1 0,1 0-1 16,-1 1 1-16,0 0-1 15,-1 1 0-15,-1 1-2 16,0 1 0-16,-1-2 0 16,-1 3 0-16,-3-1 0 15,0 2 1-15,-2-1 0 16,0 0-1-16,0 1 0 16,-1 0 1-16,0 1 0 15,0-2 1-15,-1 0 0 16,0 1-1-16,0-1-2 15,-1 1 2-15,-1 0-1 16,0-1 2-16,0 0-3 16,0 0 2-16,0 0-2 0,0 0 2 15,2 0 1-15,0 0-1 16,1-1 1 0,2 1-2-16,0 0 2 15,0-1-2-15,2 0 3 0,1-2-1 16,1 1 1-16,-1-1-1 15,2-1 1-15,0-1-1 16,2 0 1-16,0 0-2 16,1-1 1-16,0 0 0 15,1 1-1-15,-1-2 4 16,1 1-2-16,0-1 2 16,0 1-1-16,0 0 1 0,1 0 0 15,0 1 0-15,-1 0-1 16,2 0-3-1,-2 0 2-15,1 0-1 16,-1 2 2-16,1-2-2 0,0 1 2 16,0 0-2-16,0-1 2 15,1 1-1-15,1-1 0 16,0 0-1-16,1 0 0 16,-1 1-1-16,2-2 0 15,0 0-1-15,0 1 2 16,1-1 0-16,0-1 1 15,1 0 0-15,0 0 0 16,0 0 1-16,2 0 0 16,-1-1 0-16,2 2 1 15,-3-2-2-15,3 2 1 16,-2-2 0-16,2 1-1 16,-1-1 0-16,-1 1 0 0,3 0-1 15,-2 0 1-15,1 0 0 16,-1 1 0-16,0 0 1 15,0 0 1-15,-1 1-1 16,0-1 0-16,1 0 0 16,-1 0 0-16,0-1-2 15,1 0 2-15,-2 1-2 16,0 0-4-16,1 0 4 16,-1 0-2-16,-1 1 2 15,1 0-3-15,-1-1 3 16,0 2-3-16,0-2 2 15,-1 0 1-15,1 0-2 0,0 0 2 16,1 0-2-16,0 0 1 16,-1 0-1-16,1 1 1 15,1-1 0-15,-1 1 1 16,1 0-1-16,-1 0 0 16,-1 1 0-16,0 0 1 15,0 0-1-15,0 0 0 16,-1 1 0-16,-1-2 1 15,1 1-2-15,-2 0 2 16,1-1-2-16,-2 1 1 16,2-1-1-16,-2 0 2 15,-1 0-2-15,0 2 1 16,-2-1 0-16,1 0 1 0,-3 1-1 16,2 0 2-16,-3 0-1 15,3 0-3-15,-2 0 2 16,0 1-2-16,0 0 2 15,0-1-3-15,-1 1 3 16,0 0-4-16,0-1 3 16,-1 1 1-16,1-1 0 15,-1 1 0-15,-1-1-1 16,1 0 2-16,-1 0-2 16,0 1 2-16,1 0-2 15,-1 0 1-15,1-1-1 16,0 2 2-16,-1-1-2 0,1 0 2 15,0 1-2-15,-1-2 2 16,2 0-3-16,-1 1 1 16,-1 1-1-16,2-1-3 15,-1 1 3-15,1 0-3 16,-1 0 3-16,1 1-3 16,-2-2 5-16,0 2-4 15,3-2 4-15,-3 1 1 16,1-2-1-16,-1 1 1 15,1 0-1-15,1-1 2 16,-2 2-3-16,2-1 2 16,-1 1-1-16,0 0 0 15,0-1 0-15,-1 0 1 0,1 0-2 16,-1 0 2-16,1-2-2 16,0 0 1-16,1-1 0 15,0 0 0-15,2 0-3 16,0-2 1-16,0 1-1 15,1 0 1-15,1-1-1 16,-1-1 1-16,1 2 0 16,0 0-5-16,1-1 6 15,0 0-3-15,1 1 3 16,0-1-3-16,1 0 4 16,0 0-5-16,2-1 4 15,-3-4 1-15,5 8-1 0,-1-3 0 16,0-1 1-16,0 1 0 15,-1-1 0-15,1 2 0 16,1-2 0-16,-1 2 0 16,1-2-1-16,1 0 2 15,-1 1-2-15,-1 1 1 16,3-1 0-16,-2 0 1 16,2 0-2-16,-1 1 2 15,1-1 0-15,-1 0 0 16,-1 0-1-16,1 0 0 15,-1 0 1-15,0-1-1 16,-1 1 1-16,1-1-1 16,-2 1 0-16,1 0-1 0,-1 0 1 15,-1-1 0-15,1 1 0 16,-2 0-1 0,1 0 1-16,0-1 0 15,-1 2-1-15,0-1 1 0,-1 1-1 16,0 0 1-16,1 0 0 15,-2 2-1-15,1 1 1 16,-1-1-4-16,0 2 5 16,-1 1-5-16,1-2 4 15,0 3-3-15,0-2 3 16,-1 1-2-16,1-1 2 16,0 1 1-16,-1-1-2 0,0 1 3 15,0 0-3-15,1 0 2 16,-1 0-1-1,2-1 1-15,-1 2-2 16,1-2 2-16,0 0-2 0,0 0 2 16,1 0-2-16,0 1 1 15,1-2-1-15,-1 1 2 16,1 0-2-16,0-2 1 16,-1 2 0-16,1-2 2 15,0 1 2-15,0 0-4 16,1 0 4-16,-1 0-4 15,1 0 4-15,1 0-4 16,-1 2 4-16,1-1-6 0,-1 1 1 16,1 1 1-1,0 0-1-15,0 1 2 16,2-1-2-16,-1 0 1 16,0 2-1-16,2 0 2 0,0-1-2 15,1 1 2-15,0 1-2 16,2 0 2-16,-1 1-3 15,0 0-1-15,2 0 4 16,-1-1-4-16,0 1 5 16,-1-3-6-16,1 0 6 15,-1-1-6-15,0-1 6 16,0-2-2-16,1 0 0 0,0-2 1 16,-1 1-1-1,1 0 0-15,-2-2 0 16,2 0 1-16,0 0-1 15,-1-2 0-15,0 0-1 0,-1 0-1 16,1-2 0-16,0 0 1 16,1-2 0-16,-1-1 0 15,0 0-1-15,0-1 1 16,1-1-1-16,-1 0 0 16,1 0 1-16,0-1-1 15,-1 0 0-15,0 0 0 16,0 0 1-16,0 0-1 15,-2 0 0-15,1-1 1 16,-1 1-1-16,1-1 0 16,-2 1 0-16,1 0 0 15,1 0 1-15,0 0-1 16,-1 0 0-16,0 0 1 0,2 0 1 16,-2 0-2-16,1-1 1 15,0 1 0-15,0-1 0 16,0 1-1-16,-1-1 1 15,1 2-2-15,0-1 3 16,-1 2 4-16,1-2-8 16,0 2 8-16,1 1-8 15,0 0 9-15,0-1-9 16,0 2 9-16,1 0-10 16,0 0 0-16,0 1 8 15,1 1-9-15,-1 0 9 16,1 1-9-16,0 1 9 0,0-1-8 15,-1 1 8-15,0 0-4 16,0-1 0-16,1 0 1 16,-1 0 0-16,0 1 0 15,1-1 0-15,-1 1 0 16,-1 0 0-16,1 1 0 16,-1 0 0-16,0 0 0 15,0 0-1-15,-1-1 1 16,0 0 0-16,0 0 1 15,0 0-2-15,1 0 1 16,0 0-1-16,0 0 1 16,0-1-1-16,1 0 0 15,1 1-1-15,-1-2 1 0,1 1 0 16,-1 0 0-16,1-1 0 16,1 0 1-16,-2 0-1 15,1 0 0-15,0 0 0 16,-1 0 0-16,1 0 0 15,0-2 1-15,0 1-1 16,0 0 1-16,-1 0-1 16,0-1 1-16,0 0 0 15,0 0 0-15,-1 0-1 16,-1 1-1-16,0 0 1 16,0 0 0-16,-1 1-1 15,0 1 1-15,0 0-1 0,-1 0 1 16,0 0-1-16,1-1 1 15,0 1-1-15,0-1 1 16,1 1-1-16,-2-1 1 16,3 1 0-16,-1 0-1 15,1 0 0-15,-2 1 1 16,2-1-1-16,1 1 1 16,-2-1-1-16,1 0 0 15,0-1 1-15,0-2 0 16,0 1 0-16,1-1 0 15,0 0 0-15,-1-1 1 16,0 1-1-16,1-2 0 16,0 0-1-16,-1 0 1 0,2-1 0 15,-2 1-1-15,1 0 0 16,1 0 1-16,0 1-1 16,0 1 0-1,1 2 2-15,0 0-2 0,-1 1 0 16,1 0 1-16,-1 1-1 15,0 0 1-15,0 1 0 16,-1 0 0-16,0 0-1 16,-1 0 2-16,0 0-2 15,-1 0 1-15,0 0 0 16,1 1 0-16,-1-1 0 16,1 0 8-16,0 0-8 0,-1-1 8 15,1-1-8-15,0-1 7 16,0 0-7-16,0 0 6 15,0-1-5 1,-1 0-2-16,2 1 1 0,-1-1 1 16,1 1-1-16,1-1 0 15,-1 0 0-15,1-1 1 16,0-1-1-16,0 0 0 16,1 0 0-16,-2-1 1 15,2 1-1-15,-2 0 0 16,1 0 0-16,-1 0 0 15,0 0 1-15,0 0-1 16,0 1 0-16,1-1 1 0,0-1 0 16,-1 1-8-1,1-1 8-15,-1 1-8 16,1 0 8-16,0 0-1 16,-1 0 1-16,1 0-9 0,-1 1 8 15,0-1 1-15,0-1-1 16,1 0 1-16,-2 1-1 15,2-3-7-15,-1 2 8 16,0-1-1-16,0-1 1 16,-1 0-1-16,1 1 0 15,-1-1-1-15,-1 0 2 16,0 1-1-16,-2-2 0 0,2 0 0 16,-2 0 0-16,0-1 0 15,0 0 1 1,0-1-2-16,1 1 1 15,-2 0 0-15,1 0 0 0,-1 0 0 16,1 1 2-16,0-1-3 16,1 2 2-16,-1 0-2 15,1 0 2-15,0 0-1 16,1 1 1-16,0-1-2 16,1 0 1-16,-2 0 1 15,2 0-1-15,-1 1 0 16,1 0 0-16,0 0 0 15,0 1 0-15,1 0 1 16,-1 1 0-16,2 0-1 16,1 0 2-16,-1 0-1 15,1 0 2-15,-1 1-2 16,1 0 2-16,1-1-1 0,-3 2 1 16,2-1-1-16,0 1 1 15,0 2 0-15,0-2 0 16,0 0 0-16,-1 1 0 15,2-1 0-15,-1 0 0 16,0-1-1-16,0 1 1 16,1 0-1-16,0-1 0 15,0 0 0-15,1 1-1 16,0 0 0-16,0 0 0 16,-1 0 1-16,2 1-1 15,-1-1-1-15,-1-1 1 16,-1 2 0-16,1 0-1 0,1-1 1 15,-2-1-1-15,0 1 0 16,1 0 0-16,-2-1 1 16,1 1-1-16,0-1 0 15,0 1 0-15,-1 0 1 16,1 0-1-16,0 0 1 16,0-1-1-16,0 0 1 15,0 0-1-15,0-1 1 16,-1 0-1-16,2 0 1 15,-2 0-1-15,0 0 1 16,1 0-1-16,-2 1 0 16,1-1 1-16,-1 0-1 15,-1 0 0-15,0 0 0 0,-1-1 0 16,1 0 0-16,-2-1-1 16,-1 0 1-16,2 1 0 15,-2-1 0-15,1-1 0 16,-1 1-1-16,1-1 1 15,-1 0 0-15,0-1 0 16,-1 0-2-16,0-1 2 16,1-1-1-16,-2 0 0 15,0 1 0-15,0 0 1 16,0-1-2-16,-1 0 1 16,0 1 0-16,0 0 0 15,0-1 8-15,0 1-8 0,0-1 6 16,-1 0-7-16,0 1 7 15,0-1-6-15,0 1 7 16,-1 0-7-16,0 0-2 16,0 2 3-16,-1 4 0 15,3-7 0-15,-3 7-1 16,4-6 2-16,-4 6-3 16,5-7 2-16,-2 3-1 15,-3 4 1-15,6-9 0 16,-3 5 0-16,0-1 0 15,0 0 0-15,0 0 0 16,1 0 0-16,1 0 0 16,0 0 0-16,0 0-1 0,2 0 2 15,-1 0-2-15,1-1 1 16,1 1 0-16,-1 1 0 16,0-1 0-1,0 0 1-15,0 1-1 0,0-1 1 16,0 1-1-16,0-1 0 15,0 1 1-15,1-1-1 16,1 0 1-16,0 0 1 16,1 0-1-16,0 0 1 15,1-1-1-15,-2 2 1 16,2 0-1-16,-2-1 1 16,2 1-1-16,-1 0-1 0,0 0 0 15,1 1 1-15,1-1-1 16,0 1 1-16,1-1-1 15,0 0 0 1,1 1 1-16,0-1-1 0,-1 1 1 16,0 0 0-16,1 1-1 15,-1 0 1-15,-1-1-1 16,1 1 2-16,-1 1-1 16,-1-1 1-16,1 0-1 15,-1 1 1-15,-1 0-2 16,2 0 2-16,-2 1-1 15,1-1 0-15,-1 1-1 16,0 0 0-16,-1 0 1 0,1 1-1 16,0-1 0-16,-1 1 1 15,-1 0-1 1,0 0 0-16,1 0 0 16,-2 0 0-16,-1 1 0 0,2 0 0 15,-2 1 0-15,0-1 0 16,1 2 0-16,0-1 0 15,0 0 0-15,0 0 0 16,0 0 1-16,0-2-1 16,1 0 0-16,-1 1 0 15,0-1 0-15,1-1 0 16,-1 1 1-16,2-1-1 0,0 0 1 16,2 0-1-1,0 0 0-15,0-3 1 16,2 1-1-16,-1-1 0 15,3-1-1-15,-1 0 0 0,-1-1 0 16,1 0-2-16,1-1 6 16,1-1-7-16,-1 0 5 15,2-1-4-15,-2 0 3 16,2 0-2-16,-1-2 2 16,0 1 0-16,0-1-5 15,-1 1 4-15,0 0-1 16,0-1 1-16,-1 1-1 15,0-1 1-15,0 1-1 0,0-1 1 16,-1 0 0 0,1 0 1-16,0 0-1 15,0 0 2-15,0 0-2 0,0 0 1 16,0 0-1-16,-2 1 1 16,0 0-1-16,0 1 1 15,-2 0-1-15,1 1 1 16,-1 0-1-16,-2-1-3 15,2 1 5-15,-1 0-5 16,-2 0 5-16,1 0-5 16,-1 1 5-16,0-1-5 15,-2 1 5-15,1 0-1 16,-1-1-2-16,1 0 2 16,0 0 0-16,0 0 0 15,1-1-1-15,-1-1 1 16,1 0-1-16,0 0 1 0,-2 0-1 15,1 0 1-15,0 1 0 16,0-1-1-16,-1-1 1 16,1 1 0-16,0-1-1 15,1 0 1-15,-1 1-1 16,0-1 0-16,1 1 0 16,-2 0 1-16,-1 0-2 15,1 0 2-15,-2 2-2 16,-1-1 3-16,1 0-2 15,-2 0 1-15,0 0 3 16,1 1-8-16,-2 0 6 16,0 0-5-16,-2 1 4 0,1-1-4 15,-1 1 4-15,0 0-4 16,-1 0 0-16,-1-1 4 16,0 0-1-16,1 1 1 15,0-2-1-15,-1 1 2 16,1-1-2-16,0 1 1 15,-1-1 0-15,1 0 0 16,-1 0-1-16,1 1 1 16,-1 0 0-16,1 0 0 15,-1 0 0-15,0 0 0 16,1 0 0-16,0 0 0 16,1 1 0-16,-1-1 0 15,1 0 0-15,0-1 0 0,-1 1 0 16,1 0 0-16,0-1-1 15,0 0 2-15,0 1-1 16,0-1 1-16,-1 1-2 16,1-1 1-16,-1-1-2 15,1 2-3-15,-1-1 3 16,1-1-3-16,-1 1 3 16,1-1-2-16,0 1 1 15,-1-1 0-15,0-1 2 16,0 2 2-16,1-2-2 15,-1 0 2-15,-1 0-2 16,1 0 2-16,0 0-2 16,1-1 2-16,0 0-1 0,1-1 0 15,-1 1 0-15,1-1 1 16,1 1-2-16,0 0 1 16,0-1 0-16,1 1-1 15,0 0 1-15,1-1 0 16,-1 1 1-16,0-1-1 15,2 1 1-15,0-2-1 16,-1 2 1-16,1 0 0 16,0 0 0-16,-1 0 0 15,0 1-2-15,0 1 2 16,0 0-2-16,-1 0 2 16,-1 0-1-16,1 1 0 0,-2 0 0 15,1 0 0-15,-1 1 0 16,0-1-1-16,-1 0 2 15,0 1-1 1,1 0 0-16,-1 0 0 0,0 0-1 16,0 0 1-16,0 0-1 15,0 1 1-15,0 0-1 16,0-2 1-16,0 1-1 16,0 0 1-16,-1-1-1 15,2 0 2-15,-2-1 1 16,0 1-3-16,1-1 3 15,-1 0-4-15,0 1 4 0,0-1-4 16,0 1 4-16,1-1-3 16,-1 1 0-16,2 1 1 15,-1-1-1 1,-1 1 1-16,1-1-1 0,0 2 0 16,0-1 1-16,-1 1 0 15,0 0-1-15,-1 1 1 16,0 0-1-16,-1 0 1 15,1 1-1-15,-3-1 0 16,1 2 0-16,-1-1 0 16,-1 1 1-16,1 0-1 15,-3 0 0-15,0 2 0 16,1-2 0-16,-1 3 1 0,0-2 0 16,0 1 0-16,0 0 0 15,0 0 0 1,1-1 0-16,0 1 0 15,-1-1 0-15,1 0 0 0,1 0 0 16,-1 0 0-16,0 0 0 16,1 0 0-16,0-1 0 15,-1 1 0-15,1-1 1 16,1 0-1-16,-2 0 0 16,2 0 0-16,0 0 1 15,-1-1-1-15,1 0 0 16,0 0 1-16,0-1-1 0,1 0 1 15,-1 0-1-15,2-1 1 16,-2-1-1 0,1 1 2-16,0-1-2 15,0 0 1-15,-1 0 1 0,1-1-2 16,0 0 2-16,-2 1-3 16,2-1 3-16,-2 1-2 15,0-1 2-15,0 0-1 16,0 1 0-16,-1-1 1 15,0 0 0-15,1 0 0 16,0-1-1-16,0 0 1 16,0-1-1-16,1 0 0 15,0 0-1-15,0 1 1 0,0-1-1 16,0 1 1 0,1-1-1-16,0 0 1 15,-1 0-2-15,0 0 2 16,1 0-1-16,0-1 1 0,-1 0-1 15,1 1 1-15,1-1-2 16,-1 0-4-16,2 0 5 16,0 1-5-16,0 1 5 15,1 0-5-15,1 1 5 16,-1 1-5-16,1 0 6 16,0 2-1-16,0-1 1 15,0 0-1-15,0 0 0 16,0 0 1-16,-1-1-1 15,0 0 1-15,0 0-1 16,-1 0 1-16,1 1-1 16,-1-1 0-16,-1 0 0 0,0 1 1 15,0 0-1-15,-1 0 1 16,0 0-1-16,0 0 1 16,-1-1-1-16,0 0 1 15,1-1-1-15,-1 1 0 16,0-2 0-16,-1 0 1 15,2 1-1-15,-2-1 1 16,0 1-2-16,1 0 3 16,-2-1-1-16,0 1-2 15,1-1 2-15,-1-1-2 16,1 0 1-16,-2 0-1 16,1 0 2-16,1 0-2 15,-2 0 1-15,2 0 1 0,0 1-1 16,1 0 1-16,-1-1-1 15,2 1 2-15,2-2-1 16,-1 1 0-16,1 0-1 16,0 0 1-16,0 0-1 15,1 0 1-15,0 1-1 16,0-1 2-16,0 2-2 16,0-2 1-16,1 1-1 15,1 0 1-15,0 1-1 16,0-1 0-16,1 0 5 15,0 0-4-15,0 0 0 16,0 0 0-16,1 1 0 0,-2-1-1 16,1 1 2-16,-1-1-2 15,0 1-3-15,0 1 4 16,-1 0-1-16,0-1 1 16,0 2-1-16,0-2 1 15,-1 0-1-15,0 0 2 16,-1 1-2-16,0-1 1 15,0-2-1-15,0 1 1 16,-1 1 0-16,-1-1 0 16,1 0-1-16,0 1 1 15,0-1-1-15,0 0 1 16,0 1-1-16,0 2 1 16,-2-2-1-16,1 1 1 0,-1 0-1 15,0 0 1-15,-1 1-1 16,0 0 1-16,0-1-1 15,0 1 1-15,-1 0 4 16,0 2-10-16,1-1 10 16,-2 1-10-16,0 1 9 15,0 1-9-15,0 0 8 16,0 1-8-16,-1 1 4 16,-1 0 0-16,0 1-3 15,1-1 8-15,-2 1-8 16,1 0 9-16,-1 1-9 15,0 0 8-15,1 2-8 0,0-1 9 16,0 2-6-16,1 1 1 16,-1 0-1-16,2 0-1 15,-1 1 1-15,0 0 1 16,1-1-1-16,1 1 0 16,-1 0 0-16,1 0-1 15,-1 0 2-15,0 0-2 16,2 0 2-16,-1-1-2 15,0 0 2-15,-1 1-2 16,1-2 2-16,1 1-1 16,-2-1 1-16,1 0-1 15,0-1 0-15,-1 0 1 16,0 0-1-16,1-1 0 0,-1 0 1 16,-1 0-1-16,1-1 1 15,-1-1 0-15,-1 0 0 16,1 0 0-1,0 0 0-15,-1-1-1 0,1 0 2 16,-1 1-1-16,1-1 0 16,-1 1-1-16,-1-1 1 15,1 1-1-15,-1 0 0 16,1 0 1-16,-2 0-1 16,0-1 1-16,1 1 0 15,1-1 0-15,0-1 0 16,0 0 0-16,-1-1 0 0,2 0 0 15,-1-1 0-15,0 0 0 16,1-1 0 0,-1 1 0-16,2-3 0 15,-1 1 1-15,1 1 0 0,1-3 0 16,0 1 0-16,2-1 0 16,-1 0 0-16,2-1 0 15,-1 1 0-15,0 0 0 16,0 0-1-16,0 0 1 15,0 1-1-15,0 0 1 16,0 0-1-16,0 1 0 16,1 1 0-16,0-1 0 15,1 1 0-15,0 0 1 0,-1 0-1 16,1 0 1 0,0 1 3-16,-1-1-8 15,0 0 8-15,-1 1-9 16,1 0 5-16,0 0-5 0,-2 0 5 15,1 1-5-15,-1 0 1 16,0 0 5-16,1 0-5 16,-1 1 4-16,-2 0 1 15,1 1-2-15,-2 0 1 16,1 0 0-16,0 0 0 16,0 0 0-16,-1 1 1 15,1 0-2-15,0 0 0 16,1 2 2-16,-2-2 1 15,1 1 3-15,-1 1-6 16,0-1 5-16,-1 1-5 16,1 0 6-16,-1 0-6 0,-1-1 5 15,2 2-8-15,-1-1 3 16,0 0 0-16,0 1 0 16,0-1 0-16,0 0 0 15,0 0 1-15,1 0-1 16,-1 0 1-16,0 1-1 15,1-1 1-15,1 0-1 16,-1 1 1-16,0 0-2 16,2-1 2-16,-1 1 0 15,0-1-1-15,0-1 1 16,-1 1 0-16,2 0 0 16,-2-1-1-16,1 1 1 15,0 0-1-15,0 0 0 0,1 0 1 16,-1 1-1-16,1 0 0 15,-2 0 0-15,1-1 1 16,0 2 0-16,0 0 0 16,0-1-1-16,-1 1 0 15,1-1 0-15,0 0 1 16,0 1-1-16,-1 0 1 16,2 0 0-16,-1 0 0 15,1-2 0-15,0 1 0 16,0 0 0-16,1 0 0 15,1-1-1-15,0 0 1 16,0 1-1-16,0-2 1 0,0 1-1 16,0 0 0-16,-1 0 1 15,1-1-1-15,0 1 1 16,1-1-1-16,-2 0 1 16,2 0 0-16,0 0-1 15,0 0 2-15,0-1-2 16,-1 1 1-16,1-1 0 15,0 0 0-15,-1 0-1 16,1 0 0-16,0 0 1 16,0 0 0-16,-1 0-1 15,1 0 2-15,0 0-2 16,0-1 2-16,0 1-1 16,0-2 0-16,1 1 0 0,0 0 0 15,-1-1 0-15,1 1 0 16,-1 0 0-16,1-1 0 15,0 2-1-15,0-2 2 16,0 1-1-16,0 0-1 16,1-1 2-16,-1 1-1 15,1 0 0-15,-1-1 0 16,0 0 1-16,1 1-1 16,-1 0-1-16,0 0 1 15,0 0 0-15,1 0 0 16,0 0 0-16,0-1 0 15,-1 1 0-15,5 0 0 0,-8-3 1 16,4 2-2-16,-1-1 1 16,1 0-1-16,0 1 1 15,-1 0-1-15,0-1 0 16,0 1 1 0,2 0 0-16,-2-1 0 0,5 2 1 15,-8-2-2-15,8 2 1 16,-7-3 0-16,7 3 0 15,-7-2 0-15,7 2 0 16,-6-3-1-16,6 3 1 16,-6-2 1-16,6 2 0 15,-6-3-1-15,6 3 0 16,-6-3 0-16,6 3 0 0,-6-3 1 16,6 3-1-16,-6-4 1 15,6 4-1-15,-5-3 0 16,5 3 1-1,-6-3-1-15,6 3 1 0,-5-4-2 16,5 4 1-16,-5-4 0 16,5 4 0-16,-6-5 0 15,6 5 0-15,-5-4 0 16,5 4 0-16,-7-4-1 16,7 4 1-16,-9-3 0 15,5 1-1-15,0 1 1 16,-1-2 0-16,2 2 1 0,-2-2-2 15,1 1 2-15,4 2 1 16,-8-5-2-16,8 5 1 16,-9-3-1-1,9 3 1-15,-7-1-1 0,7 1 0 16,-7-1 0-16,7 1 0 16,-6-2 0-16,6 2-1 15,-7-3 1-15,7 3 0 16,-7-2-1-16,7 2 1 15,-7-1 0-15,7 1-1 16,-7 0 1-16,2 1 0 16,5-1 0-16,-7 1-1 15,7-1 1-15,-8 2 0 16,8-2-1-16,-8 2 1 16,3-1-2-16,0 0 2 15,0 0 0-15,1 0 1 16,-1 0-1-16,0 1-1 0,0 0 1 15,0 0-1-15,1 1 1 16,-1 0-1-16,1 0-3 16,0 2-4-16,4-5-1 15,-7 7-5-15,7-7-3 16,-6 4-5-16,6-4-6 16,-6 5-12-16,1-5-24 15,5 0-60-15,-8 3 2 0,5-7-1 16,0-4 46-1</inkml:trace>
  <inkml:trace contextRef="#ctx0" brushRef="#br0" timeOffset="1">692 422 1 0,'0'0'17'16,"0"0"5"-16,0-5-6 16,0 5-3-16,0 0-1 15,0 0 0-15,0 0 1 16,0 0 2-16,-4-2 0 15,4 2 2-15,0 0 1 16,-4 5-2-16,4-5-1 0,0 0-1 16,0 0-1-16,-4 5 1 15,4-5-1 1,0 0 1-16,0 0 1 16,0 0 0-16,-4 1 0 0,4-1-1 15,0 0-1-15,0 0-2 16,-4 2-2-16,4-2-1 15,0 0-1-15,0 0 0 16,0 0 1-16,0 0 0 16,0 0 3-16,-5 1 1 15,5-1 1-15,0 0 0 16,0 0-1-16,0 0-1 0,0 0-1 16,0 0-3-1,0 0-1-15,0 0-3 16,0 0-1-16,0 0 1 15,0 0 0-15,0 0 0 0,4 4 1 16,-4-4 1-16,0 0-1 16,5 3 0-16,-5-3 0 15,4 3-2-15,-4-3 1 16,5 4-1-16,-5-4-1 16,6 5-1-16,-6-5 1 15,5 7 0-15,-5-7 1 16,5 9 1-16,-3-4-2 15,0 0 1-15,0 0 0 16,-1 0-1-16,2-1 0 16,-1 0 0-16,0 0 0 15,1 1-1-15,-1-1 1 16,-2-4-1-16,5 8 2 0,-5-8 0 16,4 7-1-16,-4-7 1 15,5 5 0-15,-5-5 0 16,5 4-1-16,-5-4 0 15,5 5 1-15,-5-5 0 16,7 6-1-16,-7-6 1 16,8 6 1-16,-4-3-1 15,0 1 1-15,0-2 0 16,2 0-3-16,-2 0 1 16,2-1 0-16,-1 0 0 15,0 1-2-15,0-1 1 16,1 1 1-16,-1 0 0 0,1 0 0 15,0-1 0-15,0 2 0 16,0-1-1-16,-1 1 1 16,1-1-1-16,-1 0 0 15,1 1 0-15,-2 0 0 16,-4-3 0-16,7 6 1 16,-7-6-2-16,7 8 1 15,-7-8 0-15,5 8 1 16,-3-4-2-16,1 1 1 15,-3-5 0-15,4 8 0 16,-4-8 1-16,6 8-1 16,-6-8 0-16,5 7 0 15,-5-7 0-15,6 8 0 0,-4-4 0 16,1 1 0-16,0 0 0 16,0 0 0-16,-1-1-1 15,1 2 2-15,0-1-1 16,0 0 1-16,0 0-1 15,0 1 0-15,1-1-1 16,0 2 2-16,-1-1-2 16,0 1 1-16,1-1-1 15,-1 1 2-15,0-1-2 16,0 1 1-16,-1-1 0 16,0 0 0-16,0 0 0 15,0 1 0-15,-1-1-1 0,1 1 2 16,-1-2-2-16,0 1-3 15,1 0 5-15,0 1-5 16,0-2 5-16,0 0-5 16,3 0 6-16,-2-1-6 15,1 1 6-15,1-1-1 16,-1-1-1-16,1 0 0 16,0 1 0-16,-2-1 0 15,2 0-1-15,0 1 1 16,0-2 0-16,1 1 0 15,0-1 0-15,-1 1 0 16,2 0 0-16,-1 1 1 16,0-1-2-16,1 0 2 0,0 1-1 15,-1 0 0-15,1-1 0 16,0 1 1-16,-1 0-1 16,1 0 0-16,-1-1 0 15,1 1 0-15,-1-1 0 16,-1 1 1-16,1 0-1 15,-1 1 1-15,0-1-2 16,0 1 2-16,0 1-1 16,-1-1 0-16,0 1 0 15,0-2 0-15,0 2-1 16,-1 0 2-16,0 0-1 16,-1 0 1-16,-1 1-1 0,0 0 0 15,-1 1 0-15,1 0 1 16,-1 0 0-16,0-1-1 15,1 1 0-15,0-1 1 16,0 0-1-16,-1-2-1 16,2 1 0-16,0 0 0 15,-2 0 1-15,2 2 0 16,0-2-1-16,0 2 1 16,1-1-1-16,-1 0 2 15,1 0-1-15,1 0 0 16,0 0 0-16,-2-1 0 15,2-1 1-15,-1 2-1 16,0-2-1-16,0 2 1 0,-1 0 0 16,1 0 0-16,0-1 0 15,0 1 0-15,2 0-1 16,-2-1 2 0,2 0-2-16,0 1 2 0,-1-1-1 15,2 2 0-15,-1-3 0 16,0 3 0-16,1-2 0 15,0 1 1-15,0 0-1 16,0 0 2-16,1 0-2 16,0 0 1-16,0 0 0 15,2-1 1-15,0 1-1 16,1 0 1-16,-1 1-1 0,1-1 0 16,0-1 0-16,2 0 1 15,-1 1-1-15,0-1 0 16,0 1 1-1,0 0-5-15,0 0 6 0,1 0-5 16,-1-1 4-16,0 1-4 16,-1 0 4-16,1-2-5 15,-2 1 4-15,1-2 1 16,-1 1-2-16,-2-1 0 16,1 1 0-16,-2 0 1 15,1 0-1-15,-1 1 1 16,0 0-1-16,-2 1 1 15,1 1-1-15,0 0 1 0,-1 0-1 16,-1 1 1-16,0 0 0 16,-1 0 0-1,0 0-1-15,0 1 1 16,-2-1-1-16,1 0 2 0,-1 1-2 16,0 0 1-16,1 0-1 15,-1 0 2-15,1 1-2 16,-1 0-1-16,0 0 3 15,1 1-2-15,0-1 2 16,0 0-3-16,0 0 4 16,1-1-4-16,0 0 3 15,-1 0-1-15,1-1 0 0,0 0 0 16,0 0-1 0,0 0 1-16,1 0-1 15,-1 0 1-15,0 0 0 16,0-1-1-16,0 1 0 0,1-1 1 15,-1 1-1-15,1-1 1 16,-1 0 0-16,2 0 0 16,-1 0-1-16,0 1 1 15,0-1-1-15,1 0 1 16,0-1-1-16,-1 0 1 16,1 0-3-16,1 0 0 15,-1-1 1-15,1 1 0 16,0 0 0-16,0 0-2 15,0 0 2-15,0 1-2 16,1-1 3-16,-1 0-1 16,1 1 1-16,1-1 0 0,-1-1 1 15,1 0 0-15,1 1 0 16,-1-1 1-16,0 1-2 16,0 0 2-16,0 0 0 15,0 0-2-15,0 1 1 16,0 0 0-16,0-1-1 15,0 1 1-15,-1-1-1 16,1-1 1-16,1 1-1 16,-2 0 1-16,0-1 0 15,-1 0 0-15,1 1-1 16,0 0 1-16,-1 0 0 16,1 0 0-16,0 0-1 15,-1-1 1-15,2 1-1 0,-1-2 1 16,-1 1-1-16,0 0-3 15,0-1 3-15,0 0-3 16,-1 1 3-16,0 0-3 16,0 0 3-16,-1 0-4 15,0 1 4-15,-1 0-1 16,0 0 1-16,0 1-1 16,0 0 1-16,-1 1-1 15,0-1 2-15,-1 2 0 16,0-1-1-16,-1 2 2 15,0-1-2-15,-1 1 2 16,0 0-1-16,0-1 0 0,0 0 0 16,0 1 1-16,0-2-2 15,1 0 2-15,-2 0-2 16,2-1 2-16,-1 0-2 16,0 0 1-16,0 0-1 15,0-1 1-15,1 0-1 16,0 0 1-16,-1-1-1 15,1 0 1-15,0 0-2 16,1-1-1-16,-1 0 1 16,1-1-2-16,0 1 3 15,0-1-3-15,0-4 3 16,-1 8-3-16,1-8 3 16,-1 8 1-16,1-8-1 0,0 8 1 15,0-8-1-15,-1 7 1 16,1-7-1-16,0 7 1 15,0-7-1-15,1 7 1 16,-1-3-1-16,0-4 0 16,0 9 0-16,1-4 2 15,0-1-2-15,0 1 1 16,0-1-1-16,0 1 1 16,0-1-1-16,1 0 1 15,-1 1 0-15,1-1-1 16,0 1 0-16,0-1 1 15,1 1-1-15,-2 0 1 0,3-1-1 16,-2 1 1-16,1 0-1 16,0-1 1-16,0 1-1 15,1 0 1-15,-1-1-1 16,1 1 2-16,0 0-2 16,-1 0 1-16,1 0 0 15,-1 1-1-15,1 0 1 16,-1 0 0-16,0-1-1 15,0 0 0-15,1-1 1 16,-1 1-1-16,0 0 0 16,-3-5 1-16,6 7-1 15,-6-7 1-15,9 7-2 16,-9-7 1-16,6 9 0 0,-6-9 0 16,8 8 0-16,-8-8-1 15,8 8 3 1,-4-3-3-16,0 0 4 15,0 0-6-15,0-1 6 0,0 1-5 16,1 0 5-16,0 1-4 16,0-2 1-16,-1 0 0 15,2 1 0-15,0 0 2 16,0 0-2-16,1-1 1 16,0 0-1-16,-1 1 1 15,2-1-1-15,-1-1 1 16,-1 1-1-16,2 0 0 15,-1 0 1-15,-1 1-1 0,1-1 0 16,-1 1 1 0,0 0 0-16,0 1 0 15,0 0-1-15,-1 0 1 0,0 0-1 16,0-1 1-16,0 1-1 16,-1 0 1-16,1 0 0 15,-2 1-1-15,2 0 0 16,-1-1 1-16,-1 1 0 15,2-1-1-15,-1 1 0 16,0-1 1-16,0-1-1 16,0 1 0-16,1-1 0 15,-2 0 1-15,1-1-1 0,1 0 0 16,0 0 0-16,-1 0 0 16,0-1 0-1,-4-3 0-15,8 9 0 16,-4-5 1-16,-2 1-2 0,1-2 2 15,0 2-1-15,0 0 0 16,-1 0 0-16,0 0 0 16,0-1 0-16,1 1 1 15,-2-1-1-15,2 1-2 16,-1-1 6-16,-2-4-5 16,3 9 5-16,-1-5-5 15,-2-4 5-15,3 7-6 0,-3-7 5 16,3 8-2-1,-3-8-2-15,2 8 1 16,-2-8 0-16,3 8 0 16,-3-8 0-16,3 8 0 0,-3-8-1 15,2 8 1-15,-2-8 0 16,3 6-1-16,-3-6 0 16,1 4 0-16,-1-4 0 15,0 0-1-15,2 6 1 16,-2-6 1-16,2 6-1 15,-2-6 0-15,1 8 0 16,-1-8 0-16,3 8 0 16,-3-8 1-16,2 7-1 15,-2-7 0-15,2 6 0 16,-2-6 0-16,2 6 0 16,-2-6-1-16,2 4-3 15,-2-4-2-15,0 0-12 0,0 0-33 16,0 0-78-16,0 0-3 15,-2-5-5-15,-5-2-2 16</inkml:trace>
  <inkml:trace contextRef="#ctx0" brushRef="#br0" timeOffset="2">2672 136 16 0,'0'0'15'16,"0"0"0"-16,0 0 0 16,0 0 0-16,0 0 0 0,0 0 1 15,0 0-2-15,0 0-2 16,0 0-3-16,0 0 1 16,0 0 0-16,0 0 1 15,0 0-1-15,0 0 0 16,0 0 1-16,0 0 0 15,0 0 0-15,0 0 0 16,0 0 1-16,0 0-2 0,1 5 1 16,-1-5-1-1,0 0 1-15,0 0-1 16,0 0 2-16,0 0 0 16,4 5-1-16,-4-5 0 0,3 4-1 15,-3-4 0-15,3 6-1 16,-3-6-1-16,3 7-1 15,-3-7-2-15,5 7 1 16,-5-7-1-16,4 8 2 16,-4-8-1-16,4 10 1 15,-4-5-1-15,2 1 1 16,-1 1-1-16,1-2 0 16,-2 1-2-16,1 0-1 15,0 0-2-15,0 0 1 16,-1 0-1-16,1 1 0 15,-1 1 5-15,1 2 1 16,-1-1-2-16,0 2 0 0,1-1 1 16,-1 1-2-16,0 0 1 15,1 0-2-15,-1-1-2 16,1-2-2-16,1 2 2 16,-1-1 2-16,1 1-1 15,1 0 1-15,-1 0-1 16,2-1 1-16,0 0 0 15,0 2 0-15,1-2 1 16,1 0 0-16,-1 1 1 16,0-1 0-16,2 0 0 15,-2-1 0-15,1 2-1 16,0-1 0-16,0 1-2 0,0-1 0 16,-1 0 0-16,2 0-1 15,-1 0 2-15,1 1-1 16,-2-2 1-16,1 1-2 15,1-1 2-15,0-1 1 16,0 1-2-16,-1 1 1 16,-1-1-2-16,2 0 1 15,-2 0 0-15,1 1 1 16,-1-2-1-16,0 0 0 16,0 0 0-16,0 0-1 15,0 0 0-15,-1 0 1 16,1-1-1-16,-2 2 0 15,2 1-1-15,-1-1 1 0,0 0 0 16,1 1 1-16,-1-1-2 16,0 0 1-16,1-1 0 15,-2 0 0-15,2 1 0 16,-1-2 0-16,0 3 2 16,-1-2-2-16,0 1 2 15,-1 1-6-15,1 0 6 16,-1 0-5-16,1 0 5 15,-1 0-4-15,0-1 1 16,2 1-2-16,-2-1 2 16,0-1 1-16,0 1-1 15,0 0 1-15,-1 1-1 0,0 0 1 16,0 0-2-16,0 1 2 16,-1 0-1-16,0 0 1 15,0 0-1-15,0 0 1 16,0-1-1-16,-1 0 1 15,0 1-1-15,0-1 0 16,0-1 0-16,0 0 2 16,-1 1-2-16,2-1 2 15,-1 1 2-15,1 0-2 16,1 0 2-16,-1 1-2 16,1-2 2-16,0 2-3 15,0-1 3-15,0 1-2 16,1-1 0-16,-1-1 0 0,1 1 1 15,0 1 0-15,0-1 1 16,0 1-1-16,1 1 0 16,1-1 0-1,-1 0-2-15,1 0 2 0,0 1-2 16,-1 0 0-16,1-2 0 16,0 2 0-16,-1-1 0 15,1 0 1-15,-1-1-2 16,2 0 2-16,-2 0-1 15,1 1 1-15,0-1-1 16,1 1 1-16,-1 0-1 16,1 1-3-16,0-1 3 0,0 0-4 15,1 1 4-15,-1-1-4 16,0 1 4-16,2-1-4 16,-1 0 3-1,1 0 2-15,-1 1-2 0,1 0 2 16,0 0-2-16,0 1 2 15,-1 1-1-15,0 0 1 16,0 1-1-16,1-1 1 16,0 1-2-16,0-1 2 15,0 0-1-15,1-1 1 16,0 0-4-16,0 1-1 16,-1-2 1-16,0 0-1 15,1 1 1-15,-1-1-1 0,0 1 2 16,-1 0-2-16,1 0 3 15,-1 0 1 1,0 0-1-16,0 1 2 16,0 0-2-16,-1 0 1 0,0 1 0 15,0-1 1-15,-1 0-2 16,0 0 1-16,0 0-1 16,-2 0 2-16,1-1-2 15,-1 1 0-15,1-2 0 16,-2 0-2-16,1 0 3 15,-1-2-3-15,0 1 3 16,0 0-3-16,0 0 2 0,0-1 0 16,-1 2 0-1,-1-1 2-15,0 1-1 16,0 0 0-16,0 0 0 16,-1-1 0-16,1 1 0 0,0-1 0 15,0-1-1-15,1 0 1 16,-2 1-1-16,2 0 1 15,-1-1-1-15,1 2 2 16,-1-2-2-16,0 1 1 16,0-1-1-16,0-1 1 15,0 0 0-15,1-1 1 16,0 0 2-16,-1 3-2 16,2-2 2-16,-1 2-4 0,1 0 4 15,0 1-4 1,1-1 3-16,0 0-4 15,0 0 1-15,1-2-2 16,0 0 3-16,1 0 0 0,0-1 0 16,-1 2 0-16,1-1-1 15,1 0 1-15,0 1 0 16,0 0 0-16,1 0 0 16,1 0 1-16,0 0-1 15,1-1 0-15,0-1 1 16,0 0-1-16,1 0 0 15,0 0 0-15,0-1-1 16,-2-1 1-16,2 0-1 16,-1 1 1-16,0-1-1 15,1 1 1-15,-1-1-1 16,-1 1 1-16,1 0-1 0,-1 0-2 16,1 0 2-16,-1-1-4 15,0 0 3-15,-1 1-2 16,0 0 2-16,0-1-3 15,0 0 3-15,-1 1 0 16,1-2 0-16,-2 1 2 16,1 0-1-16,0-1 0 15,0 1 0-15,-1-1 0 16,0 1-1-16,-4-5 1 16,8 8-2-16,-8-8 2 15,5 8-2-15,-5-8 1 16,5 7-1-16,-5-7 1 15,4 8 0-15,-4-8 0 0,3 8 0 16,-1-4 1-16,-2-4 0 16,3 9 0-16,-2-5-1 15,1 0 1-15,-2-4 0 16,2 8 0-16,-1-3 0 16,-1-5 0-16,3 7-1 15,-2-3 1-15,0 1 0 16,0 0 0-16,0 0 0 15,1 1 0-15,-2-2-1 16,1 2 0-16,-1-2 0 16,0-4 0-16,1 6 0 15,-1-6 0-15,0 7 0 0,0-7 0 16,0 7 0-16,0-7 2 16,0 8-1-16,-1-4 1 15,1 0-1-15,-2 0 1 16,1 1 0-16,0-1 0 15,0 1 0-15,-1 0-1 16,1-1 0-16,-1 2-1 16,0-2 0-16,0 2 2 15,1-1 0-15,-1 1-4 16,1-1 5-16,0-1-5 16,1 0 4-16,0-4-3 15,-1 8 3-15,1-8-6 16,0 0 3-16,3 5 0 0,-3-5-2 15,0 0-1-15,4 2-1 16,-4-2-1-16,0 0-1 16,5 1 0-1,-5-1 0-15,6 1-2 0,-6-1 2 16,6 1-3-16,-6-1 3 16,0 0-2-16,6 1 1 15,-6-1-4-15,0 0-8 16,1-6-17-16,0 1-75 15,-1 5-1-15,0-9-2 16,0 9-1-16</inkml:trace>
  <inkml:trace contextRef="#ctx0" brushRef="#br0" timeOffset="3">349 1479 35 0,'0'0'22'0,"-5"5"-2"0,5-5 0 16,0 0 2-16,0 0-2 15,4-4 0-15,-4 4 0 16,7-7 0-16,-4 2-2 16,2 1 3-16,-1-1 0 15,1 1-2-15,0-1 0 16,-1 1-2-16,1-1-1 16,1 1-2-16,-2 0-2 15,2-1-3-15,-2 0-2 0,2 1-1 16,-2 0 0-16,1 0 1 15,0-1 1-15,-5 5 0 16,7-9 1 0,-3 4-1-16,0 0 1 0,1-2 1 15,0 1-3-15,1-1 0 16,0 1-4-16,0-2 3 16,2 1-4-16,-1 1 2 15,0 0-3-15,1-1 1 16,-1 2 0-16,1-1 0 15,-1 0 1-15,1-1-1 16,0 0 1-16,0 0-1 0,1 0 1 16,0-1-1-16,0 1 0 15,-1-1-1-15,1 1 0 16,-1 0-1-16,1 1 1 16,-2 0-1-16,0 0 1 15,1 0 1-15,-1 1-1 16,1-1 0-16,0 0 1 15,3 0 0-15,-3 1 0 16,2-1-1-16,-1 0 0 16,1 2 0-16,-2 1-1 15,1-1 1-15,0 1 0 16,-2 0 0-16,1 0-1 16,0 1 0-16,0-1 1 0,0 0 0 15,-1 1 0 1,0-1 0-16,0 0 0 15,0 0 0-15,0 0 1 16,-1-1-1-16,0 1 1 0,0-2-2 16,-1 0 2-16,0 0-1 15,0 0 1-15,0 0-1 16,-1-1 0-16,0 0 0 16,1 1-1-16,-2 0 1 15,2 0-1-15,-2 0 0 16,1 1-1-16,-1-1 1 15,1 1 0-15,-1-1-1 0,1 0 2 16,-1 0-2-16,0 0 2 16,1 0-1-1,-1 0 0-15,0-1 0 16,1 1 0-16,0 0 0 0,0-1 1 16,0 1-1-16,0-2 0 15,0 0 0-15,-1 1 1 16,0-1-1-16,1 1 1 15,-1 0-1-15,2 1 1 16,-1 0-1-16,0 0 0 16,0 1 0-16,0-1 0 15,1 0 0-15,-1 1 0 16,0 0-1-16,-1-1 1 0,1 0-1 16,-1 0 2-1,-3 5-1-15,6-7 0 16,-6 7 0-16,4-7 1 15,-4 7 0-15,5-4-1 0,-5 4 0 16,5-4 0-16,-5 4 0 16,5-4 0-16,-5 4 0 15,5-4 0-15,-5 4-1 16,5-5 1-16,-5 5 0 16,4-2 0-16,-4 2-1 15,0 0 1-15,4-2 0 16,-4 2 0-16,0 0 0 15,0 0 0-15,0 0 0 16,5 1 0-16,-5-1-4 16,0 0-8-16,0 0-20 15,0 0-62-15,0 0-28 0,0 0-3 16,0 0-1-16</inkml:trace>
  <inkml:trace contextRef="#ctx0" brushRef="#br0" timeOffset="4">1309 1299 1 0,'3'-5'9'0,"-3"5"-1"15,4-5 3-15,-4 5 8 16,3-5 2-16,-3 5 5 16,3-5 1-16,-3 5-1 15,2-5-2-15,-2 5-2 16,3-7-3-16,1 2-6 16,0-1-3-16,-1 1 0 15,2-1 1-15,1 0 0 16,-1-1 1-16,1 1 0 15,1-1 2-15,0 1-2 16,0-1-1-16,2 1-2 16,0-1 0-16,-1 0-2 15,1-1 1-15,1 2-1 0,-1-2 1 16,1 1-1-16,-1 0 2 16,1 1-1-16,-1-1 1 15,1 2-1-15,-1-1 1 16,1 1-1-16,-2-1 1 15,3 0-1-15,-2 0 0 16,1 1 1-16,1-2-2 16,0 2 1-16,0-1-2 15,0 1 0-15,0 1-1 16,1 0 2-16,-1 1-1 16,2 1-1-16,-2-1 1 15,1 0 0-15,0 0-1 0,0 1 0 16,0-1-1-16,0 0-2 15,-1-1 0-15,0 1-1 16,0 0 1-16,-1 0-1 16,1 1 1-16,0-1-1 15,-1 1 1-15,3 0 0 16,-3-1 0-16,1 0 0 16,-1 0-1-16,1 0 1 15,-1 0 0-15,0-1 0 16,-1 0 0-16,1 0-1 15,-1 0 1-15,-1 0-1 16,1-1 1-16,-1 0-1 16,0-1 0-16,1 0 0 0,-1-1 1 15,0 0-2-15,0 0 2 16,-1-1-2-16,-1 0 1 16,1 0-1-16,0 0 1 15,-1 1-1-15,0-2 2 16,1 2-1-16,0 0 0 15,-1-1-1-15,1 0 2 16,-1 1 3-16,1 0-4 16,0-1 5-16,-1 0-4 15,2 2 3-15,-1-1-3 16,1 0 3-16,0 0-3 16,0 0-1-16,0 1 0 0,0-1-2 15,0 1 1-15,0-1 0 16,0 1 0-16,-1 0 1 15,1 1-1-15,-1-1 0 16,0 1 1-16,1 0-2 16,0 1 2-16,-1 0-1 15,1-1 0-15,-1 1 0 16,1-1 1-16,-1 0-2 16,1 0 2-16,0 0-2 15,0 0 2-15,0 0-1 16,0 1 0-16,-1 0 0 15,1 0 0-15,-1 1 0 16,0 0 1-16,1 0-1 0,0 0 1 16,-1 1 0-16,1-2 0 15,0 1-1-15,-1 0 1 16,2 0-1-16,-2 0 1 16,1 0-1-16,0 0 0 15,0 0 1-15,0 0-1 16,1 0 1-16,1-2-1 15,-1 1 0-15,0-1 1 16,1 1-1-16,1 0 0 16,-1-1 1-16,1 1-1 15,0-1 1-15,-1 0 0 16,1-1-1-16,-1 0 1 0,0 0-1 16,0 0 1-16,0-1 1 15,0-1-2-15,-1 0 1 16,1 0-1-1,-1-1 1-15,0 2 0 0,0-1 0 16,0-1-1-16,-1 1 0 16,1 1 1-16,-2-1 0 15,1 1-1-15,-1-1 1 16,-2 1 0-16,1-1 0 16,-1 1 0-16,-1 0 0 15,0 1-1-15,0 1 1 16,0 0-2-16,-1 0 1 15,1 0 0-15,-2 1 0 0,-2 4 1 16,6-8-1-16,-6 8 0 16,7-8 0-1,-7 8 2-15,6-6-2 16,-6 6 0-16,6-8 1 0,-6 8-1 16,6-6 0-16,-6 6 1 15,5-5-1-15,-5 5 1 16,5-5-1-16,-5 5 1 15,0 0-1-15,5-6 0 16,-5 6 0-16,0 0 0 16,5-5 0-16,-5 5 0 15,0 0 0-15,0 0 1 0,5-6-1 16,-5 6 0-16,0 0 0 16,5-3 0-16,-5 3 0 15,0 0 0 1,7-4-2-16,-7 4 1 0,0 0-1 15,4-4-1-15,-4 4-1 16,0 0-3-16,0 0-6 16,5-1-10-16,-5 1-17 15,0 0-38-15,0 0-48 16,-6 4-3-16,6-4 0 16,-10-1 26-16</inkml:trace>
  <inkml:trace contextRef="#ctx0" brushRef="#br0" timeOffset="5">248 3018 1 0,'0'0'21'16,"0"0"52"-16,0 0-9 15,0 0-42-15,0 0-4 16,0 0-4-16,0 0-2 15,0 0 8-15,-5-1-8 16,5 1 2-16,0 0 0 16,2-4 3-16,-2 4-2 15,3-7 3-15,-1 3-6 16,1-2-2-16,0-1-1 16,1 0-4-16,1-1 1 15,0-1-2-15,2-2 3 0,0 1-3 16,1-3 6-16,0 1-3 15,1-2 1-15,0 0-1 16,0 1 1-16,1 0-3 16,0-1 2-16,0 0-1 15,0 1 0-15,1 0-3 16,0 0 2-16,1 0-2 16,0-1 1-16,2 2-2 15,-2-1-5-15,1 0 3 16,0 1-3-16,0 1 4 15,0 0-2-15,0 1 3 16,0 1-3-16,-1 1 5 0,0 1 0 16,1-2-1-16,-1 2 1 15,1-1-2-15,-1 0 1 16,1 0-2-16,-1 0 1 16,1 1-1-16,-1-1 1 15,1 2 0-15,0-1 1 16,-2 0-1-16,2 0 1 15,0 0-1-15,-1 0 2 16,1-1-1-16,0 1 0 16,1-1-1-16,0 0 0 15,-1 1-1-15,1 1 0 16,-2-1-2-16,2 2 1 16,-3 0 0-16,0 0 0 0,-1-1-1 15,-1 1 0-15,1-1 1 16,-1 1-1-16,-2-2 3 15,2-1-1-15,0 1 1 16,-1 0-1-16,-1-2 2 16,0 1-2-16,0 1 2 15,0 0-2-15,-1-1-1 16,-1 2 0-16,0-2 0 16,0 0-1-16,1 0 0 15,-1 0 1-15,0-1-2 16,0 0 2-16,-1 1-1 15,1-2 0-15,0 3 0 0,0-1 1 16,0 0-1-16,1 0 0 16,-1 0 0-16,1 0 0 15,0 0 0-15,0 1 0 16,1-2 0-16,-1 1 0 16,1 0 1-16,0 0 0 15,1 1 0-15,0-1 1 16,-1 1-1-16,2-1 0 15,-1 1 2-15,-1 0-1 16,0 0 3-16,0 1-4 16,0-1 4-16,-1 1-4 15,-1 1 4-15,0 1-4 16,-1-1 3-16,1 1-2 0,0 0-2 16,-2 0 3-16,2 1-2 15,-1-1 2-15,1 1-1 16,0-1 0-1,1 1 0-15,-1-1 1 0,0 1-1 16,0-2 0-16,0 1-1 16,0-1 1-16,0 0 0 15,0-1-1-15,0 0 0 16,-1 0 0-16,2 0 0 16,-1 0 0-16,1 0 0 15,-1 0 0-15,1 2-1 16,-2-1 1-16,1 1-1 0,0-1 1 15,0 1 0-15,0 0 0 16,-1-1-1-16,2 1 1 16,-1 0-1-1,0 0 1-15,0 0 0 0,-1 1 0 16,-4 3-1-16,8-6 0 16,-8 6 1-16,6-3-1 15,-6 3 1-15,7-3-1 16,-7 3 1-16,7-3 0 15,-7 3 0-15,8-2 0 16,-8 2 0-16,8-3 0 16,-8 3 0-16,6-2 0 15,-6 2 0-15,8-2 0 0,-3 1 0 16,-1-1-1-16,1 0 1 16,0 0 0-1,1-1-1-15,-1 0 1 16,1 0-1-16,-1 0 1 0,1 0-1 15,-1-1 1-15,0 1-1 16,0 1 1-16,-1-2 0 16,1 2 0-16,-5 2 0 15,7-4 0-15,-7 4 0 16,7-3-1-16,-7 3 1 16,8-4 1-16,-3 3-1 15,0 0 1-15,0-1-1 0,-1 0 0 16,2 0 2-1,-1 1-2-15,0 0 2 16,0-1-1-16,-5 2 0 16,7-4-1-16,-3 3 3 0,-4 1-3 15,9-3 2-15,-9 3-2 16,7-3 1-16,-7 3-1 16,8-4 1-16,-4 2 0 15,1 0-2-15,-5 2 2 16,8-4-1-16,-8 4 0 15,8-6 0-15,-8 6 1 16,7-5-2-16,-7 5 1 16,7-6 0-16,-7 6 0 15,7-6 0-15,-7 6 0 16,6-4-1-16,-6 4 0 16,4-5 1-16,-4 5 0 15,0 0 0-15,2-4-1 0,-2 4 1 16,0 0-1-16,0 0 2 15,2-5-2-15,-2 5 1 16,0 0 0-16,0 0 0 16,0 0 0-16,0 0-1 15,0 0 1-15,0 0-1 16,0 0 1-16,0 0-1 16,0 0 0-16,0 0 0 15,3-4 2-15,-3 4-2 16,0 0 2-16,0 0-2 15,4-2 1-15,-4 2 0 16,0 0 0-16,0 0 1 0,6-4-2 16,-6 4 1-16,0 0 0 15,0 0 1-15,6-4-1 16,-6 4 0-16,0 0 0 16,0 0 0-16,0 0 1 15,0 0-1-15,0 0 1 16,-5 3-1-16,5-3 1 15,-5 3-1-15,5-3 1 16,0 0-1-16,-5 4 1 16,5-4-1-16,0 0 0 15,0 0 0-15,0 0 0 16,0 0 0-16,0 0 0 16,0 0 0-16,5-2 0 0,-5 2 0 15,5-3 0-15,-5 3 0 16,4-2 0-16,-4 2 0 15,0 0 0-15,0 0 0 16,0 0 0-16,0 0 0 16,0 0 0-16,0 0 0 15,5-2 0-15,-5 2 0 16,0 0 1-16,0 0-2 16,0 0 0-16,0 0 1 15,0 0 0-15,0 0 0 16,0 0 0-16,0 0 0 15,4 1 0-15,-4-1-3 0,0 0-4 16,0 0-7-16,0 0-14 16,0 0-16-16,7 5-31 15,-7-5-45-15,0 0 2 16,1 5-3 0</inkml:trace>
  <inkml:trace contextRef="#ctx0" brushRef="#br0" timeOffset="6">2108 2768 1 0,'0'0'0'0,"0"0"35"15,0 0 23-15,-1-5-46 16,1 5-4-16,0 0 0 15,0 0 1-15,0 0 3 16,0 0 2-16,-2-4 2 16,2 4 3-16,0 0 1 0,0 0 0 15,-5-1-2 1,5 1-3-16,0 0-1 16,-4 1-1-16,4-1-3 15,-5 2-1-15,5-2-2 0,-5 2 1 16,5-2-1-16,-7 4 0 15,7-4 0-15,-7 4-1 16,7-4 0-16,-8 5 0 16,3-3-1-16,1 2-1 15,-1-2 0-15,0 1-2 16,0 1 0-16,-1 0 1 16,0 1-3-16,-2 0 2 0,1 0-1 15,-1 1 1 1,0 0 0-16,0 1 1 15,-1 0-2-15,0 1 2 16,0 1-1-16,0 0 1 0,0 0 0 16,-1 0 1-16,0 1 0 15,0 0 3-15,1-1 0 16,-1 0 1-16,1 0 1 16,1-1 0-16,-1-1-1 15,3 0 0-15,1-1-2 16,1 1-1-16,-1-2-2 15,2 1 0-15,-1 0-1 16,1-2 1-16,1 1 4 16,-2 1-5-16,1-1 5 15,1 1-5-15,-2-1 5 16,1 1-6-16,0-1 5 16,0 1-5-16,-1 0 0 0,0-2 0 15,1 2 0-15,-1-1 0 16,0 1 0-16,0-1 0 15,0 1-1-15,0-1 1 16,0 0 0-16,0-1 0 16,0 1-1-16,0-1 1 15,0 1-2-15,4-5 2 16,-6 6-1-16,6-6 0 16,-7 6-1-16,7-6 1 15,-5 5 1-15,5-5-2 16,-4 4 1-16,4-4 0 15,-6 3 0-15,6-3-1 0,-5 4 1 16,5-4 0-16,-4 5-1 16,4-5 1-16,-5 3 0 15,5-3 0-15,0 0 0 16,-5 3 0-16,5-3-1 16,0 0 1-16,-5 5 0 15,5-5 0-15,0 0 0 16,-4 5 0-16,4-5 0 15,0 0 0-15,-5 6 0 16,5-6 0-16,0 0 0 16,0 0-1-16,-5 4 1 15,5-4 0-15,0 0 0 16,-5 3 0-16,5-3 0 0,-5 5 0 16,5-5 0-16,-4 4 0 15,4-4-1-15,0 0 1 16,-6 5 0-16,6-5 0 15,0 0-1-15,-6 3 1 16,6-3 0-16,-5 3 0 16,5-3 0-16,-4 4 0 15,4-4-1-15,-5 4 1 16,5-4 0-16,0 0 0 16,0 0-1-16,-5 3 0 15,5-3 1-15,0 0-1 16,0 0 1-16,0 0-1 0,0 0-1 15,0 0 1-15,-5 2 0 16,5-2-1-16,0 0 0 16,0 0 1-16,-4 6-1 15,4-6 2-15,0 0-1 16,0 0-2-16,-5 5-1 16,5-5 0-16,0 0-2 15,0 0-6-15,-2 5-7 16,2-5-16-16,0 0-39 15,0 0-35-15,0 0-1 16,0 0-4-16</inkml:trace>
  <inkml:trace contextRef="#ctx0" brushRef="#br0" timeOffset="7">1925 2165 7 0,'0'0'28'0,"0"0"-7"0,-2-4 1 16,2 4-1-16,0 0 1 15,0 0-1-15,0 0 1 16,3-5-1-16,-3 5 1 16,0 0-2-16,4-7-1 15,-4 7-3-15,5-5-1 16,-5 5-3-16,6-7-2 16,-6 7-1-16,8-8-3 0,-2 3 1 15,-1 0 0 1,1-1 1-16,0 0 2 0,1 0-1 15,-1 0 1-15,2-1 0 0,0 0 1 16,0 0 0-16,0 0 0 16,1 0-2-16,1-2 0 15,-1 2-2-15,0-2 1 16,2 2-1-16,-2-2-1 16,1 2-1-16,0-1 0 15,-1 2-1-15,1-2 0 16,0 2-1-16,0 0-1 15,1-1-1-15,0 1 0 16,0 0-1-16,1 1 1 16,-1-1-1-16,1 2 1 15,-1 0-1-15,0 1 2 16,1 0-1-16,-1 0 0 0,0 1 0 16,1 0 2-16,1 0-1 15,0 0-1-15,1 0 1 16,0 1-1-16,1-1 1 15,1 0 0-15,0 0 0 16,-1 0-1-16,1 0 2 16,0-1-1-16,0 0 5 15,1-1-1-15,-1 0 3 0,0-2-2 16,0 2 1 0,-1-3-2-16,1 1 2 15,-1 0-3-15,1-1-3 16,-1-1 0-16,-1 1-2 0,1-1 0 15,-2-1 1-15,1 1-1 16,-2-1-1-16,1 0 2 16,-2 2-2-16,2-3 2 15,-1 2-2-15,-1-1 1 16,-1 2 0-16,0 0 0 16,-2 1 0-16,1 1 0 15,-2-1-1-15,0 2 1 16,-1-1 0-16,-1 2 0 15,1-1 0-15,-1 0 0 16,-1 0 0-16,1 0 0 16,-5 4-1-16,8-6 1 15,-3 3 0-15,-5 3 0 0,7-4 0 16,-7 4-1-16,9-5 1 16,-4 2 1-16,1 0-1 15,1 0 0-15,1 0 0 16,-1-1 0-16,1 1 0 15,0 0 0-15,1 0 0 16,-2 1 1-16,1-1-1 16,1 0 0-16,0-1 2 15,0 1-2-15,1 0 3 16,-1-1-2-16,1 0 2 16,1 1-2-16,0 0 3 15,-1 0-3-15,1 1 0 0,-1 0 1 16,-2 0-1-16,1 0-1 15,-1 1-1-15,-1 0 2 16,-1 0-1-16,0-1 0 16,-1 1 0-16,0 0 0 15,0-1 0-15,0 1 0 16,-1-1 0-16,-4 2 0 16,7-2-1-16,-7 2 1 15,6-3 0-15,-6 3 0 16,6-3-1-16,-6 3 1 15,5-3 0-15,-5 3 0 16,6-3 0-16,-6 3 0 16,6-5-1-16,-6 5 2 0,7-4-1 15,-7 4-1-15,5-4 1 16,-5 4 0-16,6-4-1 16,-6 4 1-16,4-3 0 15,-4 3-1-15,0 0 1 16,6-4 0-16,-6 4 0 15,0 0 0-15,0 0 0 16,0 0 0-16,0 0 0 16,3-4 1-16,-3 4-1 15,0 0 0-15,0 0 0 16,0 0 0-16,0 0 0 16,0 0 0-16,0 0 0 0,0 0 0 15,0 0 0-15,0 0 0 16,0 0 0-16,0 0 0 15,0 0 0 1,0 0 0-16,0 0 0 0,1-5 0 16,-1 5 0-16,0 0 0 15,0 0 0-15,0 0-1 16,0 0 1-16,0 0 0 16,5-3 0-16,-5 3 0 15,0 0 0-15,0 0 0 16,0 0 0-16,0 0 0 15,0 0-1-15,0 0 1 16,0 0-1-16,0 0 0 0,0 0 1 16,0 0 0-16,0 0 0 15,0 0-1 1,0 0 1-16,4-1 0 16,-4 1 0-16,0 0 0 0,0 0-1 15,3-6 2-15,-3 6-2 16,0 0 1-16,4-7 0 15,-4 7 1-15,3-4-2 16,-3 4 1-16,2-4 0 16,-2 4 1-16,0 0-1 15,3-5 0-15,-3 5 0 16,0 0 0-16,0 0-2 0,0 0-1 16,0 0-3-1,0 0-7-15,0 0-23 16,0 0-78-16,0 0-4 15,-2-5-2-15,-2 4-5 0</inkml:trace>
  <inkml:trace contextRef="#ctx0" brushRef="#br0" timeOffset="8">2980 943 1 0,'0'0'0'0,"4"-1"35"15,-4 1 35-15,5-7-47 16,-1 2-5-16,2 0 0 15,-1-1 2-15,1-1-1 16,1 0-2-16,0 0-1 16,1-1 0-16,-1 0 2 0,2 0-2 15,-1 0 1-15,1-2-2 16,0 1 0-16,0 0 1 16,2-1-5-16,-1 0 3 15,1 0-6-15,0 0 1 16,-2 1-4-16,2 0 2 15,-2-1-3-15,1 1 1 16,-1-1 2-16,1 0-2 16,0 0 1-16,1-1-2 15,0 0 2-15,0 2-1 16,0-2-1-16,1 2-1 16,-1 1 0-16,0 0-2 0,0 1 1 15,0 1-1-15,0-1 1 16,0 0-1-16,-1 0 0 15,1 1-1-15,-1-1 2 16,0 2-2-16,0-1 1 16,0 2 0-16,0 0 0 15,-1 1 0-15,0 0 0 16,1-1 0-16,0 1-1 16,1-1 1-16,-2 1-1 0,1-1 1 15,0-1-1-15,-1 1 1 16,-1-1 0-1,1 1 0-15,-2-1 0 16,1 1-1-16,-1 0-1 0,1-1 1 16,-1 0-2-16,2-1 2 15,-1 1-1-15,1-1 0 16,-1 0 0-16,0 0 0 16,0-1 2-16,0 3-1 15,-1-1 1-15,-1 1-1 16,-2 0 0-16,1 0 0 15,-5 4 1-15,7-7-1 0,-7 7 0 16,6-7 1-16,-6 7-1 16,5-8 0-1,-5 8 1-15,4-7-1 16,-4 7 1-16,2-5-2 0,-2 5 2 16,0 0-1-16,0 0 0 15,0 0-1-15,0 0 1 16,-1-4-1-16,1 4 0 15,0 0-1-15,-1-4 0 16,1 4-4-16,0 0-10 16,2-6-19-16,-2 6-67 15,0 0-5-15,0 0-2 16,0 0 15-16</inkml:trace>
  <inkml:trace contextRef="#ctx0" brushRef="#br0" timeOffset="9">3314 2233 1 0,'-6'-2'28'16,"6"2"42"-16,0 0-2 16,-4-7-50-16,4 7-7 15,1-5 0-15,-1 5-1 16,3-7 1-16,-3 7 1 15,3-8 3-15,-2 3-1 16,0 0 2-16,0-2-1 0,-1 0-1 16,2-1 0-16,0 0-7 15,0-1 1-15,0-1-5 16,2 0 3 0,0 0-3-16,1 0 4 0,0 1-2 15,1-2-1-15,0-1 2 16,2 2-1-16,1-3 4 15,1 0-2-15,0 1 3 16,3-1-2-16,-1 0 3 16,2 1-1-16,-1-1 2 15,4 2-3-15,-1 0-1 16,1 0-3-16,0 1 0 16,0 0-2-16,0-1 1 0,1 1 0 15,-2-1-3 1,0 1 3-16,-1-1-4 15,0 0 3-15,-2 0-2 16,0 1 5-16,-2 0-5 0,-1 0 1 16,-1 1 2-16,-1-1-2 15,-2 0 1-15,-1 0-1 16,-1 0 0-16,0-1-1 16,0 0 0-16,-1 0 1 15,-1 0 1-15,0 1-1 16,-1-1 1-16,0 1 0 15,0-1 1-15,0 1-3 0,0 0 2 16,0-1-2-16,1 1 2 16,0-1 1-1,0 0-2-15,1 0 0 16,0 0 1-16,0 0-1 0,0-1 0 16,-1 1 0-16,1-1-2 15,-2 0 0-15,0 1 1 16,0-1-1-16,0 1 0 15,-1-1-1-15,1 0 2 16,0 0-2-16,0 0 1 16,0 1-1-16,0 0 1 15,-1 0-1-15,2 0 2 16,-1 2-2-16,0-2 2 0,1 2-2 16,1-1 2-1,0 0 1-15,0 1-2 16,1-1 3-16,0 1-5 15,1-1 5-15,-2 1-4 0,1 0 3 16,0 1-3-16,0-1 1 16,1 1 0-16,0 1-1 15,0-1 1-15,1 0-1 16,0 0 2-16,1 0-2 16,-1 0 2-16,-1 0-2 15,1 1 2-15,-1-1-2 16,0 0 2-16,1 0-1 0,-1 2 0 15,1-1 0 1,0 1 0-16,0 0 1 16,0 0-1-16,1 1 0 15,0-1 1-15,1 0-1 0,-1 0 0 16,0 1 0-16,0 0 1 16,0 1-1-16,1-1 0 15,-2 0 0-15,0 0 1 16,0 1-1-16,1 0 0 15,-1 0 0-15,0-1 1 16,-1 0-1-16,1 0 0 16,-1-1 1-16,0 1-2 15,-1 0 2-15,-4 5-3 16,7-8 3-16,-7 8-4 16,4-5 3-16,-4 5-2 15,0 0-1-15,0 0-2 16,0 0-4-16,5-1-5 0,-5 1-13 15,0 0-23-15,5 2-65 16,-5-2 0-16,0 0-4 16,0 0 11-16</inkml:trace>
  <inkml:trace contextRef="#ctx0" brushRef="#br0" timeOffset="10">2165 741 24 0,'0'0'23'16,"0"0"0"-16,0 0-1 0,0 0 0 15,0 0-5-15,-2-6 0 16,2 6 1 0,-1-6 1-16,1 6-3 15,-3-8 2-15,1 3-3 0,0-1-1 16,1 0-2-16,0 0-1 16,0-2-3-16,0 1-2 15,0-2 0-15,0 1-1 16,1-1 1-16,0 1 1 15,-1-1 3-15,0 1 0 16,0-1 1-16,0 1-1 16,1-1 0-16,0 0-3 15,0-1 0-15,0 0-1 16,1 0-2-16,1-2-1 16,-1 1-1-16,1-1-1 15,0 2 1-15,1-1-1 16,0 0 2-16,1 1-5 0,-2 0 4 15,0 0-4-15,2 1 4 16,-2-1-2-16,1 1 1 16,-2 0 0-16,2-1-1 15,-2 1 2-15,1 0-1 16,0 0 1-16,-1 1-1 16,0 0 1-16,0 1-1 15,-1-1 0-15,0 2 0 16,0-1-1-16,0 0 2 15,-2 1 2-15,1 0-3 16,0 0 4-16,0 0-3 16,0 0 3-16,0 0-6 0,-1 0 6 15,1 1-7-15,-1-1 2 16,0 0-1-16,1 1-3 16,-1-1 2-16,0 1-2 15,-1 0 5-15,1 0-5 16,0-1 5-16,0 1-5 15,0 1 5-15,-1-1-1 16,0 0 1-16,0 1-1 16,1-1 1-16,0 0-2 15,0 1 3-15,-1-1-1 16,2 1-1-16,0-1 1 16,1 5 0-16,-3-8-1 15,2 4 1-15,0-1 0 0,-1 1-1 16,1-1 1-16,0 0 0 15,-1 1 0-15,2-1 0 16,-2 0 0-16,2 5-1 16,-2-8 0-16,2 8 0 15,-2-6 0-15,2 6 1 16,-2-6-1-16,2 6 0 16,-3-6 0-16,3 6 1 15,-3-7-1-15,3 7 1 16,-3-8-1-16,3 8 0 15,-2-8 0-15,2 8 0 16,-2-7 1-16,2 7-1 0,-4-6 1 16,4 6-1-16,-3-6 1 15,3 6-1-15,-3-6 1 16,3 6 0 0,-3-8-1-16,3 4 1 0,0 4-1 15,-1-9 2-15,2 5-2 16,-1 4 0-16,1-7 1 15,-1 7-7-15,0-5-9 16,0 5-21-16,0 0-61 16,0 0-6-16,0 0 2 15,0 0 21-15</inkml:trace>
  <inkml:trace contextRef="#ctx0" brushRef="#br0" timeOffset="11">2655 1843 1 0,'0'0'12'0,"0"0"53"0,0 0-29 15,0 0-15 1,0 0 0-16,0 0-2 16,-1 4 1-16,1-4 1 15,-1 5 1-15,1-5 0 0,-1 7 0 16,1-7-4-16,-3 9 3 15,1-5-6-15,2 2 0 16,-2 1-2-16,2 1-3 16,-2 0 1-16,3 1-4 15,-2 1 4-15,1 0-4 16,0 1 2-16,1 0 1 16,1 0 0-16,0 1 2 0,0-1-2 15,2 0 2 1,-1 2-2-16,2 0 2 15,1 1-2-15,0-1 0 16,1 2-2-16,0-1 1 0,1 1-2 16,1 0 2-16,-1-1-2 15,1 0 0-15,-1-2 0 16,2 1-3-16,-1-1 3 16,0 1-4-16,0-1 3 15,-1 1-3-15,1 0 2 16,-1 0-3-16,0 0 1 15,0 0 2-15,1 1-2 16,0 0 2-16,-1 0-2 16,1 0 2-16,0 0-2 15,-1-1 1-15,1 1-2 16,-2 0 1-16,-1 0-2 16,1-1 0-16,0 1 0 0,-1-1-4 15,0 1 3-15,-1-1-2 16,1 0 2-16,-1-1-2 15,0 1 3-15,0-1-2 16,-1-1 2-16,0 1 2 16,0-1-3-16,-1 0 2 15,0 0-1-15,-2 0 0 16,1-2 0-16,-1 1 0 16,0-1 0-16,1-1-1 15,-1 0 0-15,-1 1 1 16,1 0-1-16,-1-1 2 15,-1 1-2-15,1-1 1 0,0 1-1 16,-2-1 1-16,1 1 1 16,0 0-5-16,-1 0 6 15,1 0-6-15,0 0 6 16,0-1-5-16,-1 1 5 16,1 0-6-16,-1-2 4 15,1 1 0-15,-1-1-1 16,1 1 1-16,0-1-2 15,-1 0 2-15,2 1-1 16,0 0 1-16,0-1-2 16,0-1 2-16,-1 1 0 15,2 0-1-15,-1 0 1 16,0-1 0-16,1 0-1 0,0 0 0 16,0 0 0-16,0 0 1 15,0-1-1-15,0 2 1 16,1-1-1-16,0 0 1 15,-1-1-1-15,1 1 1 16,-1-1-1-16,0 1 0 16,0-1 0-16,1 0 1 15,-1 1-1-15,1-1 2 16,0 1-2-16,0-2 1 16,1 3-1-16,-1-2 1 15,0 1 0-15,1 0-1 16,-1 0 1-16,0-1-5 0,0 0 6 15,0 0-5-15,1 0 5 16,-1-1-5-16,1 2 4 16,0-1-4-16,0-1 5 15,0 1-2-15,1 0 0 16,-2 0 0-16,1-1 0 16,-3-4 0-16,7 8 1 15,-7-8-1-15,6 7 0 16,-6-7 1-16,5 6-1 15,-5-6 1-15,7 7-1 16,-7-7 1 0,4 6-1-16,-4-6 0 15,6 6 0-15,-6-6 0 16,5 5 0-16,-5-5 1 16,5 4-2-16,-5-4 2 15,5 5-1-15,-5-5 0 16,5 4 0-16,-5-4 0 0,0 0-1 15,5 5-1 1,-5-5-2-16,0 0-7 16,0 0-8-16,0 0-11 15,0 0-14-15,0 0-15 0,3 5-20 16,-3-5-41-16,-1 4 0 16,0 1 5-16,1-5 56 15</inkml:trace>
  <inkml:trace contextRef="#ctx0" brushRef="#br0" timeOffset="12">2949 2537 6 0,'0'0'36'0,"-6"-2"-2"15,6 2-8-15,0 0-9 16,0 0-8-16,0 0-3 16,-4-2-2-16,4 2-2 15,0 0-2-15,-5 0-1 16,5 0 1-16,-4 1 0 15,4-1 1-15,0 0 0 16,-6 2 5-16,6-2 4 16,0 0 4-16,-5 2 3 15,5-2 1-15,0 0 1 16,-5 0 0-16,5 0 2 16,0 0-2-16,0 0-1 0,0 0-4 15,0 0-2-15,-3-3 0 16,3 3 0-16,0 0 0 15,4-4-2-15,-4 4-3 16,5-4-2-16,-5 4 0 16,6-5 0-16,-6 5 2 15,5-4-1-15,-5 4 1 16,6-3-1-16,-6 3 1 16,8-3 0-16,-2 1-1 15,0 1-2-15,2-1-1 16,0 0 0-16,0 0-1 15,0 1 1-15,1-1 1 0,-1 2 0 16,-1-1 1-16,1 0 0 16,1 0 0-16,-2 1 0 15,2-1-1 1,1 0-1-16,-2 0-2 0,1 0 0 16,1 1 1-16,-1 0-2 15,-1 1 2-15,1 0 0 16,-2 1 0-16,0 0 1 15,-1 0-1-15,0 0 2 16,-1 1-3-16,0 0 3 16,-1-1-2-16,-4-2 0 15,9 6 0-15,-5-3-1 16,1-1 0-16,-5-2 1 0,8 6-1 16,-8-6 1-16,8 6 0 15,-3-3 0 1,-1-1 0-16,2 0 0 15,0 0 0-15,1-1 0 0,0 1-1 16,0-2 1-16,0 2-1 16,0-1 0-16,1 0 0 15,-1 0 1-15,0-1-1 16,-1 0 0-16,1 0 1 16,-1 1-1-16,0-2 1 15,0 1 0-15,0-1 0 16,1 1 0-16,-1 0 0 0,0 0 0 15,0 0 0-15,-1 0 0 16,0 0-1-16,2 0 0 16,-1-1-1-1,0 0 1-15,1 0 1 0,1 0 0 16,-1 0 0-16,1 0-1 16,-1 1 2-16,-1 0-2 15,0 0 1-15,-1 0-1 16,0 1-1-16,0-1 1 15,1 0 1-15,0 0-2 16,0 0 1-16,0 0 0 16,0 0 0-16,1 1 1 15,-1-1-2-15,0 0 1 0,-1 1-1 16,0-1 1-16,0 1-1 16,1-1 1-1,-1 0 0-15,1 1-1 16,-1-1 1-16,1 0-1 0,-1 1 1 15,2-1 0-15,-2 1-1 16,-1 1 1-16,1-2 0 16,-5 0-1-16,8 3 1 15,-8-3 0-15,7 1-1 16,-7-1 1-16,9 2-1 16,-4-1 1-16,-1-1-1 15,1 1 1-15,0-1-1 0,-1 1 1 16,-4-1 0-1,7 1-1-15,-7-1 0 16,8 1 0-16,-8-1 0 16,6-1 1-16,-6 1-1 0,9-1-1 15,-3 1 1-15,-1 0 1 16,1 0-1-16,-1-1-3 16,2 2-5-16,-1-3-18 15,1 4-31-15,-1-2-56 16,-1 0-2-16,-5 0-5 15,4-10-4-15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75" units="1/cm"/>
          <inkml:channelProperty channel="Y" name="resolution" value="310.22726" units="1/cm"/>
          <inkml:channelProperty channel="T" name="resolution" value="1" units="1/dev"/>
        </inkml:channelProperties>
      </inkml:inkSource>
      <inkml:timestamp xml:id="ts0" timeString="2019-09-13T12:45:06.477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fitToCurve" value="1"/>
    </inkml:brush>
  </inkml:definitions>
  <inkml:trace contextRef="#ctx0" brushRef="#br0">0 742 0,'0'0'15,"0"0"-15,0 0 16,0 0-16,13-30 16,22-22-16,8-63 15,-28 90-15,63-55 16,-32 36-1,-4 8-15,-4 14 16,5 15-16,45-89 16,-52 64-16,17 20 15,12-26-15,18-30 16,-5 43 0,-49 10-16,7 35 15,-17-33-15,19-32 16,-14 51-16,-8-17 15,10 16-15,-11-17 16,-1 17 0,-14-5-1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BD6714-52DA-4C4C-A3A7-A179B5634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58E47E-C6C0-4CC9-A645-14B423680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7B27D6-225C-4EF0-B43C-C1C49AD8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20605B-E8AD-4EC6-8355-70BEF749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0CE42E-6D42-4095-B9C1-23C6F3664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6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B8956-9F7E-4C62-8792-9F0DD8C0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013326-AA3D-404D-9E0B-C0C54ACE4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82BA90-2E88-4874-8807-CA756518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A3AFC-3DE5-4BDF-A89D-F72A2498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F79EC0-7C44-41C5-A836-62B3FFB5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50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8B8BE4-A9C1-4180-8302-24F98930C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3E0C05-BB6E-47B3-B9FD-77F2438D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69B270-3B8E-4457-825E-E6F7B73A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9B45EF-F4E1-4226-B00A-BF705D01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D013F2-BF5A-455C-8145-03234DF03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62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DB2CE-5F63-47C4-81B5-D98E9786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2F61E-800B-4A6B-B1CC-EC0CE172B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D518D9-D24B-41B0-97A4-E8A6E90F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51BD17-F54C-4D0A-86F4-6FB54859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95D70F-28B9-4A5B-BC39-17D01FE5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44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37C97-D278-446B-8FE5-FD2968F8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A45B35-49ED-48EB-811A-B2BFA388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C675F0-E760-4F14-B7C8-736206F6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86C22A-FC89-4BDB-B95F-DC02031F9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549E3-B525-472B-99C6-C8AEB502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0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D0DDE-C41C-48E6-8B90-E9E489A10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75595-52AE-4CBB-AD52-B2690649F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A6F480-45D0-4C91-B536-FB137FF9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961D73-457E-45AA-8AD1-6F8397824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FE6C14-3091-4890-98CE-5B7EA79CB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8AFB23-7643-4CC8-941A-A2C0921E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93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9B88E-56DB-4F32-A3DE-5301FC39A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C44639-CF65-4D94-B765-3C96AF926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147542-4E6F-41FF-85F5-81072AAA0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CD6B19-37B9-48C2-8E2D-E9B039425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A651CB-E45B-4D0C-A263-2E41AF7B0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EA5429-FC76-42F5-8072-55D59A95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F1E1E5-C272-486E-9C13-0E5234B1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6DF011-1AED-4C05-8F5E-B02AAF62E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62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F13841-B815-4DBD-956D-F2D693F32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687531-58AF-4753-A2BB-3917EF522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95A78E-D3CC-4985-8431-18F92C08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A5C132-7EC9-486D-BCD1-AAD975E8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46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51B0905-B57A-4913-9ECF-5297F670D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96F2C38-F89E-462B-9E65-62E49D75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7A9EB5-6BF4-463A-AB72-C5828319F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09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60283-3C53-4DF8-866D-969CB1D98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6F0E91-1EBD-45EA-BFB1-A2E1D16F0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C89825-E9C1-45F2-B733-A6F0154D3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94E769-1A71-441F-ACEF-12A808DE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C59AA0-A107-461D-BDF2-B0A86939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CEF6D8B-EE03-4982-A882-60CBF502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38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64C32-D244-4355-BD86-6ABB3F68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B3587D-423F-4C9E-829B-256FEA0CF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4EBDF2-777C-4904-9929-771D722A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BC53F1-B2F7-4B55-BF92-2725B1C1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878F0B-AA3E-4F89-8B02-1CD2854A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CCAE8E-78DA-41A2-850C-085254D9F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88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7E11EA-5226-4970-9192-AFD220DF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038258-4456-4516-BE35-DB48CDCFD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7F399C-3CD2-4D03-8498-2F1CF2758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5BECA-80A2-4EC2-A290-07AF7A651767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C58CFD-A7D8-4658-B702-5E77106F0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5FDB3-FE0E-47C5-8689-2D00F2A5C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DE0C9-E16D-46AF-85D9-6DF8C80AA8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2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9131D18-E98E-4127-AD79-CEC154FA4784}"/>
              </a:ext>
            </a:extLst>
          </p:cNvPr>
          <p:cNvGrpSpPr/>
          <p:nvPr/>
        </p:nvGrpSpPr>
        <p:grpSpPr>
          <a:xfrm>
            <a:off x="1397479" y="1009291"/>
            <a:ext cx="8876581" cy="4459856"/>
            <a:chOff x="1397479" y="1009291"/>
            <a:chExt cx="8876581" cy="4459856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53F9E08B-58B1-4031-A0B2-E6DE45AAAAB4}"/>
                </a:ext>
              </a:extLst>
            </p:cNvPr>
            <p:cNvSpPr/>
            <p:nvPr/>
          </p:nvSpPr>
          <p:spPr>
            <a:xfrm>
              <a:off x="1397479" y="1009291"/>
              <a:ext cx="8876581" cy="44598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40519E38-4103-4F96-9568-F5CDCE296C61}"/>
                </a:ext>
              </a:extLst>
            </p:cNvPr>
            <p:cNvGrpSpPr/>
            <p:nvPr/>
          </p:nvGrpSpPr>
          <p:grpSpPr>
            <a:xfrm>
              <a:off x="1814653" y="1352496"/>
              <a:ext cx="8102162" cy="3921816"/>
              <a:chOff x="969264" y="2249645"/>
              <a:chExt cx="8102162" cy="3921816"/>
            </a:xfrm>
          </p:grpSpPr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1CC181F4-884A-4F51-BC4A-6FB1ACF45D2A}"/>
                  </a:ext>
                </a:extLst>
              </p:cNvPr>
              <p:cNvSpPr/>
              <p:nvPr/>
            </p:nvSpPr>
            <p:spPr>
              <a:xfrm>
                <a:off x="6870192" y="2249645"/>
                <a:ext cx="2176272" cy="3438144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105" name="Freihand 104">
                    <a:extLst>
                      <a:ext uri="{FF2B5EF4-FFF2-40B4-BE49-F238E27FC236}">
                        <a16:creationId xmlns:a16="http://schemas.microsoft.com/office/drawing/2014/main" id="{C2614252-6339-4628-9481-6E473BFB59A9}"/>
                      </a:ext>
                    </a:extLst>
                  </p14:cNvPr>
                  <p14:cNvContentPartPr/>
                  <p14:nvPr/>
                </p14:nvContentPartPr>
                <p14:xfrm>
                  <a:off x="6981266" y="2296531"/>
                  <a:ext cx="2090160" cy="3344400"/>
                </p14:xfrm>
              </p:contentPart>
            </mc:Choice>
            <mc:Fallback xmlns="">
              <p:pic>
                <p:nvPicPr>
                  <p:cNvPr id="105" name="Freihand 104">
                    <a:extLst>
                      <a:ext uri="{FF2B5EF4-FFF2-40B4-BE49-F238E27FC236}">
                        <a16:creationId xmlns:a16="http://schemas.microsoft.com/office/drawing/2014/main" id="{C2614252-6339-4628-9481-6E473BFB59A9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6972266" y="2287531"/>
                    <a:ext cx="2107800" cy="336204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F6A808E3-7534-4070-B46F-D3A2F6A76770}"/>
                  </a:ext>
                </a:extLst>
              </p:cNvPr>
              <p:cNvSpPr/>
              <p:nvPr/>
            </p:nvSpPr>
            <p:spPr>
              <a:xfrm>
                <a:off x="8758129" y="336050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0" name="Ellipse 119">
                <a:extLst>
                  <a:ext uri="{FF2B5EF4-FFF2-40B4-BE49-F238E27FC236}">
                    <a16:creationId xmlns:a16="http://schemas.microsoft.com/office/drawing/2014/main" id="{FD1DA4D4-D00E-4900-919E-47C8DABAEED1}"/>
                  </a:ext>
                </a:extLst>
              </p:cNvPr>
              <p:cNvSpPr/>
              <p:nvPr/>
            </p:nvSpPr>
            <p:spPr>
              <a:xfrm>
                <a:off x="8778323" y="453085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229" name="Freihand 228">
                    <a:extLst>
                      <a:ext uri="{FF2B5EF4-FFF2-40B4-BE49-F238E27FC236}">
                        <a16:creationId xmlns:a16="http://schemas.microsoft.com/office/drawing/2014/main" id="{1F107289-D2D3-4C39-9D13-3533EAC5D8BB}"/>
                      </a:ext>
                    </a:extLst>
                  </p14:cNvPr>
                  <p14:cNvContentPartPr/>
                  <p14:nvPr/>
                </p14:nvContentPartPr>
                <p14:xfrm>
                  <a:off x="4219292" y="5808036"/>
                  <a:ext cx="3600" cy="7560"/>
                </p14:xfrm>
              </p:contentPart>
            </mc:Choice>
            <mc:Fallback xmlns="">
              <p:pic>
                <p:nvPicPr>
                  <p:cNvPr id="229" name="Freihand 228">
                    <a:extLst>
                      <a:ext uri="{FF2B5EF4-FFF2-40B4-BE49-F238E27FC236}">
                        <a16:creationId xmlns:a16="http://schemas.microsoft.com/office/drawing/2014/main" id="{1F107289-D2D3-4C39-9D13-3533EAC5D8BB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214972" y="5803716"/>
                    <a:ext cx="12240" cy="16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89" name="Freihand 188">
                    <a:extLst>
                      <a:ext uri="{FF2B5EF4-FFF2-40B4-BE49-F238E27FC236}">
                        <a16:creationId xmlns:a16="http://schemas.microsoft.com/office/drawing/2014/main" id="{A4FC05E7-92B3-42DF-B617-9A28514554C0}"/>
                      </a:ext>
                    </a:extLst>
                  </p14:cNvPr>
                  <p14:cNvContentPartPr/>
                  <p14:nvPr/>
                </p14:nvContentPartPr>
                <p14:xfrm>
                  <a:off x="4018051" y="2348740"/>
                  <a:ext cx="1932120" cy="3320640"/>
                </p14:xfrm>
              </p:contentPart>
            </mc:Choice>
            <mc:Fallback xmlns="">
              <p:pic>
                <p:nvPicPr>
                  <p:cNvPr id="189" name="Freihand 188">
                    <a:extLst>
                      <a:ext uri="{FF2B5EF4-FFF2-40B4-BE49-F238E27FC236}">
                        <a16:creationId xmlns:a16="http://schemas.microsoft.com/office/drawing/2014/main" id="{A4FC05E7-92B3-42DF-B617-9A28514554C0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009051" y="2339740"/>
                    <a:ext cx="1949760" cy="333828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id="{7440F40A-D899-4A82-9CF6-FC165838B168}"/>
                  </a:ext>
                </a:extLst>
              </p:cNvPr>
              <p:cNvSpPr/>
              <p:nvPr/>
            </p:nvSpPr>
            <p:spPr>
              <a:xfrm>
                <a:off x="969264" y="2249645"/>
                <a:ext cx="2176272" cy="3438144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73B2082E-3330-4659-8552-EB96B7E0F6CA}"/>
                  </a:ext>
                </a:extLst>
              </p:cNvPr>
              <p:cNvSpPr/>
              <p:nvPr/>
            </p:nvSpPr>
            <p:spPr>
              <a:xfrm>
                <a:off x="3919728" y="2249645"/>
                <a:ext cx="2176272" cy="3438144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6" name="Freihand 35">
                    <a:extLst>
                      <a:ext uri="{FF2B5EF4-FFF2-40B4-BE49-F238E27FC236}">
                        <a16:creationId xmlns:a16="http://schemas.microsoft.com/office/drawing/2014/main" id="{697E393C-DB5D-4BAF-8D9E-F2174C8DB21E}"/>
                      </a:ext>
                    </a:extLst>
                  </p14:cNvPr>
                  <p14:cNvContentPartPr/>
                  <p14:nvPr/>
                </p14:nvContentPartPr>
                <p14:xfrm>
                  <a:off x="1203571" y="2349460"/>
                  <a:ext cx="1789920" cy="3244320"/>
                </p14:xfrm>
              </p:contentPart>
            </mc:Choice>
            <mc:Fallback xmlns="">
              <p:pic>
                <p:nvPicPr>
                  <p:cNvPr id="36" name="Freihand 35">
                    <a:extLst>
                      <a:ext uri="{FF2B5EF4-FFF2-40B4-BE49-F238E27FC236}">
                        <a16:creationId xmlns:a16="http://schemas.microsoft.com/office/drawing/2014/main" id="{697E393C-DB5D-4BAF-8D9E-F2174C8DB21E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194571" y="2340460"/>
                    <a:ext cx="1807560" cy="326196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06" name="Ellipse 105">
                <a:extLst>
                  <a:ext uri="{FF2B5EF4-FFF2-40B4-BE49-F238E27FC236}">
                    <a16:creationId xmlns:a16="http://schemas.microsoft.com/office/drawing/2014/main" id="{C23F31CA-49EB-4FA9-90B2-77C9828D0BD2}"/>
                  </a:ext>
                </a:extLst>
              </p:cNvPr>
              <p:cNvSpPr/>
              <p:nvPr/>
            </p:nvSpPr>
            <p:spPr>
              <a:xfrm>
                <a:off x="7429650" y="2708476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Ellipse 106">
                <a:extLst>
                  <a:ext uri="{FF2B5EF4-FFF2-40B4-BE49-F238E27FC236}">
                    <a16:creationId xmlns:a16="http://schemas.microsoft.com/office/drawing/2014/main" id="{6B27366E-6B46-4CF2-B35F-B0FE775C1AC8}"/>
                  </a:ext>
                </a:extLst>
              </p:cNvPr>
              <p:cNvSpPr/>
              <p:nvPr/>
            </p:nvSpPr>
            <p:spPr>
              <a:xfrm>
                <a:off x="7127095" y="337500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A1A0852C-E64F-4779-9159-92E7BE603AB8}"/>
                  </a:ext>
                </a:extLst>
              </p:cNvPr>
              <p:cNvSpPr/>
              <p:nvPr/>
            </p:nvSpPr>
            <p:spPr>
              <a:xfrm>
                <a:off x="7118097" y="422188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Ellipse 108">
                <a:extLst>
                  <a:ext uri="{FF2B5EF4-FFF2-40B4-BE49-F238E27FC236}">
                    <a16:creationId xmlns:a16="http://schemas.microsoft.com/office/drawing/2014/main" id="{A7AE690D-4DE9-4F4F-BECB-438FA06FF1EC}"/>
                  </a:ext>
                </a:extLst>
              </p:cNvPr>
              <p:cNvSpPr/>
              <p:nvPr/>
            </p:nvSpPr>
            <p:spPr>
              <a:xfrm>
                <a:off x="7118097" y="5194154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0" name="Ellipse 109">
                <a:extLst>
                  <a:ext uri="{FF2B5EF4-FFF2-40B4-BE49-F238E27FC236}">
                    <a16:creationId xmlns:a16="http://schemas.microsoft.com/office/drawing/2014/main" id="{6B20E804-CDDD-4489-8FF1-B6640E605597}"/>
                  </a:ext>
                </a:extLst>
              </p:cNvPr>
              <p:cNvSpPr/>
              <p:nvPr/>
            </p:nvSpPr>
            <p:spPr>
              <a:xfrm>
                <a:off x="7673034" y="332100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1" name="Ellipse 110">
                <a:extLst>
                  <a:ext uri="{FF2B5EF4-FFF2-40B4-BE49-F238E27FC236}">
                    <a16:creationId xmlns:a16="http://schemas.microsoft.com/office/drawing/2014/main" id="{D08BF42E-5862-4B71-B5EC-6D893B636B71}"/>
                  </a:ext>
                </a:extLst>
              </p:cNvPr>
              <p:cNvSpPr/>
              <p:nvPr/>
            </p:nvSpPr>
            <p:spPr>
              <a:xfrm>
                <a:off x="7619034" y="442285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2" name="Ellipse 111">
                <a:extLst>
                  <a:ext uri="{FF2B5EF4-FFF2-40B4-BE49-F238E27FC236}">
                    <a16:creationId xmlns:a16="http://schemas.microsoft.com/office/drawing/2014/main" id="{144A264D-DE5D-4923-A450-3748249EEF94}"/>
                  </a:ext>
                </a:extLst>
              </p:cNvPr>
              <p:cNvSpPr/>
              <p:nvPr/>
            </p:nvSpPr>
            <p:spPr>
              <a:xfrm>
                <a:off x="7375650" y="474274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002552C9-B4D2-4750-800E-F64F93C6BDDE}"/>
                  </a:ext>
                </a:extLst>
              </p:cNvPr>
              <p:cNvSpPr/>
              <p:nvPr/>
            </p:nvSpPr>
            <p:spPr>
              <a:xfrm>
                <a:off x="8026346" y="299496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7970EDB9-58BB-45E4-82D6-80D1C996D8E2}"/>
                  </a:ext>
                </a:extLst>
              </p:cNvPr>
              <p:cNvSpPr/>
              <p:nvPr/>
            </p:nvSpPr>
            <p:spPr>
              <a:xfrm>
                <a:off x="8506412" y="283707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2DEB5924-7EC2-4439-8BF6-7C772E15BA3A}"/>
                  </a:ext>
                </a:extLst>
              </p:cNvPr>
              <p:cNvSpPr/>
              <p:nvPr/>
            </p:nvSpPr>
            <p:spPr>
              <a:xfrm>
                <a:off x="7375650" y="380563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Ellipse 115">
                <a:extLst>
                  <a:ext uri="{FF2B5EF4-FFF2-40B4-BE49-F238E27FC236}">
                    <a16:creationId xmlns:a16="http://schemas.microsoft.com/office/drawing/2014/main" id="{FFAE3749-DFC3-4F15-BE5E-FF499DF6C703}"/>
                  </a:ext>
                </a:extLst>
              </p:cNvPr>
              <p:cNvSpPr/>
              <p:nvPr/>
            </p:nvSpPr>
            <p:spPr>
              <a:xfrm>
                <a:off x="7619034" y="5228133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Ellipse 116">
                <a:extLst>
                  <a:ext uri="{FF2B5EF4-FFF2-40B4-BE49-F238E27FC236}">
                    <a16:creationId xmlns:a16="http://schemas.microsoft.com/office/drawing/2014/main" id="{544704EA-E638-456F-AC19-12ABF5E868A8}"/>
                  </a:ext>
                </a:extLst>
              </p:cNvPr>
              <p:cNvSpPr/>
              <p:nvPr/>
            </p:nvSpPr>
            <p:spPr>
              <a:xfrm>
                <a:off x="8203192" y="427588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8" name="Ellipse 117">
                <a:extLst>
                  <a:ext uri="{FF2B5EF4-FFF2-40B4-BE49-F238E27FC236}">
                    <a16:creationId xmlns:a16="http://schemas.microsoft.com/office/drawing/2014/main" id="{73F12CE2-266E-43F3-8E29-9735817B2B4E}"/>
                  </a:ext>
                </a:extLst>
              </p:cNvPr>
              <p:cNvSpPr/>
              <p:nvPr/>
            </p:nvSpPr>
            <p:spPr>
              <a:xfrm>
                <a:off x="7918346" y="485074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Ellipse 120">
                <a:extLst>
                  <a:ext uri="{FF2B5EF4-FFF2-40B4-BE49-F238E27FC236}">
                    <a16:creationId xmlns:a16="http://schemas.microsoft.com/office/drawing/2014/main" id="{AEA305CF-30E6-408B-AADA-C139243DE823}"/>
                  </a:ext>
                </a:extLst>
              </p:cNvPr>
              <p:cNvSpPr/>
              <p:nvPr/>
            </p:nvSpPr>
            <p:spPr>
              <a:xfrm>
                <a:off x="8591262" y="504879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6E46765A-2D46-4948-A754-FEBF3254BABC}"/>
                  </a:ext>
                </a:extLst>
              </p:cNvPr>
              <p:cNvSpPr/>
              <p:nvPr/>
            </p:nvSpPr>
            <p:spPr>
              <a:xfrm>
                <a:off x="8506412" y="397162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3" name="Ellipse 122">
                <a:extLst>
                  <a:ext uri="{FF2B5EF4-FFF2-40B4-BE49-F238E27FC236}">
                    <a16:creationId xmlns:a16="http://schemas.microsoft.com/office/drawing/2014/main" id="{B5666B64-2E9E-4C4C-8E88-9D2257F1CF6E}"/>
                  </a:ext>
                </a:extLst>
              </p:cNvPr>
              <p:cNvSpPr/>
              <p:nvPr/>
            </p:nvSpPr>
            <p:spPr>
              <a:xfrm>
                <a:off x="8209913" y="3598026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4" name="Ellipse 123">
                <a:extLst>
                  <a:ext uri="{FF2B5EF4-FFF2-40B4-BE49-F238E27FC236}">
                    <a16:creationId xmlns:a16="http://schemas.microsoft.com/office/drawing/2014/main" id="{305FC684-E852-4CE2-B60D-5DC8A8EA78E5}"/>
                  </a:ext>
                </a:extLst>
              </p:cNvPr>
              <p:cNvSpPr/>
              <p:nvPr/>
            </p:nvSpPr>
            <p:spPr>
              <a:xfrm>
                <a:off x="7955717" y="3814853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Ellipse 124">
                <a:extLst>
                  <a:ext uri="{FF2B5EF4-FFF2-40B4-BE49-F238E27FC236}">
                    <a16:creationId xmlns:a16="http://schemas.microsoft.com/office/drawing/2014/main" id="{706BA84A-37B9-40E5-ADEB-948CBF834B2E}"/>
                  </a:ext>
                </a:extLst>
              </p:cNvPr>
              <p:cNvSpPr/>
              <p:nvPr/>
            </p:nvSpPr>
            <p:spPr>
              <a:xfrm>
                <a:off x="5219203" y="2878519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6" name="Ellipse 125">
                <a:extLst>
                  <a:ext uri="{FF2B5EF4-FFF2-40B4-BE49-F238E27FC236}">
                    <a16:creationId xmlns:a16="http://schemas.microsoft.com/office/drawing/2014/main" id="{F3789080-50F1-4717-90F5-ABDA91090F45}"/>
                  </a:ext>
                </a:extLst>
              </p:cNvPr>
              <p:cNvSpPr/>
              <p:nvPr/>
            </p:nvSpPr>
            <p:spPr>
              <a:xfrm>
                <a:off x="5589591" y="3876518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7" name="Ellipse 126">
                <a:extLst>
                  <a:ext uri="{FF2B5EF4-FFF2-40B4-BE49-F238E27FC236}">
                    <a16:creationId xmlns:a16="http://schemas.microsoft.com/office/drawing/2014/main" id="{4ACA5BC8-A02D-4E4C-B464-2B14E83A8FD5}"/>
                  </a:ext>
                </a:extLst>
              </p:cNvPr>
              <p:cNvSpPr/>
              <p:nvPr/>
            </p:nvSpPr>
            <p:spPr>
              <a:xfrm>
                <a:off x="4385914" y="2932519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8" name="Ellipse 127">
                <a:extLst>
                  <a:ext uri="{FF2B5EF4-FFF2-40B4-BE49-F238E27FC236}">
                    <a16:creationId xmlns:a16="http://schemas.microsoft.com/office/drawing/2014/main" id="{A0A1CD7A-E9BE-46E0-A6C7-22BB940BF8C9}"/>
                  </a:ext>
                </a:extLst>
              </p:cNvPr>
              <p:cNvSpPr/>
              <p:nvPr/>
            </p:nvSpPr>
            <p:spPr>
              <a:xfrm>
                <a:off x="4025685" y="312319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Ellipse 128">
                <a:extLst>
                  <a:ext uri="{FF2B5EF4-FFF2-40B4-BE49-F238E27FC236}">
                    <a16:creationId xmlns:a16="http://schemas.microsoft.com/office/drawing/2014/main" id="{94A83697-BA1C-41D7-9217-833A53D7889B}"/>
                  </a:ext>
                </a:extLst>
              </p:cNvPr>
              <p:cNvSpPr/>
              <p:nvPr/>
            </p:nvSpPr>
            <p:spPr>
              <a:xfrm>
                <a:off x="5472452" y="2708476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Ellipse 129">
                <a:extLst>
                  <a:ext uri="{FF2B5EF4-FFF2-40B4-BE49-F238E27FC236}">
                    <a16:creationId xmlns:a16="http://schemas.microsoft.com/office/drawing/2014/main" id="{4C3BA675-BB8B-4EC2-A360-361AF8C1A01F}"/>
                  </a:ext>
                </a:extLst>
              </p:cNvPr>
              <p:cNvSpPr/>
              <p:nvPr/>
            </p:nvSpPr>
            <p:spPr>
              <a:xfrm>
                <a:off x="4617318" y="3652026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Ellipse 130">
                <a:extLst>
                  <a:ext uri="{FF2B5EF4-FFF2-40B4-BE49-F238E27FC236}">
                    <a16:creationId xmlns:a16="http://schemas.microsoft.com/office/drawing/2014/main" id="{C72CAF3A-63A1-483F-92EA-CB05AE01C40F}"/>
                  </a:ext>
                </a:extLst>
              </p:cNvPr>
              <p:cNvSpPr/>
              <p:nvPr/>
            </p:nvSpPr>
            <p:spPr>
              <a:xfrm>
                <a:off x="4453820" y="324118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2" name="Ellipse 131">
                <a:extLst>
                  <a:ext uri="{FF2B5EF4-FFF2-40B4-BE49-F238E27FC236}">
                    <a16:creationId xmlns:a16="http://schemas.microsoft.com/office/drawing/2014/main" id="{430324E5-42D7-4312-B49D-AD72EEE75B60}"/>
                  </a:ext>
                </a:extLst>
              </p:cNvPr>
              <p:cNvSpPr/>
              <p:nvPr/>
            </p:nvSpPr>
            <p:spPr>
              <a:xfrm>
                <a:off x="5842171" y="3822518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Ellipse 132">
                <a:extLst>
                  <a:ext uri="{FF2B5EF4-FFF2-40B4-BE49-F238E27FC236}">
                    <a16:creationId xmlns:a16="http://schemas.microsoft.com/office/drawing/2014/main" id="{984C91E1-41E1-49F8-8875-AC33F7A4BCF3}"/>
                  </a:ext>
                </a:extLst>
              </p:cNvPr>
              <p:cNvSpPr/>
              <p:nvPr/>
            </p:nvSpPr>
            <p:spPr>
              <a:xfrm>
                <a:off x="4876111" y="477104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Ellipse 133">
                <a:extLst>
                  <a:ext uri="{FF2B5EF4-FFF2-40B4-BE49-F238E27FC236}">
                    <a16:creationId xmlns:a16="http://schemas.microsoft.com/office/drawing/2014/main" id="{2A9AF844-9982-4378-8348-2C2F98066C48}"/>
                  </a:ext>
                </a:extLst>
              </p:cNvPr>
              <p:cNvSpPr/>
              <p:nvPr/>
            </p:nvSpPr>
            <p:spPr>
              <a:xfrm>
                <a:off x="4591061" y="4833693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Ellipse 134">
                <a:extLst>
                  <a:ext uri="{FF2B5EF4-FFF2-40B4-BE49-F238E27FC236}">
                    <a16:creationId xmlns:a16="http://schemas.microsoft.com/office/drawing/2014/main" id="{6933E30D-CE57-4D08-9030-8DA79A77115D}"/>
                  </a:ext>
                </a:extLst>
              </p:cNvPr>
              <p:cNvSpPr/>
              <p:nvPr/>
            </p:nvSpPr>
            <p:spPr>
              <a:xfrm>
                <a:off x="4573596" y="4443077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6" name="Ellipse 135">
                <a:extLst>
                  <a:ext uri="{FF2B5EF4-FFF2-40B4-BE49-F238E27FC236}">
                    <a16:creationId xmlns:a16="http://schemas.microsoft.com/office/drawing/2014/main" id="{58415BF1-BA0C-4A33-9D4D-58A8ED63E49C}"/>
                  </a:ext>
                </a:extLst>
              </p:cNvPr>
              <p:cNvSpPr/>
              <p:nvPr/>
            </p:nvSpPr>
            <p:spPr>
              <a:xfrm>
                <a:off x="4313462" y="429513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7" name="Ellipse 136">
                <a:extLst>
                  <a:ext uri="{FF2B5EF4-FFF2-40B4-BE49-F238E27FC236}">
                    <a16:creationId xmlns:a16="http://schemas.microsoft.com/office/drawing/2014/main" id="{D768800C-5807-4539-B657-D92A530CBF37}"/>
                  </a:ext>
                </a:extLst>
              </p:cNvPr>
              <p:cNvSpPr/>
              <p:nvPr/>
            </p:nvSpPr>
            <p:spPr>
              <a:xfrm>
                <a:off x="4065983" y="5337060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Ellipse 137">
                <a:extLst>
                  <a:ext uri="{FF2B5EF4-FFF2-40B4-BE49-F238E27FC236}">
                    <a16:creationId xmlns:a16="http://schemas.microsoft.com/office/drawing/2014/main" id="{BFA9404D-BCA8-421A-9419-15E8E970C740}"/>
                  </a:ext>
                </a:extLst>
              </p:cNvPr>
              <p:cNvSpPr/>
              <p:nvPr/>
            </p:nvSpPr>
            <p:spPr>
              <a:xfrm>
                <a:off x="4367462" y="5246553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9" name="Ellipse 138">
                <a:extLst>
                  <a:ext uri="{FF2B5EF4-FFF2-40B4-BE49-F238E27FC236}">
                    <a16:creationId xmlns:a16="http://schemas.microsoft.com/office/drawing/2014/main" id="{3A4EA043-8C49-451A-9467-241DFFB193FF}"/>
                  </a:ext>
                </a:extLst>
              </p:cNvPr>
              <p:cNvSpPr/>
              <p:nvPr/>
            </p:nvSpPr>
            <p:spPr>
              <a:xfrm>
                <a:off x="5062346" y="416788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0" name="Ellipse 139">
                <a:extLst>
                  <a:ext uri="{FF2B5EF4-FFF2-40B4-BE49-F238E27FC236}">
                    <a16:creationId xmlns:a16="http://schemas.microsoft.com/office/drawing/2014/main" id="{DA3DC9D2-7981-4053-BDA4-E0E58A097181}"/>
                  </a:ext>
                </a:extLst>
              </p:cNvPr>
              <p:cNvSpPr/>
              <p:nvPr/>
            </p:nvSpPr>
            <p:spPr>
              <a:xfrm>
                <a:off x="4523359" y="4131913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1" name="Ellipse 140">
                <a:extLst>
                  <a:ext uri="{FF2B5EF4-FFF2-40B4-BE49-F238E27FC236}">
                    <a16:creationId xmlns:a16="http://schemas.microsoft.com/office/drawing/2014/main" id="{5EB402C4-FD60-49B6-9446-31C2271A3BDF}"/>
                  </a:ext>
                </a:extLst>
              </p:cNvPr>
              <p:cNvSpPr/>
              <p:nvPr/>
            </p:nvSpPr>
            <p:spPr>
              <a:xfrm>
                <a:off x="5298097" y="4938769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A27E1C84-46D0-4CCE-8681-71469CC754E5}"/>
                  </a:ext>
                </a:extLst>
              </p:cNvPr>
              <p:cNvSpPr/>
              <p:nvPr/>
            </p:nvSpPr>
            <p:spPr>
              <a:xfrm>
                <a:off x="5808156" y="4924248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7E8D5B03-A0E7-4C49-B27C-BF33E4CB4E5F}"/>
                  </a:ext>
                </a:extLst>
              </p:cNvPr>
              <p:cNvSpPr/>
              <p:nvPr/>
            </p:nvSpPr>
            <p:spPr>
              <a:xfrm>
                <a:off x="5328121" y="338470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4A5332E4-CD6A-449C-80B3-5A0BB2427374}"/>
                  </a:ext>
                </a:extLst>
              </p:cNvPr>
              <p:cNvSpPr/>
              <p:nvPr/>
            </p:nvSpPr>
            <p:spPr>
              <a:xfrm>
                <a:off x="4984111" y="330650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5" name="Ellipse 144">
                <a:extLst>
                  <a:ext uri="{FF2B5EF4-FFF2-40B4-BE49-F238E27FC236}">
                    <a16:creationId xmlns:a16="http://schemas.microsoft.com/office/drawing/2014/main" id="{D60D2C7D-E587-4456-9B07-01E962962563}"/>
                  </a:ext>
                </a:extLst>
              </p:cNvPr>
              <p:cNvSpPr/>
              <p:nvPr/>
            </p:nvSpPr>
            <p:spPr>
              <a:xfrm>
                <a:off x="5599038" y="349270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A67D8839-CF0D-4935-99CD-409F3F89D723}"/>
                  </a:ext>
                </a:extLst>
              </p:cNvPr>
              <p:cNvSpPr/>
              <p:nvPr/>
            </p:nvSpPr>
            <p:spPr>
              <a:xfrm>
                <a:off x="5352097" y="364528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Ellipse 189">
                <a:extLst>
                  <a:ext uri="{FF2B5EF4-FFF2-40B4-BE49-F238E27FC236}">
                    <a16:creationId xmlns:a16="http://schemas.microsoft.com/office/drawing/2014/main" id="{CEF98F90-E557-4F36-AAE7-5937D3007001}"/>
                  </a:ext>
                </a:extLst>
              </p:cNvPr>
              <p:cNvSpPr/>
              <p:nvPr/>
            </p:nvSpPr>
            <p:spPr>
              <a:xfrm>
                <a:off x="4281815" y="332568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Ellipse 190">
                <a:extLst>
                  <a:ext uri="{FF2B5EF4-FFF2-40B4-BE49-F238E27FC236}">
                    <a16:creationId xmlns:a16="http://schemas.microsoft.com/office/drawing/2014/main" id="{7F7B9822-A740-4BA8-827C-CF2DCF514137}"/>
                  </a:ext>
                </a:extLst>
              </p:cNvPr>
              <p:cNvSpPr/>
              <p:nvPr/>
            </p:nvSpPr>
            <p:spPr>
              <a:xfrm>
                <a:off x="4249929" y="366485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Ellipse 191">
                <a:extLst>
                  <a:ext uri="{FF2B5EF4-FFF2-40B4-BE49-F238E27FC236}">
                    <a16:creationId xmlns:a16="http://schemas.microsoft.com/office/drawing/2014/main" id="{D8B19847-2E94-487F-908E-66B4D8ACE901}"/>
                  </a:ext>
                </a:extLst>
              </p:cNvPr>
              <p:cNvSpPr/>
              <p:nvPr/>
            </p:nvSpPr>
            <p:spPr>
              <a:xfrm>
                <a:off x="4032458" y="372260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3" name="Ellipse 192">
                <a:extLst>
                  <a:ext uri="{FF2B5EF4-FFF2-40B4-BE49-F238E27FC236}">
                    <a16:creationId xmlns:a16="http://schemas.microsoft.com/office/drawing/2014/main" id="{96616882-47C6-4B02-9136-0409FFA49BEC}"/>
                  </a:ext>
                </a:extLst>
              </p:cNvPr>
              <p:cNvSpPr/>
              <p:nvPr/>
            </p:nvSpPr>
            <p:spPr>
              <a:xfrm>
                <a:off x="4152490" y="4684379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Ellipse 193">
                <a:extLst>
                  <a:ext uri="{FF2B5EF4-FFF2-40B4-BE49-F238E27FC236}">
                    <a16:creationId xmlns:a16="http://schemas.microsoft.com/office/drawing/2014/main" id="{2FA0DB8C-75B8-4DA0-AC55-CEDB0E2FE44A}"/>
                  </a:ext>
                </a:extLst>
              </p:cNvPr>
              <p:cNvSpPr/>
              <p:nvPr/>
            </p:nvSpPr>
            <p:spPr>
              <a:xfrm>
                <a:off x="4503374" y="466304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5" name="Ellipse 194">
                <a:extLst>
                  <a:ext uri="{FF2B5EF4-FFF2-40B4-BE49-F238E27FC236}">
                    <a16:creationId xmlns:a16="http://schemas.microsoft.com/office/drawing/2014/main" id="{5CE108A6-7188-46C9-91BB-4EE70ED72AA5}"/>
                  </a:ext>
                </a:extLst>
              </p:cNvPr>
              <p:cNvSpPr/>
              <p:nvPr/>
            </p:nvSpPr>
            <p:spPr>
              <a:xfrm>
                <a:off x="4719754" y="328357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6" name="Ellipse 195">
                <a:extLst>
                  <a:ext uri="{FF2B5EF4-FFF2-40B4-BE49-F238E27FC236}">
                    <a16:creationId xmlns:a16="http://schemas.microsoft.com/office/drawing/2014/main" id="{59A8AC3A-1865-48CB-95B8-387DB3A1C701}"/>
                  </a:ext>
                </a:extLst>
              </p:cNvPr>
              <p:cNvSpPr/>
              <p:nvPr/>
            </p:nvSpPr>
            <p:spPr>
              <a:xfrm>
                <a:off x="4573596" y="343206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7" name="Ellipse 196">
                <a:extLst>
                  <a:ext uri="{FF2B5EF4-FFF2-40B4-BE49-F238E27FC236}">
                    <a16:creationId xmlns:a16="http://schemas.microsoft.com/office/drawing/2014/main" id="{9B418B6F-127B-41A9-AB6B-9BFD2ED48184}"/>
                  </a:ext>
                </a:extLst>
              </p:cNvPr>
              <p:cNvSpPr/>
              <p:nvPr/>
            </p:nvSpPr>
            <p:spPr>
              <a:xfrm>
                <a:off x="4835782" y="5140154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8" name="Ellipse 197">
                <a:extLst>
                  <a:ext uri="{FF2B5EF4-FFF2-40B4-BE49-F238E27FC236}">
                    <a16:creationId xmlns:a16="http://schemas.microsoft.com/office/drawing/2014/main" id="{3C35D3AB-A06F-4A54-BDFE-CF52C37A437B}"/>
                  </a:ext>
                </a:extLst>
              </p:cNvPr>
              <p:cNvSpPr/>
              <p:nvPr/>
            </p:nvSpPr>
            <p:spPr>
              <a:xfrm>
                <a:off x="5343440" y="5330489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9" name="Ellipse 198">
                <a:extLst>
                  <a:ext uri="{FF2B5EF4-FFF2-40B4-BE49-F238E27FC236}">
                    <a16:creationId xmlns:a16="http://schemas.microsoft.com/office/drawing/2014/main" id="{D9F49900-A898-4D4D-BFA8-E7FAAFA8B5D5}"/>
                  </a:ext>
                </a:extLst>
              </p:cNvPr>
              <p:cNvSpPr/>
              <p:nvPr/>
            </p:nvSpPr>
            <p:spPr>
              <a:xfrm>
                <a:off x="5700156" y="3162886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0" name="Ellipse 199">
                <a:extLst>
                  <a:ext uri="{FF2B5EF4-FFF2-40B4-BE49-F238E27FC236}">
                    <a16:creationId xmlns:a16="http://schemas.microsoft.com/office/drawing/2014/main" id="{9F9FFB7E-D718-4C73-8E56-151912576002}"/>
                  </a:ext>
                </a:extLst>
              </p:cNvPr>
              <p:cNvSpPr/>
              <p:nvPr/>
            </p:nvSpPr>
            <p:spPr>
              <a:xfrm>
                <a:off x="5484938" y="313389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1" name="Ellipse 200">
                <a:extLst>
                  <a:ext uri="{FF2B5EF4-FFF2-40B4-BE49-F238E27FC236}">
                    <a16:creationId xmlns:a16="http://schemas.microsoft.com/office/drawing/2014/main" id="{6543D91B-C974-451B-B379-F9F802DBEE54}"/>
                  </a:ext>
                </a:extLst>
              </p:cNvPr>
              <p:cNvSpPr/>
              <p:nvPr/>
            </p:nvSpPr>
            <p:spPr>
              <a:xfrm>
                <a:off x="5531331" y="4295135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0B4E70EB-68F4-41B7-A1A4-910BE0F5BD3C}"/>
                  </a:ext>
                </a:extLst>
              </p:cNvPr>
              <p:cNvSpPr/>
              <p:nvPr/>
            </p:nvSpPr>
            <p:spPr>
              <a:xfrm>
                <a:off x="5340746" y="4394047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3" name="Ellipse 202">
                <a:extLst>
                  <a:ext uri="{FF2B5EF4-FFF2-40B4-BE49-F238E27FC236}">
                    <a16:creationId xmlns:a16="http://schemas.microsoft.com/office/drawing/2014/main" id="{43E2040F-A44C-4F01-B3B1-34A3CA464CC4}"/>
                  </a:ext>
                </a:extLst>
              </p:cNvPr>
              <p:cNvSpPr/>
              <p:nvPr/>
            </p:nvSpPr>
            <p:spPr>
              <a:xfrm>
                <a:off x="5091756" y="4584852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Ellipse 203">
                <a:extLst>
                  <a:ext uri="{FF2B5EF4-FFF2-40B4-BE49-F238E27FC236}">
                    <a16:creationId xmlns:a16="http://schemas.microsoft.com/office/drawing/2014/main" id="{08A5BFC8-C8A1-4384-A00F-7BE7967C953D}"/>
                  </a:ext>
                </a:extLst>
              </p:cNvPr>
              <p:cNvSpPr/>
              <p:nvPr/>
            </p:nvSpPr>
            <p:spPr>
              <a:xfrm>
                <a:off x="5580452" y="4700611"/>
                <a:ext cx="108000" cy="108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244" name="Freihand 243">
                    <a:extLst>
                      <a:ext uri="{FF2B5EF4-FFF2-40B4-BE49-F238E27FC236}">
                        <a16:creationId xmlns:a16="http://schemas.microsoft.com/office/drawing/2014/main" id="{DCA5243F-4583-4849-B748-E168BEFB1566}"/>
                      </a:ext>
                    </a:extLst>
                  </p14:cNvPr>
                  <p14:cNvContentPartPr/>
                  <p14:nvPr/>
                </p14:nvContentPartPr>
                <p14:xfrm>
                  <a:off x="7695452" y="6044556"/>
                  <a:ext cx="360" cy="360"/>
                </p14:xfrm>
              </p:contentPart>
            </mc:Choice>
            <mc:Fallback xmlns="">
              <p:pic>
                <p:nvPicPr>
                  <p:cNvPr id="244" name="Freihand 243">
                    <a:extLst>
                      <a:ext uri="{FF2B5EF4-FFF2-40B4-BE49-F238E27FC236}">
                        <a16:creationId xmlns:a16="http://schemas.microsoft.com/office/drawing/2014/main" id="{DCA5243F-4583-4849-B748-E168BEFB1566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7677452" y="6026556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98BF55C-971E-4315-BF72-95425F39C3CA}"/>
                  </a:ext>
                </a:extLst>
              </p:cNvPr>
              <p:cNvSpPr txBox="1"/>
              <p:nvPr/>
            </p:nvSpPr>
            <p:spPr>
              <a:xfrm>
                <a:off x="1166392" y="5802129"/>
                <a:ext cx="75328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Thermoplaste		    Duroplaste		          Elastomere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782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753BF26-2DCE-419A-BA61-82C2A42F7411}"/>
              </a:ext>
            </a:extLst>
          </p:cNvPr>
          <p:cNvGrpSpPr/>
          <p:nvPr/>
        </p:nvGrpSpPr>
        <p:grpSpPr>
          <a:xfrm>
            <a:off x="1327441" y="584930"/>
            <a:ext cx="8477280" cy="5992876"/>
            <a:chOff x="1327441" y="584930"/>
            <a:chExt cx="8477280" cy="5992876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239B6B3E-C79E-4129-9476-C2E22F194BF0}"/>
                    </a:ext>
                  </a:extLst>
                </p14:cNvPr>
                <p14:cNvContentPartPr/>
                <p14:nvPr/>
              </p14:nvContentPartPr>
              <p14:xfrm>
                <a:off x="1327441" y="594606"/>
                <a:ext cx="8477280" cy="5983200"/>
              </p14:xfrm>
            </p:contentPart>
          </mc:Choice>
          <mc:Fallback xmlns=""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239B6B3E-C79E-4129-9476-C2E22F194BF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09441" y="576606"/>
                  <a:ext cx="8512920" cy="601884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4" name="Gerader Verbinder 3">
              <a:extLst>
                <a:ext uri="{FF2B5EF4-FFF2-40B4-BE49-F238E27FC236}">
                  <a16:creationId xmlns:a16="http://schemas.microsoft.com/office/drawing/2014/main" id="{F546EFE1-CC7A-4DD5-957B-990E49EBF4CE}"/>
                </a:ext>
              </a:extLst>
            </p:cNvPr>
            <p:cNvCxnSpPr/>
            <p:nvPr/>
          </p:nvCxnSpPr>
          <p:spPr>
            <a:xfrm flipV="1">
              <a:off x="3009174" y="1705469"/>
              <a:ext cx="115503" cy="1058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07122FFA-D479-4C10-B692-9389057A3F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08585" y="2403300"/>
              <a:ext cx="56147" cy="11871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AF540947-23A4-4592-A4A5-618DF1A82F4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28273" y="3452454"/>
              <a:ext cx="70586" cy="16162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5542323C-5E3D-463D-8CC0-201DE29DC6F0}"/>
                </a:ext>
              </a:extLst>
            </p:cNvPr>
            <p:cNvCxnSpPr/>
            <p:nvPr/>
          </p:nvCxnSpPr>
          <p:spPr>
            <a:xfrm flipV="1">
              <a:off x="3642837" y="2916648"/>
              <a:ext cx="115503" cy="1058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731B9158-8AF0-4CEA-AF62-37E26E68B5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91503" y="4164724"/>
              <a:ext cx="109086" cy="1235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8DF7985E-E780-459C-A93E-27AD56CB0942}"/>
                </a:ext>
              </a:extLst>
            </p:cNvPr>
            <p:cNvCxnSpPr/>
            <p:nvPr/>
          </p:nvCxnSpPr>
          <p:spPr>
            <a:xfrm flipV="1">
              <a:off x="4537987" y="4058846"/>
              <a:ext cx="115503" cy="1058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A2002ED8-7C9B-4C8A-9AF5-AEBE756F15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69280" y="3890404"/>
              <a:ext cx="95452" cy="10427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B38E0B6B-9E4C-45B2-8EE5-B01A2FD8077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62182" y="6123572"/>
              <a:ext cx="1" cy="14253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15312FCA-48AE-4B46-8292-3C45C734A1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4112" y="4483801"/>
              <a:ext cx="167159" cy="8598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6A57DC9F-8566-4D4B-B906-5046B74D56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3481" y="6123572"/>
              <a:ext cx="38022" cy="20691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2D83596-D975-41B1-B286-7670D3C75978}"/>
                </a:ext>
              </a:extLst>
            </p:cNvPr>
            <p:cNvSpPr/>
            <p:nvPr/>
          </p:nvSpPr>
          <p:spPr>
            <a:xfrm>
              <a:off x="3062914" y="1525716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163B3D3F-73BD-43C7-BFA3-58008268EAF7}"/>
                </a:ext>
              </a:extLst>
            </p:cNvPr>
            <p:cNvSpPr/>
            <p:nvPr/>
          </p:nvSpPr>
          <p:spPr>
            <a:xfrm>
              <a:off x="4101560" y="2202613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3B577A98-FB10-4B44-8BA3-908BEB657DFA}"/>
                </a:ext>
              </a:extLst>
            </p:cNvPr>
            <p:cNvSpPr/>
            <p:nvPr/>
          </p:nvSpPr>
          <p:spPr>
            <a:xfrm>
              <a:off x="3365148" y="3986656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7FDB169D-FD2D-478E-ACD3-D8405B1FE338}"/>
                </a:ext>
              </a:extLst>
            </p:cNvPr>
            <p:cNvSpPr/>
            <p:nvPr/>
          </p:nvSpPr>
          <p:spPr>
            <a:xfrm>
              <a:off x="4558198" y="3871634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1E4B3B1F-2D69-42C4-8523-185AF5553B28}"/>
                </a:ext>
              </a:extLst>
            </p:cNvPr>
            <p:cNvSpPr/>
            <p:nvPr/>
          </p:nvSpPr>
          <p:spPr>
            <a:xfrm>
              <a:off x="6363419" y="3251767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5436199-D4AA-4207-8384-B43E166319BF}"/>
                </a:ext>
              </a:extLst>
            </p:cNvPr>
            <p:cNvSpPr/>
            <p:nvPr/>
          </p:nvSpPr>
          <p:spPr>
            <a:xfrm>
              <a:off x="6532581" y="4317060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541CAEC9-8C64-4875-8743-3883DCC2B68F}"/>
                </a:ext>
              </a:extLst>
            </p:cNvPr>
            <p:cNvSpPr/>
            <p:nvPr/>
          </p:nvSpPr>
          <p:spPr>
            <a:xfrm>
              <a:off x="3452496" y="5922323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77241C10-CAB8-46F8-A024-17DDE4D39164}"/>
                </a:ext>
              </a:extLst>
            </p:cNvPr>
            <p:cNvSpPr/>
            <p:nvPr/>
          </p:nvSpPr>
          <p:spPr>
            <a:xfrm>
              <a:off x="5950608" y="5922322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0A79E350-2FB0-4FCC-8FBB-09D749120E2D}"/>
                </a:ext>
              </a:extLst>
            </p:cNvPr>
            <p:cNvSpPr/>
            <p:nvPr/>
          </p:nvSpPr>
          <p:spPr>
            <a:xfrm>
              <a:off x="3414555" y="2996204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DED08483-863A-4706-A778-A2253234B7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1271" y="1626059"/>
              <a:ext cx="147588" cy="685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30BC471B-3AC2-4221-A75F-EDA97C700728}"/>
                </a:ext>
              </a:extLst>
            </p:cNvPr>
            <p:cNvCxnSpPr>
              <a:cxnSpLocks/>
            </p:cNvCxnSpPr>
            <p:nvPr/>
          </p:nvCxnSpPr>
          <p:spPr>
            <a:xfrm>
              <a:off x="8352639" y="2837881"/>
              <a:ext cx="246888" cy="1846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F5D32E95-6C33-4826-BD2B-24C196BD6180}"/>
                </a:ext>
              </a:extLst>
            </p:cNvPr>
            <p:cNvSpPr/>
            <p:nvPr/>
          </p:nvSpPr>
          <p:spPr>
            <a:xfrm>
              <a:off x="8487794" y="2979406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6B54CB8-255E-48C5-94A8-754B841592A0}"/>
                </a:ext>
              </a:extLst>
            </p:cNvPr>
            <p:cNvSpPr/>
            <p:nvPr/>
          </p:nvSpPr>
          <p:spPr>
            <a:xfrm>
              <a:off x="6698859" y="1464432"/>
              <a:ext cx="335440" cy="20068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ctr" anchorCtr="0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2B9F91DE-E7B4-427E-BFC5-578180549BBE}"/>
                </a:ext>
              </a:extLst>
            </p:cNvPr>
            <p:cNvSpPr/>
            <p:nvPr/>
          </p:nvSpPr>
          <p:spPr>
            <a:xfrm>
              <a:off x="1948470" y="1888593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20FC2B84-3D5E-42B3-8E0C-687A83831F93}"/>
                </a:ext>
              </a:extLst>
            </p:cNvPr>
            <p:cNvSpPr/>
            <p:nvPr/>
          </p:nvSpPr>
          <p:spPr>
            <a:xfrm>
              <a:off x="4007635" y="1113667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1EA2D48-5E9B-4D23-9F6C-B07C25990816}"/>
                </a:ext>
              </a:extLst>
            </p:cNvPr>
            <p:cNvSpPr/>
            <p:nvPr/>
          </p:nvSpPr>
          <p:spPr>
            <a:xfrm>
              <a:off x="3553481" y="4802345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C6A17F98-D4EA-4557-AD2F-7300E478A944}"/>
                </a:ext>
              </a:extLst>
            </p:cNvPr>
            <p:cNvSpPr/>
            <p:nvPr/>
          </p:nvSpPr>
          <p:spPr>
            <a:xfrm>
              <a:off x="5258919" y="2431365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C9813D56-E29F-4793-9A5E-97CF004C677A}"/>
                </a:ext>
              </a:extLst>
            </p:cNvPr>
            <p:cNvSpPr/>
            <p:nvPr/>
          </p:nvSpPr>
          <p:spPr>
            <a:xfrm>
              <a:off x="7945731" y="4467575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F580351C-4618-420A-84D0-46389583995B}"/>
                </a:ext>
              </a:extLst>
            </p:cNvPr>
            <p:cNvSpPr/>
            <p:nvPr/>
          </p:nvSpPr>
          <p:spPr>
            <a:xfrm>
              <a:off x="7263338" y="1936300"/>
              <a:ext cx="1060704" cy="66518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A9C24847-10E3-4951-98B0-32712931B0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86600" y="3352111"/>
              <a:ext cx="46299" cy="10034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F63F7E5D-205B-4D98-B640-CC4451AB3F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77022" y="3890404"/>
              <a:ext cx="0" cy="1544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95786B83-E6EE-4609-A7C6-9C822A7EC4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95481" y="2501140"/>
              <a:ext cx="74271" cy="5263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19E41A17-DE53-438E-9E06-3D711F185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43824" y="1180618"/>
              <a:ext cx="0" cy="6313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1869111D-D827-4454-B96D-16AA66EDB3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61500" y="4586468"/>
              <a:ext cx="30909" cy="1273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00EFABE8-A8E2-4BD0-8BE5-D401F11710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7136" y="5260693"/>
              <a:ext cx="157229" cy="3117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Gerader Verbinder 70">
              <a:extLst>
                <a:ext uri="{FF2B5EF4-FFF2-40B4-BE49-F238E27FC236}">
                  <a16:creationId xmlns:a16="http://schemas.microsoft.com/office/drawing/2014/main" id="{5DDF370C-467A-46A2-AA92-4BB585E382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4242" y="5508586"/>
              <a:ext cx="157229" cy="3117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B3D5523B-C000-43F0-B126-A91E19D36C1D}"/>
                </a:ext>
              </a:extLst>
            </p:cNvPr>
            <p:cNvCxnSpPr>
              <a:cxnSpLocks/>
            </p:cNvCxnSpPr>
            <p:nvPr/>
          </p:nvCxnSpPr>
          <p:spPr>
            <a:xfrm>
              <a:off x="6649658" y="5197027"/>
              <a:ext cx="38226" cy="904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9F3B2C53-6426-46D3-AD1B-210EEF788C79}"/>
                </a:ext>
              </a:extLst>
            </p:cNvPr>
            <p:cNvSpPr/>
            <p:nvPr/>
          </p:nvSpPr>
          <p:spPr>
            <a:xfrm rot="769755">
              <a:off x="3639996" y="766356"/>
              <a:ext cx="483322" cy="1277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Rechteck 74">
              <a:extLst>
                <a:ext uri="{FF2B5EF4-FFF2-40B4-BE49-F238E27FC236}">
                  <a16:creationId xmlns:a16="http://schemas.microsoft.com/office/drawing/2014/main" id="{466CA719-1AD5-4B84-9E67-034CC96269A9}"/>
                </a:ext>
              </a:extLst>
            </p:cNvPr>
            <p:cNvSpPr/>
            <p:nvPr/>
          </p:nvSpPr>
          <p:spPr>
            <a:xfrm rot="20057479">
              <a:off x="5059819" y="584930"/>
              <a:ext cx="144245" cy="1003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0666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3396902-713C-47CB-971C-6BF3F95B8BBE}"/>
              </a:ext>
            </a:extLst>
          </p:cNvPr>
          <p:cNvGrpSpPr/>
          <p:nvPr/>
        </p:nvGrpSpPr>
        <p:grpSpPr>
          <a:xfrm>
            <a:off x="913471" y="2001412"/>
            <a:ext cx="9642209" cy="2855176"/>
            <a:chOff x="913471" y="2001412"/>
            <a:chExt cx="9642209" cy="2855176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FE428445-D310-4B38-9229-5A25BA2C6652}"/>
                    </a:ext>
                  </a:extLst>
                </p14:cNvPr>
                <p14:cNvContentPartPr/>
                <p14:nvPr/>
              </p14:nvContentPartPr>
              <p14:xfrm>
                <a:off x="913471" y="3059677"/>
                <a:ext cx="1666432" cy="1176155"/>
              </p14:xfrm>
            </p:contentPart>
          </mc:Choice>
          <mc:Fallback xmlns=""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FE428445-D310-4B38-9229-5A25BA2C665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08811" y="3054994"/>
                  <a:ext cx="1675393" cy="1185161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D6C21B75-0663-4CC3-A4EA-B4161DCA9EC4}"/>
                </a:ext>
              </a:extLst>
            </p:cNvPr>
            <p:cNvSpPr/>
            <p:nvPr/>
          </p:nvSpPr>
          <p:spPr>
            <a:xfrm>
              <a:off x="4497467" y="2871858"/>
              <a:ext cx="828735" cy="55714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H</a:t>
              </a:r>
              <a:r>
                <a:rPr lang="de-DE" baseline="-25000" dirty="0"/>
                <a:t>2</a:t>
              </a:r>
              <a:r>
                <a:rPr lang="de-DE" dirty="0"/>
                <a:t>O</a:t>
              </a:r>
            </a:p>
          </p:txBody>
        </p: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F002D718-20F8-4322-A0CF-F5483C43ED8D}"/>
                </a:ext>
              </a:extLst>
            </p:cNvPr>
            <p:cNvCxnSpPr/>
            <p:nvPr/>
          </p:nvCxnSpPr>
          <p:spPr>
            <a:xfrm>
              <a:off x="3327035" y="3502152"/>
              <a:ext cx="2459736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70A4612-279B-4FD2-82DB-629232924AE7}"/>
                </a:ext>
              </a:extLst>
            </p:cNvPr>
            <p:cNvSpPr txBox="1"/>
            <p:nvPr/>
          </p:nvSpPr>
          <p:spPr>
            <a:xfrm>
              <a:off x="4005188" y="2986516"/>
              <a:ext cx="10789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 n</a:t>
              </a:r>
            </a:p>
          </p:txBody>
        </p:sp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6EDDAEDE-4D49-49A3-9AE6-017BEE37F3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33903" y="2001412"/>
              <a:ext cx="4021777" cy="28551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093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75A7A14-B4EC-4600-B371-853BCB52581E}"/>
              </a:ext>
            </a:extLst>
          </p:cNvPr>
          <p:cNvGrpSpPr/>
          <p:nvPr/>
        </p:nvGrpSpPr>
        <p:grpSpPr>
          <a:xfrm>
            <a:off x="741872" y="897147"/>
            <a:ext cx="10653622" cy="4528868"/>
            <a:chOff x="741872" y="897147"/>
            <a:chExt cx="10653622" cy="4528868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45CF4E70-8060-4C67-A9C7-F61F310E3272}"/>
                </a:ext>
              </a:extLst>
            </p:cNvPr>
            <p:cNvSpPr/>
            <p:nvPr/>
          </p:nvSpPr>
          <p:spPr>
            <a:xfrm>
              <a:off x="741872" y="897147"/>
              <a:ext cx="10653622" cy="45288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09B9D479-D5D7-4128-B8AE-6D802BEB3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5356" y="1999364"/>
              <a:ext cx="9681287" cy="2859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056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ruppieren 274">
            <a:extLst>
              <a:ext uri="{FF2B5EF4-FFF2-40B4-BE49-F238E27FC236}">
                <a16:creationId xmlns:a16="http://schemas.microsoft.com/office/drawing/2014/main" id="{A55D3697-976E-4F91-9DD6-4230C505F511}"/>
              </a:ext>
            </a:extLst>
          </p:cNvPr>
          <p:cNvGrpSpPr/>
          <p:nvPr/>
        </p:nvGrpSpPr>
        <p:grpSpPr>
          <a:xfrm>
            <a:off x="1091182" y="437322"/>
            <a:ext cx="10268713" cy="6188765"/>
            <a:chOff x="1091182" y="437322"/>
            <a:chExt cx="10268713" cy="6188765"/>
          </a:xfrm>
        </p:grpSpPr>
        <p:sp>
          <p:nvSpPr>
            <p:cNvPr id="274" name="Rechteck 273">
              <a:extLst>
                <a:ext uri="{FF2B5EF4-FFF2-40B4-BE49-F238E27FC236}">
                  <a16:creationId xmlns:a16="http://schemas.microsoft.com/office/drawing/2014/main" id="{5878C5E5-E7AE-4A3D-9687-A90A565ADF64}"/>
                </a:ext>
              </a:extLst>
            </p:cNvPr>
            <p:cNvSpPr/>
            <p:nvPr/>
          </p:nvSpPr>
          <p:spPr>
            <a:xfrm>
              <a:off x="1091182" y="437322"/>
              <a:ext cx="10268713" cy="61887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73" name="Gruppieren 272">
              <a:extLst>
                <a:ext uri="{FF2B5EF4-FFF2-40B4-BE49-F238E27FC236}">
                  <a16:creationId xmlns:a16="http://schemas.microsoft.com/office/drawing/2014/main" id="{51FFBA97-8353-48A8-A0CA-E953E01F0486}"/>
                </a:ext>
              </a:extLst>
            </p:cNvPr>
            <p:cNvGrpSpPr/>
            <p:nvPr/>
          </p:nvGrpSpPr>
          <p:grpSpPr>
            <a:xfrm>
              <a:off x="1091183" y="873720"/>
              <a:ext cx="10268712" cy="5588052"/>
              <a:chOff x="740664" y="814937"/>
              <a:chExt cx="10268712" cy="5588052"/>
            </a:xfrm>
          </p:grpSpPr>
          <p:sp>
            <p:nvSpPr>
              <p:cNvPr id="2" name="Freihandform: Form 1">
                <a:extLst>
                  <a:ext uri="{FF2B5EF4-FFF2-40B4-BE49-F238E27FC236}">
                    <a16:creationId xmlns:a16="http://schemas.microsoft.com/office/drawing/2014/main" id="{6C630187-6D03-4B45-9E24-5150696D2AA4}"/>
                  </a:ext>
                </a:extLst>
              </p:cNvPr>
              <p:cNvSpPr/>
              <p:nvPr/>
            </p:nvSpPr>
            <p:spPr>
              <a:xfrm>
                <a:off x="2590280" y="2402057"/>
                <a:ext cx="584824" cy="466518"/>
              </a:xfrm>
              <a:custGeom>
                <a:avLst/>
                <a:gdLst>
                  <a:gd name="connsiteX0" fmla="*/ 574231 w 583593"/>
                  <a:gd name="connsiteY0" fmla="*/ 0 h 490630"/>
                  <a:gd name="connsiteX1" fmla="*/ 574231 w 583593"/>
                  <a:gd name="connsiteY1" fmla="*/ 0 h 490630"/>
                  <a:gd name="connsiteX2" fmla="*/ 536781 w 583593"/>
                  <a:gd name="connsiteY2" fmla="*/ 6241 h 490630"/>
                  <a:gd name="connsiteX3" fmla="*/ 527418 w 583593"/>
                  <a:gd name="connsiteY3" fmla="*/ 9362 h 490630"/>
                  <a:gd name="connsiteX4" fmla="*/ 496210 w 583593"/>
                  <a:gd name="connsiteY4" fmla="*/ 24966 h 490630"/>
                  <a:gd name="connsiteX5" fmla="*/ 461881 w 583593"/>
                  <a:gd name="connsiteY5" fmla="*/ 43691 h 490630"/>
                  <a:gd name="connsiteX6" fmla="*/ 443156 w 583593"/>
                  <a:gd name="connsiteY6" fmla="*/ 46812 h 490630"/>
                  <a:gd name="connsiteX7" fmla="*/ 415069 w 583593"/>
                  <a:gd name="connsiteY7" fmla="*/ 53053 h 490630"/>
                  <a:gd name="connsiteX8" fmla="*/ 371377 w 583593"/>
                  <a:gd name="connsiteY8" fmla="*/ 65537 h 490630"/>
                  <a:gd name="connsiteX9" fmla="*/ 358894 w 583593"/>
                  <a:gd name="connsiteY9" fmla="*/ 68658 h 490630"/>
                  <a:gd name="connsiteX10" fmla="*/ 302719 w 583593"/>
                  <a:gd name="connsiteY10" fmla="*/ 74899 h 490630"/>
                  <a:gd name="connsiteX11" fmla="*/ 280874 w 583593"/>
                  <a:gd name="connsiteY11" fmla="*/ 78020 h 490630"/>
                  <a:gd name="connsiteX12" fmla="*/ 271511 w 583593"/>
                  <a:gd name="connsiteY12" fmla="*/ 81141 h 490630"/>
                  <a:gd name="connsiteX13" fmla="*/ 218457 w 583593"/>
                  <a:gd name="connsiteY13" fmla="*/ 87382 h 490630"/>
                  <a:gd name="connsiteX14" fmla="*/ 174766 w 583593"/>
                  <a:gd name="connsiteY14" fmla="*/ 93624 h 490630"/>
                  <a:gd name="connsiteX15" fmla="*/ 99866 w 583593"/>
                  <a:gd name="connsiteY15" fmla="*/ 96745 h 490630"/>
                  <a:gd name="connsiteX16" fmla="*/ 9362 w 583593"/>
                  <a:gd name="connsiteY16" fmla="*/ 99866 h 490630"/>
                  <a:gd name="connsiteX17" fmla="*/ 6242 w 583593"/>
                  <a:gd name="connsiteY17" fmla="*/ 121711 h 490630"/>
                  <a:gd name="connsiteX18" fmla="*/ 0 w 583593"/>
                  <a:gd name="connsiteY18" fmla="*/ 171645 h 490630"/>
                  <a:gd name="connsiteX19" fmla="*/ 0 w 583593"/>
                  <a:gd name="connsiteY19" fmla="*/ 202853 h 490630"/>
                  <a:gd name="connsiteX20" fmla="*/ 3121 w 583593"/>
                  <a:gd name="connsiteY20" fmla="*/ 274632 h 490630"/>
                  <a:gd name="connsiteX21" fmla="*/ 6242 w 583593"/>
                  <a:gd name="connsiteY21" fmla="*/ 283994 h 490630"/>
                  <a:gd name="connsiteX22" fmla="*/ 15604 w 583593"/>
                  <a:gd name="connsiteY22" fmla="*/ 315202 h 490630"/>
                  <a:gd name="connsiteX23" fmla="*/ 18725 w 583593"/>
                  <a:gd name="connsiteY23" fmla="*/ 324565 h 490630"/>
                  <a:gd name="connsiteX24" fmla="*/ 15604 w 583593"/>
                  <a:gd name="connsiteY24" fmla="*/ 393223 h 490630"/>
                  <a:gd name="connsiteX25" fmla="*/ 18725 w 583593"/>
                  <a:gd name="connsiteY25" fmla="*/ 402585 h 490630"/>
                  <a:gd name="connsiteX26" fmla="*/ 15604 w 583593"/>
                  <a:gd name="connsiteY26" fmla="*/ 436914 h 490630"/>
                  <a:gd name="connsiteX27" fmla="*/ 18725 w 583593"/>
                  <a:gd name="connsiteY27" fmla="*/ 449397 h 490630"/>
                  <a:gd name="connsiteX28" fmla="*/ 68658 w 583593"/>
                  <a:gd name="connsiteY28" fmla="*/ 452518 h 490630"/>
                  <a:gd name="connsiteX29" fmla="*/ 84262 w 583593"/>
                  <a:gd name="connsiteY29" fmla="*/ 455639 h 490630"/>
                  <a:gd name="connsiteX30" fmla="*/ 96745 w 583593"/>
                  <a:gd name="connsiteY30" fmla="*/ 461881 h 490630"/>
                  <a:gd name="connsiteX31" fmla="*/ 109229 w 583593"/>
                  <a:gd name="connsiteY31" fmla="*/ 465002 h 490630"/>
                  <a:gd name="connsiteX32" fmla="*/ 118591 w 583593"/>
                  <a:gd name="connsiteY32" fmla="*/ 468122 h 490630"/>
                  <a:gd name="connsiteX33" fmla="*/ 171645 w 583593"/>
                  <a:gd name="connsiteY33" fmla="*/ 483726 h 490630"/>
                  <a:gd name="connsiteX34" fmla="*/ 249665 w 583593"/>
                  <a:gd name="connsiteY34" fmla="*/ 483726 h 490630"/>
                  <a:gd name="connsiteX35" fmla="*/ 259028 w 583593"/>
                  <a:gd name="connsiteY35" fmla="*/ 474364 h 490630"/>
                  <a:gd name="connsiteX36" fmla="*/ 299598 w 583593"/>
                  <a:gd name="connsiteY36" fmla="*/ 465002 h 490630"/>
                  <a:gd name="connsiteX37" fmla="*/ 308961 w 583593"/>
                  <a:gd name="connsiteY37" fmla="*/ 461881 h 490630"/>
                  <a:gd name="connsiteX38" fmla="*/ 324565 w 583593"/>
                  <a:gd name="connsiteY38" fmla="*/ 458760 h 490630"/>
                  <a:gd name="connsiteX39" fmla="*/ 371377 w 583593"/>
                  <a:gd name="connsiteY39" fmla="*/ 449397 h 490630"/>
                  <a:gd name="connsiteX40" fmla="*/ 396344 w 583593"/>
                  <a:gd name="connsiteY40" fmla="*/ 436914 h 490630"/>
                  <a:gd name="connsiteX41" fmla="*/ 415069 w 583593"/>
                  <a:gd name="connsiteY41" fmla="*/ 433793 h 490630"/>
                  <a:gd name="connsiteX42" fmla="*/ 440035 w 583593"/>
                  <a:gd name="connsiteY42" fmla="*/ 424431 h 490630"/>
                  <a:gd name="connsiteX43" fmla="*/ 455639 w 583593"/>
                  <a:gd name="connsiteY43" fmla="*/ 421310 h 490630"/>
                  <a:gd name="connsiteX44" fmla="*/ 477485 w 583593"/>
                  <a:gd name="connsiteY44" fmla="*/ 411948 h 490630"/>
                  <a:gd name="connsiteX45" fmla="*/ 499331 w 583593"/>
                  <a:gd name="connsiteY45" fmla="*/ 408827 h 490630"/>
                  <a:gd name="connsiteX46" fmla="*/ 511814 w 583593"/>
                  <a:gd name="connsiteY46" fmla="*/ 405706 h 490630"/>
                  <a:gd name="connsiteX47" fmla="*/ 524297 w 583593"/>
                  <a:gd name="connsiteY47" fmla="*/ 396344 h 490630"/>
                  <a:gd name="connsiteX48" fmla="*/ 536781 w 583593"/>
                  <a:gd name="connsiteY48" fmla="*/ 393223 h 490630"/>
                  <a:gd name="connsiteX49" fmla="*/ 555506 w 583593"/>
                  <a:gd name="connsiteY49" fmla="*/ 374498 h 490630"/>
                  <a:gd name="connsiteX50" fmla="*/ 564868 w 583593"/>
                  <a:gd name="connsiteY50" fmla="*/ 368256 h 490630"/>
                  <a:gd name="connsiteX51" fmla="*/ 571110 w 583593"/>
                  <a:gd name="connsiteY51" fmla="*/ 358894 h 490630"/>
                  <a:gd name="connsiteX52" fmla="*/ 574231 w 583593"/>
                  <a:gd name="connsiteY52" fmla="*/ 340169 h 490630"/>
                  <a:gd name="connsiteX53" fmla="*/ 580472 w 583593"/>
                  <a:gd name="connsiteY53" fmla="*/ 315202 h 490630"/>
                  <a:gd name="connsiteX54" fmla="*/ 583593 w 583593"/>
                  <a:gd name="connsiteY54" fmla="*/ 302719 h 490630"/>
                  <a:gd name="connsiteX55" fmla="*/ 577351 w 583593"/>
                  <a:gd name="connsiteY55" fmla="*/ 237182 h 490630"/>
                  <a:gd name="connsiteX56" fmla="*/ 571110 w 583593"/>
                  <a:gd name="connsiteY56" fmla="*/ 152920 h 490630"/>
                  <a:gd name="connsiteX57" fmla="*/ 574231 w 583593"/>
                  <a:gd name="connsiteY57" fmla="*/ 96745 h 490630"/>
                  <a:gd name="connsiteX58" fmla="*/ 571110 w 583593"/>
                  <a:gd name="connsiteY58" fmla="*/ 87382 h 490630"/>
                  <a:gd name="connsiteX59" fmla="*/ 567989 w 583593"/>
                  <a:gd name="connsiteY59" fmla="*/ 49933 h 490630"/>
                  <a:gd name="connsiteX60" fmla="*/ 564868 w 583593"/>
                  <a:gd name="connsiteY60" fmla="*/ 24966 h 490630"/>
                  <a:gd name="connsiteX61" fmla="*/ 574231 w 583593"/>
                  <a:gd name="connsiteY61" fmla="*/ 0 h 490630"/>
                  <a:gd name="connsiteX0" fmla="*/ 574231 w 583593"/>
                  <a:gd name="connsiteY0" fmla="*/ 0 h 484063"/>
                  <a:gd name="connsiteX1" fmla="*/ 574231 w 583593"/>
                  <a:gd name="connsiteY1" fmla="*/ 0 h 484063"/>
                  <a:gd name="connsiteX2" fmla="*/ 536781 w 583593"/>
                  <a:gd name="connsiteY2" fmla="*/ 6241 h 484063"/>
                  <a:gd name="connsiteX3" fmla="*/ 527418 w 583593"/>
                  <a:gd name="connsiteY3" fmla="*/ 9362 h 484063"/>
                  <a:gd name="connsiteX4" fmla="*/ 496210 w 583593"/>
                  <a:gd name="connsiteY4" fmla="*/ 24966 h 484063"/>
                  <a:gd name="connsiteX5" fmla="*/ 461881 w 583593"/>
                  <a:gd name="connsiteY5" fmla="*/ 43691 h 484063"/>
                  <a:gd name="connsiteX6" fmla="*/ 443156 w 583593"/>
                  <a:gd name="connsiteY6" fmla="*/ 46812 h 484063"/>
                  <a:gd name="connsiteX7" fmla="*/ 415069 w 583593"/>
                  <a:gd name="connsiteY7" fmla="*/ 53053 h 484063"/>
                  <a:gd name="connsiteX8" fmla="*/ 371377 w 583593"/>
                  <a:gd name="connsiteY8" fmla="*/ 65537 h 484063"/>
                  <a:gd name="connsiteX9" fmla="*/ 358894 w 583593"/>
                  <a:gd name="connsiteY9" fmla="*/ 68658 h 484063"/>
                  <a:gd name="connsiteX10" fmla="*/ 302719 w 583593"/>
                  <a:gd name="connsiteY10" fmla="*/ 74899 h 484063"/>
                  <a:gd name="connsiteX11" fmla="*/ 280874 w 583593"/>
                  <a:gd name="connsiteY11" fmla="*/ 78020 h 484063"/>
                  <a:gd name="connsiteX12" fmla="*/ 271511 w 583593"/>
                  <a:gd name="connsiteY12" fmla="*/ 81141 h 484063"/>
                  <a:gd name="connsiteX13" fmla="*/ 218457 w 583593"/>
                  <a:gd name="connsiteY13" fmla="*/ 87382 h 484063"/>
                  <a:gd name="connsiteX14" fmla="*/ 174766 w 583593"/>
                  <a:gd name="connsiteY14" fmla="*/ 93624 h 484063"/>
                  <a:gd name="connsiteX15" fmla="*/ 99866 w 583593"/>
                  <a:gd name="connsiteY15" fmla="*/ 96745 h 484063"/>
                  <a:gd name="connsiteX16" fmla="*/ 9362 w 583593"/>
                  <a:gd name="connsiteY16" fmla="*/ 99866 h 484063"/>
                  <a:gd name="connsiteX17" fmla="*/ 6242 w 583593"/>
                  <a:gd name="connsiteY17" fmla="*/ 121711 h 484063"/>
                  <a:gd name="connsiteX18" fmla="*/ 0 w 583593"/>
                  <a:gd name="connsiteY18" fmla="*/ 171645 h 484063"/>
                  <a:gd name="connsiteX19" fmla="*/ 0 w 583593"/>
                  <a:gd name="connsiteY19" fmla="*/ 202853 h 484063"/>
                  <a:gd name="connsiteX20" fmla="*/ 3121 w 583593"/>
                  <a:gd name="connsiteY20" fmla="*/ 274632 h 484063"/>
                  <a:gd name="connsiteX21" fmla="*/ 6242 w 583593"/>
                  <a:gd name="connsiteY21" fmla="*/ 283994 h 484063"/>
                  <a:gd name="connsiteX22" fmla="*/ 15604 w 583593"/>
                  <a:gd name="connsiteY22" fmla="*/ 315202 h 484063"/>
                  <a:gd name="connsiteX23" fmla="*/ 18725 w 583593"/>
                  <a:gd name="connsiteY23" fmla="*/ 324565 h 484063"/>
                  <a:gd name="connsiteX24" fmla="*/ 15604 w 583593"/>
                  <a:gd name="connsiteY24" fmla="*/ 393223 h 484063"/>
                  <a:gd name="connsiteX25" fmla="*/ 18725 w 583593"/>
                  <a:gd name="connsiteY25" fmla="*/ 402585 h 484063"/>
                  <a:gd name="connsiteX26" fmla="*/ 15604 w 583593"/>
                  <a:gd name="connsiteY26" fmla="*/ 436914 h 484063"/>
                  <a:gd name="connsiteX27" fmla="*/ 18725 w 583593"/>
                  <a:gd name="connsiteY27" fmla="*/ 449397 h 484063"/>
                  <a:gd name="connsiteX28" fmla="*/ 68658 w 583593"/>
                  <a:gd name="connsiteY28" fmla="*/ 452518 h 484063"/>
                  <a:gd name="connsiteX29" fmla="*/ 84262 w 583593"/>
                  <a:gd name="connsiteY29" fmla="*/ 455639 h 484063"/>
                  <a:gd name="connsiteX30" fmla="*/ 96745 w 583593"/>
                  <a:gd name="connsiteY30" fmla="*/ 461881 h 484063"/>
                  <a:gd name="connsiteX31" fmla="*/ 109229 w 583593"/>
                  <a:gd name="connsiteY31" fmla="*/ 465002 h 484063"/>
                  <a:gd name="connsiteX32" fmla="*/ 118591 w 583593"/>
                  <a:gd name="connsiteY32" fmla="*/ 468122 h 484063"/>
                  <a:gd name="connsiteX33" fmla="*/ 176941 w 583593"/>
                  <a:gd name="connsiteY33" fmla="*/ 460778 h 484063"/>
                  <a:gd name="connsiteX34" fmla="*/ 249665 w 583593"/>
                  <a:gd name="connsiteY34" fmla="*/ 483726 h 484063"/>
                  <a:gd name="connsiteX35" fmla="*/ 259028 w 583593"/>
                  <a:gd name="connsiteY35" fmla="*/ 474364 h 484063"/>
                  <a:gd name="connsiteX36" fmla="*/ 299598 w 583593"/>
                  <a:gd name="connsiteY36" fmla="*/ 465002 h 484063"/>
                  <a:gd name="connsiteX37" fmla="*/ 308961 w 583593"/>
                  <a:gd name="connsiteY37" fmla="*/ 461881 h 484063"/>
                  <a:gd name="connsiteX38" fmla="*/ 324565 w 583593"/>
                  <a:gd name="connsiteY38" fmla="*/ 458760 h 484063"/>
                  <a:gd name="connsiteX39" fmla="*/ 371377 w 583593"/>
                  <a:gd name="connsiteY39" fmla="*/ 449397 h 484063"/>
                  <a:gd name="connsiteX40" fmla="*/ 396344 w 583593"/>
                  <a:gd name="connsiteY40" fmla="*/ 436914 h 484063"/>
                  <a:gd name="connsiteX41" fmla="*/ 415069 w 583593"/>
                  <a:gd name="connsiteY41" fmla="*/ 433793 h 484063"/>
                  <a:gd name="connsiteX42" fmla="*/ 440035 w 583593"/>
                  <a:gd name="connsiteY42" fmla="*/ 424431 h 484063"/>
                  <a:gd name="connsiteX43" fmla="*/ 455639 w 583593"/>
                  <a:gd name="connsiteY43" fmla="*/ 421310 h 484063"/>
                  <a:gd name="connsiteX44" fmla="*/ 477485 w 583593"/>
                  <a:gd name="connsiteY44" fmla="*/ 411948 h 484063"/>
                  <a:gd name="connsiteX45" fmla="*/ 499331 w 583593"/>
                  <a:gd name="connsiteY45" fmla="*/ 408827 h 484063"/>
                  <a:gd name="connsiteX46" fmla="*/ 511814 w 583593"/>
                  <a:gd name="connsiteY46" fmla="*/ 405706 h 484063"/>
                  <a:gd name="connsiteX47" fmla="*/ 524297 w 583593"/>
                  <a:gd name="connsiteY47" fmla="*/ 396344 h 484063"/>
                  <a:gd name="connsiteX48" fmla="*/ 536781 w 583593"/>
                  <a:gd name="connsiteY48" fmla="*/ 393223 h 484063"/>
                  <a:gd name="connsiteX49" fmla="*/ 555506 w 583593"/>
                  <a:gd name="connsiteY49" fmla="*/ 374498 h 484063"/>
                  <a:gd name="connsiteX50" fmla="*/ 564868 w 583593"/>
                  <a:gd name="connsiteY50" fmla="*/ 368256 h 484063"/>
                  <a:gd name="connsiteX51" fmla="*/ 571110 w 583593"/>
                  <a:gd name="connsiteY51" fmla="*/ 358894 h 484063"/>
                  <a:gd name="connsiteX52" fmla="*/ 574231 w 583593"/>
                  <a:gd name="connsiteY52" fmla="*/ 340169 h 484063"/>
                  <a:gd name="connsiteX53" fmla="*/ 580472 w 583593"/>
                  <a:gd name="connsiteY53" fmla="*/ 315202 h 484063"/>
                  <a:gd name="connsiteX54" fmla="*/ 583593 w 583593"/>
                  <a:gd name="connsiteY54" fmla="*/ 302719 h 484063"/>
                  <a:gd name="connsiteX55" fmla="*/ 577351 w 583593"/>
                  <a:gd name="connsiteY55" fmla="*/ 237182 h 484063"/>
                  <a:gd name="connsiteX56" fmla="*/ 571110 w 583593"/>
                  <a:gd name="connsiteY56" fmla="*/ 152920 h 484063"/>
                  <a:gd name="connsiteX57" fmla="*/ 574231 w 583593"/>
                  <a:gd name="connsiteY57" fmla="*/ 96745 h 484063"/>
                  <a:gd name="connsiteX58" fmla="*/ 571110 w 583593"/>
                  <a:gd name="connsiteY58" fmla="*/ 87382 h 484063"/>
                  <a:gd name="connsiteX59" fmla="*/ 567989 w 583593"/>
                  <a:gd name="connsiteY59" fmla="*/ 49933 h 484063"/>
                  <a:gd name="connsiteX60" fmla="*/ 564868 w 583593"/>
                  <a:gd name="connsiteY60" fmla="*/ 24966 h 484063"/>
                  <a:gd name="connsiteX61" fmla="*/ 574231 w 583593"/>
                  <a:gd name="connsiteY61" fmla="*/ 0 h 484063"/>
                  <a:gd name="connsiteX0" fmla="*/ 574231 w 583593"/>
                  <a:gd name="connsiteY0" fmla="*/ 0 h 474677"/>
                  <a:gd name="connsiteX1" fmla="*/ 574231 w 583593"/>
                  <a:gd name="connsiteY1" fmla="*/ 0 h 474677"/>
                  <a:gd name="connsiteX2" fmla="*/ 536781 w 583593"/>
                  <a:gd name="connsiteY2" fmla="*/ 6241 h 474677"/>
                  <a:gd name="connsiteX3" fmla="*/ 527418 w 583593"/>
                  <a:gd name="connsiteY3" fmla="*/ 9362 h 474677"/>
                  <a:gd name="connsiteX4" fmla="*/ 496210 w 583593"/>
                  <a:gd name="connsiteY4" fmla="*/ 24966 h 474677"/>
                  <a:gd name="connsiteX5" fmla="*/ 461881 w 583593"/>
                  <a:gd name="connsiteY5" fmla="*/ 43691 h 474677"/>
                  <a:gd name="connsiteX6" fmla="*/ 443156 w 583593"/>
                  <a:gd name="connsiteY6" fmla="*/ 46812 h 474677"/>
                  <a:gd name="connsiteX7" fmla="*/ 415069 w 583593"/>
                  <a:gd name="connsiteY7" fmla="*/ 53053 h 474677"/>
                  <a:gd name="connsiteX8" fmla="*/ 371377 w 583593"/>
                  <a:gd name="connsiteY8" fmla="*/ 65537 h 474677"/>
                  <a:gd name="connsiteX9" fmla="*/ 358894 w 583593"/>
                  <a:gd name="connsiteY9" fmla="*/ 68658 h 474677"/>
                  <a:gd name="connsiteX10" fmla="*/ 302719 w 583593"/>
                  <a:gd name="connsiteY10" fmla="*/ 74899 h 474677"/>
                  <a:gd name="connsiteX11" fmla="*/ 280874 w 583593"/>
                  <a:gd name="connsiteY11" fmla="*/ 78020 h 474677"/>
                  <a:gd name="connsiteX12" fmla="*/ 271511 w 583593"/>
                  <a:gd name="connsiteY12" fmla="*/ 81141 h 474677"/>
                  <a:gd name="connsiteX13" fmla="*/ 218457 w 583593"/>
                  <a:gd name="connsiteY13" fmla="*/ 87382 h 474677"/>
                  <a:gd name="connsiteX14" fmla="*/ 174766 w 583593"/>
                  <a:gd name="connsiteY14" fmla="*/ 93624 h 474677"/>
                  <a:gd name="connsiteX15" fmla="*/ 99866 w 583593"/>
                  <a:gd name="connsiteY15" fmla="*/ 96745 h 474677"/>
                  <a:gd name="connsiteX16" fmla="*/ 9362 w 583593"/>
                  <a:gd name="connsiteY16" fmla="*/ 99866 h 474677"/>
                  <a:gd name="connsiteX17" fmla="*/ 6242 w 583593"/>
                  <a:gd name="connsiteY17" fmla="*/ 121711 h 474677"/>
                  <a:gd name="connsiteX18" fmla="*/ 0 w 583593"/>
                  <a:gd name="connsiteY18" fmla="*/ 171645 h 474677"/>
                  <a:gd name="connsiteX19" fmla="*/ 0 w 583593"/>
                  <a:gd name="connsiteY19" fmla="*/ 202853 h 474677"/>
                  <a:gd name="connsiteX20" fmla="*/ 3121 w 583593"/>
                  <a:gd name="connsiteY20" fmla="*/ 274632 h 474677"/>
                  <a:gd name="connsiteX21" fmla="*/ 6242 w 583593"/>
                  <a:gd name="connsiteY21" fmla="*/ 283994 h 474677"/>
                  <a:gd name="connsiteX22" fmla="*/ 15604 w 583593"/>
                  <a:gd name="connsiteY22" fmla="*/ 315202 h 474677"/>
                  <a:gd name="connsiteX23" fmla="*/ 18725 w 583593"/>
                  <a:gd name="connsiteY23" fmla="*/ 324565 h 474677"/>
                  <a:gd name="connsiteX24" fmla="*/ 15604 w 583593"/>
                  <a:gd name="connsiteY24" fmla="*/ 393223 h 474677"/>
                  <a:gd name="connsiteX25" fmla="*/ 18725 w 583593"/>
                  <a:gd name="connsiteY25" fmla="*/ 402585 h 474677"/>
                  <a:gd name="connsiteX26" fmla="*/ 15604 w 583593"/>
                  <a:gd name="connsiteY26" fmla="*/ 436914 h 474677"/>
                  <a:gd name="connsiteX27" fmla="*/ 18725 w 583593"/>
                  <a:gd name="connsiteY27" fmla="*/ 449397 h 474677"/>
                  <a:gd name="connsiteX28" fmla="*/ 68658 w 583593"/>
                  <a:gd name="connsiteY28" fmla="*/ 452518 h 474677"/>
                  <a:gd name="connsiteX29" fmla="*/ 84262 w 583593"/>
                  <a:gd name="connsiteY29" fmla="*/ 455639 h 474677"/>
                  <a:gd name="connsiteX30" fmla="*/ 96745 w 583593"/>
                  <a:gd name="connsiteY30" fmla="*/ 461881 h 474677"/>
                  <a:gd name="connsiteX31" fmla="*/ 109229 w 583593"/>
                  <a:gd name="connsiteY31" fmla="*/ 465002 h 474677"/>
                  <a:gd name="connsiteX32" fmla="*/ 118591 w 583593"/>
                  <a:gd name="connsiteY32" fmla="*/ 468122 h 474677"/>
                  <a:gd name="connsiteX33" fmla="*/ 176941 w 583593"/>
                  <a:gd name="connsiteY33" fmla="*/ 460778 h 474677"/>
                  <a:gd name="connsiteX34" fmla="*/ 251430 w 583593"/>
                  <a:gd name="connsiteY34" fmla="*/ 471369 h 474677"/>
                  <a:gd name="connsiteX35" fmla="*/ 259028 w 583593"/>
                  <a:gd name="connsiteY35" fmla="*/ 474364 h 474677"/>
                  <a:gd name="connsiteX36" fmla="*/ 299598 w 583593"/>
                  <a:gd name="connsiteY36" fmla="*/ 465002 h 474677"/>
                  <a:gd name="connsiteX37" fmla="*/ 308961 w 583593"/>
                  <a:gd name="connsiteY37" fmla="*/ 461881 h 474677"/>
                  <a:gd name="connsiteX38" fmla="*/ 324565 w 583593"/>
                  <a:gd name="connsiteY38" fmla="*/ 458760 h 474677"/>
                  <a:gd name="connsiteX39" fmla="*/ 371377 w 583593"/>
                  <a:gd name="connsiteY39" fmla="*/ 449397 h 474677"/>
                  <a:gd name="connsiteX40" fmla="*/ 396344 w 583593"/>
                  <a:gd name="connsiteY40" fmla="*/ 436914 h 474677"/>
                  <a:gd name="connsiteX41" fmla="*/ 415069 w 583593"/>
                  <a:gd name="connsiteY41" fmla="*/ 433793 h 474677"/>
                  <a:gd name="connsiteX42" fmla="*/ 440035 w 583593"/>
                  <a:gd name="connsiteY42" fmla="*/ 424431 h 474677"/>
                  <a:gd name="connsiteX43" fmla="*/ 455639 w 583593"/>
                  <a:gd name="connsiteY43" fmla="*/ 421310 h 474677"/>
                  <a:gd name="connsiteX44" fmla="*/ 477485 w 583593"/>
                  <a:gd name="connsiteY44" fmla="*/ 411948 h 474677"/>
                  <a:gd name="connsiteX45" fmla="*/ 499331 w 583593"/>
                  <a:gd name="connsiteY45" fmla="*/ 408827 h 474677"/>
                  <a:gd name="connsiteX46" fmla="*/ 511814 w 583593"/>
                  <a:gd name="connsiteY46" fmla="*/ 405706 h 474677"/>
                  <a:gd name="connsiteX47" fmla="*/ 524297 w 583593"/>
                  <a:gd name="connsiteY47" fmla="*/ 396344 h 474677"/>
                  <a:gd name="connsiteX48" fmla="*/ 536781 w 583593"/>
                  <a:gd name="connsiteY48" fmla="*/ 393223 h 474677"/>
                  <a:gd name="connsiteX49" fmla="*/ 555506 w 583593"/>
                  <a:gd name="connsiteY49" fmla="*/ 374498 h 474677"/>
                  <a:gd name="connsiteX50" fmla="*/ 564868 w 583593"/>
                  <a:gd name="connsiteY50" fmla="*/ 368256 h 474677"/>
                  <a:gd name="connsiteX51" fmla="*/ 571110 w 583593"/>
                  <a:gd name="connsiteY51" fmla="*/ 358894 h 474677"/>
                  <a:gd name="connsiteX52" fmla="*/ 574231 w 583593"/>
                  <a:gd name="connsiteY52" fmla="*/ 340169 h 474677"/>
                  <a:gd name="connsiteX53" fmla="*/ 580472 w 583593"/>
                  <a:gd name="connsiteY53" fmla="*/ 315202 h 474677"/>
                  <a:gd name="connsiteX54" fmla="*/ 583593 w 583593"/>
                  <a:gd name="connsiteY54" fmla="*/ 302719 h 474677"/>
                  <a:gd name="connsiteX55" fmla="*/ 577351 w 583593"/>
                  <a:gd name="connsiteY55" fmla="*/ 237182 h 474677"/>
                  <a:gd name="connsiteX56" fmla="*/ 571110 w 583593"/>
                  <a:gd name="connsiteY56" fmla="*/ 152920 h 474677"/>
                  <a:gd name="connsiteX57" fmla="*/ 574231 w 583593"/>
                  <a:gd name="connsiteY57" fmla="*/ 96745 h 474677"/>
                  <a:gd name="connsiteX58" fmla="*/ 571110 w 583593"/>
                  <a:gd name="connsiteY58" fmla="*/ 87382 h 474677"/>
                  <a:gd name="connsiteX59" fmla="*/ 567989 w 583593"/>
                  <a:gd name="connsiteY59" fmla="*/ 49933 h 474677"/>
                  <a:gd name="connsiteX60" fmla="*/ 564868 w 583593"/>
                  <a:gd name="connsiteY60" fmla="*/ 24966 h 474677"/>
                  <a:gd name="connsiteX61" fmla="*/ 574231 w 583593"/>
                  <a:gd name="connsiteY61" fmla="*/ 0 h 474677"/>
                  <a:gd name="connsiteX0" fmla="*/ 574231 w 583593"/>
                  <a:gd name="connsiteY0" fmla="*/ 0 h 474677"/>
                  <a:gd name="connsiteX1" fmla="*/ 574231 w 583593"/>
                  <a:gd name="connsiteY1" fmla="*/ 0 h 474677"/>
                  <a:gd name="connsiteX2" fmla="*/ 536781 w 583593"/>
                  <a:gd name="connsiteY2" fmla="*/ 6241 h 474677"/>
                  <a:gd name="connsiteX3" fmla="*/ 527418 w 583593"/>
                  <a:gd name="connsiteY3" fmla="*/ 9362 h 474677"/>
                  <a:gd name="connsiteX4" fmla="*/ 496210 w 583593"/>
                  <a:gd name="connsiteY4" fmla="*/ 24966 h 474677"/>
                  <a:gd name="connsiteX5" fmla="*/ 461881 w 583593"/>
                  <a:gd name="connsiteY5" fmla="*/ 43691 h 474677"/>
                  <a:gd name="connsiteX6" fmla="*/ 443156 w 583593"/>
                  <a:gd name="connsiteY6" fmla="*/ 46812 h 474677"/>
                  <a:gd name="connsiteX7" fmla="*/ 415069 w 583593"/>
                  <a:gd name="connsiteY7" fmla="*/ 53053 h 474677"/>
                  <a:gd name="connsiteX8" fmla="*/ 371377 w 583593"/>
                  <a:gd name="connsiteY8" fmla="*/ 65537 h 474677"/>
                  <a:gd name="connsiteX9" fmla="*/ 358894 w 583593"/>
                  <a:gd name="connsiteY9" fmla="*/ 68658 h 474677"/>
                  <a:gd name="connsiteX10" fmla="*/ 302719 w 583593"/>
                  <a:gd name="connsiteY10" fmla="*/ 74899 h 474677"/>
                  <a:gd name="connsiteX11" fmla="*/ 280874 w 583593"/>
                  <a:gd name="connsiteY11" fmla="*/ 78020 h 474677"/>
                  <a:gd name="connsiteX12" fmla="*/ 271511 w 583593"/>
                  <a:gd name="connsiteY12" fmla="*/ 81141 h 474677"/>
                  <a:gd name="connsiteX13" fmla="*/ 218457 w 583593"/>
                  <a:gd name="connsiteY13" fmla="*/ 87382 h 474677"/>
                  <a:gd name="connsiteX14" fmla="*/ 174766 w 583593"/>
                  <a:gd name="connsiteY14" fmla="*/ 93624 h 474677"/>
                  <a:gd name="connsiteX15" fmla="*/ 99866 w 583593"/>
                  <a:gd name="connsiteY15" fmla="*/ 96745 h 474677"/>
                  <a:gd name="connsiteX16" fmla="*/ 9362 w 583593"/>
                  <a:gd name="connsiteY16" fmla="*/ 99866 h 474677"/>
                  <a:gd name="connsiteX17" fmla="*/ 6242 w 583593"/>
                  <a:gd name="connsiteY17" fmla="*/ 121711 h 474677"/>
                  <a:gd name="connsiteX18" fmla="*/ 0 w 583593"/>
                  <a:gd name="connsiteY18" fmla="*/ 171645 h 474677"/>
                  <a:gd name="connsiteX19" fmla="*/ 0 w 583593"/>
                  <a:gd name="connsiteY19" fmla="*/ 202853 h 474677"/>
                  <a:gd name="connsiteX20" fmla="*/ 3121 w 583593"/>
                  <a:gd name="connsiteY20" fmla="*/ 274632 h 474677"/>
                  <a:gd name="connsiteX21" fmla="*/ 6242 w 583593"/>
                  <a:gd name="connsiteY21" fmla="*/ 283994 h 474677"/>
                  <a:gd name="connsiteX22" fmla="*/ 15604 w 583593"/>
                  <a:gd name="connsiteY22" fmla="*/ 315202 h 474677"/>
                  <a:gd name="connsiteX23" fmla="*/ 18725 w 583593"/>
                  <a:gd name="connsiteY23" fmla="*/ 324565 h 474677"/>
                  <a:gd name="connsiteX24" fmla="*/ 15604 w 583593"/>
                  <a:gd name="connsiteY24" fmla="*/ 393223 h 474677"/>
                  <a:gd name="connsiteX25" fmla="*/ 18725 w 583593"/>
                  <a:gd name="connsiteY25" fmla="*/ 402585 h 474677"/>
                  <a:gd name="connsiteX26" fmla="*/ 15604 w 583593"/>
                  <a:gd name="connsiteY26" fmla="*/ 436914 h 474677"/>
                  <a:gd name="connsiteX27" fmla="*/ 18725 w 583593"/>
                  <a:gd name="connsiteY27" fmla="*/ 449397 h 474677"/>
                  <a:gd name="connsiteX28" fmla="*/ 68658 w 583593"/>
                  <a:gd name="connsiteY28" fmla="*/ 452518 h 474677"/>
                  <a:gd name="connsiteX29" fmla="*/ 84262 w 583593"/>
                  <a:gd name="connsiteY29" fmla="*/ 455639 h 474677"/>
                  <a:gd name="connsiteX30" fmla="*/ 96745 w 583593"/>
                  <a:gd name="connsiteY30" fmla="*/ 461881 h 474677"/>
                  <a:gd name="connsiteX31" fmla="*/ 109229 w 583593"/>
                  <a:gd name="connsiteY31" fmla="*/ 465002 h 474677"/>
                  <a:gd name="connsiteX32" fmla="*/ 120356 w 583593"/>
                  <a:gd name="connsiteY32" fmla="*/ 457530 h 474677"/>
                  <a:gd name="connsiteX33" fmla="*/ 176941 w 583593"/>
                  <a:gd name="connsiteY33" fmla="*/ 460778 h 474677"/>
                  <a:gd name="connsiteX34" fmla="*/ 251430 w 583593"/>
                  <a:gd name="connsiteY34" fmla="*/ 471369 h 474677"/>
                  <a:gd name="connsiteX35" fmla="*/ 259028 w 583593"/>
                  <a:gd name="connsiteY35" fmla="*/ 474364 h 474677"/>
                  <a:gd name="connsiteX36" fmla="*/ 299598 w 583593"/>
                  <a:gd name="connsiteY36" fmla="*/ 465002 h 474677"/>
                  <a:gd name="connsiteX37" fmla="*/ 308961 w 583593"/>
                  <a:gd name="connsiteY37" fmla="*/ 461881 h 474677"/>
                  <a:gd name="connsiteX38" fmla="*/ 324565 w 583593"/>
                  <a:gd name="connsiteY38" fmla="*/ 458760 h 474677"/>
                  <a:gd name="connsiteX39" fmla="*/ 371377 w 583593"/>
                  <a:gd name="connsiteY39" fmla="*/ 449397 h 474677"/>
                  <a:gd name="connsiteX40" fmla="*/ 396344 w 583593"/>
                  <a:gd name="connsiteY40" fmla="*/ 436914 h 474677"/>
                  <a:gd name="connsiteX41" fmla="*/ 415069 w 583593"/>
                  <a:gd name="connsiteY41" fmla="*/ 433793 h 474677"/>
                  <a:gd name="connsiteX42" fmla="*/ 440035 w 583593"/>
                  <a:gd name="connsiteY42" fmla="*/ 424431 h 474677"/>
                  <a:gd name="connsiteX43" fmla="*/ 455639 w 583593"/>
                  <a:gd name="connsiteY43" fmla="*/ 421310 h 474677"/>
                  <a:gd name="connsiteX44" fmla="*/ 477485 w 583593"/>
                  <a:gd name="connsiteY44" fmla="*/ 411948 h 474677"/>
                  <a:gd name="connsiteX45" fmla="*/ 499331 w 583593"/>
                  <a:gd name="connsiteY45" fmla="*/ 408827 h 474677"/>
                  <a:gd name="connsiteX46" fmla="*/ 511814 w 583593"/>
                  <a:gd name="connsiteY46" fmla="*/ 405706 h 474677"/>
                  <a:gd name="connsiteX47" fmla="*/ 524297 w 583593"/>
                  <a:gd name="connsiteY47" fmla="*/ 396344 h 474677"/>
                  <a:gd name="connsiteX48" fmla="*/ 536781 w 583593"/>
                  <a:gd name="connsiteY48" fmla="*/ 393223 h 474677"/>
                  <a:gd name="connsiteX49" fmla="*/ 555506 w 583593"/>
                  <a:gd name="connsiteY49" fmla="*/ 374498 h 474677"/>
                  <a:gd name="connsiteX50" fmla="*/ 564868 w 583593"/>
                  <a:gd name="connsiteY50" fmla="*/ 368256 h 474677"/>
                  <a:gd name="connsiteX51" fmla="*/ 571110 w 583593"/>
                  <a:gd name="connsiteY51" fmla="*/ 358894 h 474677"/>
                  <a:gd name="connsiteX52" fmla="*/ 574231 w 583593"/>
                  <a:gd name="connsiteY52" fmla="*/ 340169 h 474677"/>
                  <a:gd name="connsiteX53" fmla="*/ 580472 w 583593"/>
                  <a:gd name="connsiteY53" fmla="*/ 315202 h 474677"/>
                  <a:gd name="connsiteX54" fmla="*/ 583593 w 583593"/>
                  <a:gd name="connsiteY54" fmla="*/ 302719 h 474677"/>
                  <a:gd name="connsiteX55" fmla="*/ 577351 w 583593"/>
                  <a:gd name="connsiteY55" fmla="*/ 237182 h 474677"/>
                  <a:gd name="connsiteX56" fmla="*/ 571110 w 583593"/>
                  <a:gd name="connsiteY56" fmla="*/ 152920 h 474677"/>
                  <a:gd name="connsiteX57" fmla="*/ 574231 w 583593"/>
                  <a:gd name="connsiteY57" fmla="*/ 96745 h 474677"/>
                  <a:gd name="connsiteX58" fmla="*/ 571110 w 583593"/>
                  <a:gd name="connsiteY58" fmla="*/ 87382 h 474677"/>
                  <a:gd name="connsiteX59" fmla="*/ 567989 w 583593"/>
                  <a:gd name="connsiteY59" fmla="*/ 49933 h 474677"/>
                  <a:gd name="connsiteX60" fmla="*/ 564868 w 583593"/>
                  <a:gd name="connsiteY60" fmla="*/ 24966 h 474677"/>
                  <a:gd name="connsiteX61" fmla="*/ 574231 w 583593"/>
                  <a:gd name="connsiteY61" fmla="*/ 0 h 474677"/>
                  <a:gd name="connsiteX0" fmla="*/ 574231 w 583593"/>
                  <a:gd name="connsiteY0" fmla="*/ 0 h 471373"/>
                  <a:gd name="connsiteX1" fmla="*/ 574231 w 583593"/>
                  <a:gd name="connsiteY1" fmla="*/ 0 h 471373"/>
                  <a:gd name="connsiteX2" fmla="*/ 536781 w 583593"/>
                  <a:gd name="connsiteY2" fmla="*/ 6241 h 471373"/>
                  <a:gd name="connsiteX3" fmla="*/ 527418 w 583593"/>
                  <a:gd name="connsiteY3" fmla="*/ 9362 h 471373"/>
                  <a:gd name="connsiteX4" fmla="*/ 496210 w 583593"/>
                  <a:gd name="connsiteY4" fmla="*/ 24966 h 471373"/>
                  <a:gd name="connsiteX5" fmla="*/ 461881 w 583593"/>
                  <a:gd name="connsiteY5" fmla="*/ 43691 h 471373"/>
                  <a:gd name="connsiteX6" fmla="*/ 443156 w 583593"/>
                  <a:gd name="connsiteY6" fmla="*/ 46812 h 471373"/>
                  <a:gd name="connsiteX7" fmla="*/ 415069 w 583593"/>
                  <a:gd name="connsiteY7" fmla="*/ 53053 h 471373"/>
                  <a:gd name="connsiteX8" fmla="*/ 371377 w 583593"/>
                  <a:gd name="connsiteY8" fmla="*/ 65537 h 471373"/>
                  <a:gd name="connsiteX9" fmla="*/ 358894 w 583593"/>
                  <a:gd name="connsiteY9" fmla="*/ 68658 h 471373"/>
                  <a:gd name="connsiteX10" fmla="*/ 302719 w 583593"/>
                  <a:gd name="connsiteY10" fmla="*/ 74899 h 471373"/>
                  <a:gd name="connsiteX11" fmla="*/ 280874 w 583593"/>
                  <a:gd name="connsiteY11" fmla="*/ 78020 h 471373"/>
                  <a:gd name="connsiteX12" fmla="*/ 271511 w 583593"/>
                  <a:gd name="connsiteY12" fmla="*/ 81141 h 471373"/>
                  <a:gd name="connsiteX13" fmla="*/ 218457 w 583593"/>
                  <a:gd name="connsiteY13" fmla="*/ 87382 h 471373"/>
                  <a:gd name="connsiteX14" fmla="*/ 174766 w 583593"/>
                  <a:gd name="connsiteY14" fmla="*/ 93624 h 471373"/>
                  <a:gd name="connsiteX15" fmla="*/ 99866 w 583593"/>
                  <a:gd name="connsiteY15" fmla="*/ 96745 h 471373"/>
                  <a:gd name="connsiteX16" fmla="*/ 9362 w 583593"/>
                  <a:gd name="connsiteY16" fmla="*/ 99866 h 471373"/>
                  <a:gd name="connsiteX17" fmla="*/ 6242 w 583593"/>
                  <a:gd name="connsiteY17" fmla="*/ 121711 h 471373"/>
                  <a:gd name="connsiteX18" fmla="*/ 0 w 583593"/>
                  <a:gd name="connsiteY18" fmla="*/ 171645 h 471373"/>
                  <a:gd name="connsiteX19" fmla="*/ 0 w 583593"/>
                  <a:gd name="connsiteY19" fmla="*/ 202853 h 471373"/>
                  <a:gd name="connsiteX20" fmla="*/ 3121 w 583593"/>
                  <a:gd name="connsiteY20" fmla="*/ 274632 h 471373"/>
                  <a:gd name="connsiteX21" fmla="*/ 6242 w 583593"/>
                  <a:gd name="connsiteY21" fmla="*/ 283994 h 471373"/>
                  <a:gd name="connsiteX22" fmla="*/ 15604 w 583593"/>
                  <a:gd name="connsiteY22" fmla="*/ 315202 h 471373"/>
                  <a:gd name="connsiteX23" fmla="*/ 18725 w 583593"/>
                  <a:gd name="connsiteY23" fmla="*/ 324565 h 471373"/>
                  <a:gd name="connsiteX24" fmla="*/ 15604 w 583593"/>
                  <a:gd name="connsiteY24" fmla="*/ 393223 h 471373"/>
                  <a:gd name="connsiteX25" fmla="*/ 18725 w 583593"/>
                  <a:gd name="connsiteY25" fmla="*/ 402585 h 471373"/>
                  <a:gd name="connsiteX26" fmla="*/ 15604 w 583593"/>
                  <a:gd name="connsiteY26" fmla="*/ 436914 h 471373"/>
                  <a:gd name="connsiteX27" fmla="*/ 18725 w 583593"/>
                  <a:gd name="connsiteY27" fmla="*/ 449397 h 471373"/>
                  <a:gd name="connsiteX28" fmla="*/ 68658 w 583593"/>
                  <a:gd name="connsiteY28" fmla="*/ 452518 h 471373"/>
                  <a:gd name="connsiteX29" fmla="*/ 84262 w 583593"/>
                  <a:gd name="connsiteY29" fmla="*/ 455639 h 471373"/>
                  <a:gd name="connsiteX30" fmla="*/ 96745 w 583593"/>
                  <a:gd name="connsiteY30" fmla="*/ 461881 h 471373"/>
                  <a:gd name="connsiteX31" fmla="*/ 109229 w 583593"/>
                  <a:gd name="connsiteY31" fmla="*/ 465002 h 471373"/>
                  <a:gd name="connsiteX32" fmla="*/ 120356 w 583593"/>
                  <a:gd name="connsiteY32" fmla="*/ 457530 h 471373"/>
                  <a:gd name="connsiteX33" fmla="*/ 176941 w 583593"/>
                  <a:gd name="connsiteY33" fmla="*/ 460778 h 471373"/>
                  <a:gd name="connsiteX34" fmla="*/ 251430 w 583593"/>
                  <a:gd name="connsiteY34" fmla="*/ 471369 h 471373"/>
                  <a:gd name="connsiteX35" fmla="*/ 259028 w 583593"/>
                  <a:gd name="connsiteY35" fmla="*/ 460242 h 471373"/>
                  <a:gd name="connsiteX36" fmla="*/ 299598 w 583593"/>
                  <a:gd name="connsiteY36" fmla="*/ 465002 h 471373"/>
                  <a:gd name="connsiteX37" fmla="*/ 308961 w 583593"/>
                  <a:gd name="connsiteY37" fmla="*/ 461881 h 471373"/>
                  <a:gd name="connsiteX38" fmla="*/ 324565 w 583593"/>
                  <a:gd name="connsiteY38" fmla="*/ 458760 h 471373"/>
                  <a:gd name="connsiteX39" fmla="*/ 371377 w 583593"/>
                  <a:gd name="connsiteY39" fmla="*/ 449397 h 471373"/>
                  <a:gd name="connsiteX40" fmla="*/ 396344 w 583593"/>
                  <a:gd name="connsiteY40" fmla="*/ 436914 h 471373"/>
                  <a:gd name="connsiteX41" fmla="*/ 415069 w 583593"/>
                  <a:gd name="connsiteY41" fmla="*/ 433793 h 471373"/>
                  <a:gd name="connsiteX42" fmla="*/ 440035 w 583593"/>
                  <a:gd name="connsiteY42" fmla="*/ 424431 h 471373"/>
                  <a:gd name="connsiteX43" fmla="*/ 455639 w 583593"/>
                  <a:gd name="connsiteY43" fmla="*/ 421310 h 471373"/>
                  <a:gd name="connsiteX44" fmla="*/ 477485 w 583593"/>
                  <a:gd name="connsiteY44" fmla="*/ 411948 h 471373"/>
                  <a:gd name="connsiteX45" fmla="*/ 499331 w 583593"/>
                  <a:gd name="connsiteY45" fmla="*/ 408827 h 471373"/>
                  <a:gd name="connsiteX46" fmla="*/ 511814 w 583593"/>
                  <a:gd name="connsiteY46" fmla="*/ 405706 h 471373"/>
                  <a:gd name="connsiteX47" fmla="*/ 524297 w 583593"/>
                  <a:gd name="connsiteY47" fmla="*/ 396344 h 471373"/>
                  <a:gd name="connsiteX48" fmla="*/ 536781 w 583593"/>
                  <a:gd name="connsiteY48" fmla="*/ 393223 h 471373"/>
                  <a:gd name="connsiteX49" fmla="*/ 555506 w 583593"/>
                  <a:gd name="connsiteY49" fmla="*/ 374498 h 471373"/>
                  <a:gd name="connsiteX50" fmla="*/ 564868 w 583593"/>
                  <a:gd name="connsiteY50" fmla="*/ 368256 h 471373"/>
                  <a:gd name="connsiteX51" fmla="*/ 571110 w 583593"/>
                  <a:gd name="connsiteY51" fmla="*/ 358894 h 471373"/>
                  <a:gd name="connsiteX52" fmla="*/ 574231 w 583593"/>
                  <a:gd name="connsiteY52" fmla="*/ 340169 h 471373"/>
                  <a:gd name="connsiteX53" fmla="*/ 580472 w 583593"/>
                  <a:gd name="connsiteY53" fmla="*/ 315202 h 471373"/>
                  <a:gd name="connsiteX54" fmla="*/ 583593 w 583593"/>
                  <a:gd name="connsiteY54" fmla="*/ 302719 h 471373"/>
                  <a:gd name="connsiteX55" fmla="*/ 577351 w 583593"/>
                  <a:gd name="connsiteY55" fmla="*/ 237182 h 471373"/>
                  <a:gd name="connsiteX56" fmla="*/ 571110 w 583593"/>
                  <a:gd name="connsiteY56" fmla="*/ 152920 h 471373"/>
                  <a:gd name="connsiteX57" fmla="*/ 574231 w 583593"/>
                  <a:gd name="connsiteY57" fmla="*/ 96745 h 471373"/>
                  <a:gd name="connsiteX58" fmla="*/ 571110 w 583593"/>
                  <a:gd name="connsiteY58" fmla="*/ 87382 h 471373"/>
                  <a:gd name="connsiteX59" fmla="*/ 567989 w 583593"/>
                  <a:gd name="connsiteY59" fmla="*/ 49933 h 471373"/>
                  <a:gd name="connsiteX60" fmla="*/ 564868 w 583593"/>
                  <a:gd name="connsiteY60" fmla="*/ 24966 h 471373"/>
                  <a:gd name="connsiteX61" fmla="*/ 574231 w 583593"/>
                  <a:gd name="connsiteY61" fmla="*/ 0 h 471373"/>
                  <a:gd name="connsiteX0" fmla="*/ 574231 w 583593"/>
                  <a:gd name="connsiteY0" fmla="*/ 0 h 471373"/>
                  <a:gd name="connsiteX1" fmla="*/ 574231 w 583593"/>
                  <a:gd name="connsiteY1" fmla="*/ 0 h 471373"/>
                  <a:gd name="connsiteX2" fmla="*/ 536781 w 583593"/>
                  <a:gd name="connsiteY2" fmla="*/ 6241 h 471373"/>
                  <a:gd name="connsiteX3" fmla="*/ 527418 w 583593"/>
                  <a:gd name="connsiteY3" fmla="*/ 9362 h 471373"/>
                  <a:gd name="connsiteX4" fmla="*/ 496210 w 583593"/>
                  <a:gd name="connsiteY4" fmla="*/ 24966 h 471373"/>
                  <a:gd name="connsiteX5" fmla="*/ 461881 w 583593"/>
                  <a:gd name="connsiteY5" fmla="*/ 43691 h 471373"/>
                  <a:gd name="connsiteX6" fmla="*/ 443156 w 583593"/>
                  <a:gd name="connsiteY6" fmla="*/ 46812 h 471373"/>
                  <a:gd name="connsiteX7" fmla="*/ 415069 w 583593"/>
                  <a:gd name="connsiteY7" fmla="*/ 53053 h 471373"/>
                  <a:gd name="connsiteX8" fmla="*/ 371377 w 583593"/>
                  <a:gd name="connsiteY8" fmla="*/ 65537 h 471373"/>
                  <a:gd name="connsiteX9" fmla="*/ 358894 w 583593"/>
                  <a:gd name="connsiteY9" fmla="*/ 68658 h 471373"/>
                  <a:gd name="connsiteX10" fmla="*/ 302719 w 583593"/>
                  <a:gd name="connsiteY10" fmla="*/ 74899 h 471373"/>
                  <a:gd name="connsiteX11" fmla="*/ 280874 w 583593"/>
                  <a:gd name="connsiteY11" fmla="*/ 78020 h 471373"/>
                  <a:gd name="connsiteX12" fmla="*/ 271511 w 583593"/>
                  <a:gd name="connsiteY12" fmla="*/ 81141 h 471373"/>
                  <a:gd name="connsiteX13" fmla="*/ 218457 w 583593"/>
                  <a:gd name="connsiteY13" fmla="*/ 87382 h 471373"/>
                  <a:gd name="connsiteX14" fmla="*/ 174766 w 583593"/>
                  <a:gd name="connsiteY14" fmla="*/ 93624 h 471373"/>
                  <a:gd name="connsiteX15" fmla="*/ 99866 w 583593"/>
                  <a:gd name="connsiteY15" fmla="*/ 96745 h 471373"/>
                  <a:gd name="connsiteX16" fmla="*/ 9362 w 583593"/>
                  <a:gd name="connsiteY16" fmla="*/ 99866 h 471373"/>
                  <a:gd name="connsiteX17" fmla="*/ 6242 w 583593"/>
                  <a:gd name="connsiteY17" fmla="*/ 121711 h 471373"/>
                  <a:gd name="connsiteX18" fmla="*/ 0 w 583593"/>
                  <a:gd name="connsiteY18" fmla="*/ 171645 h 471373"/>
                  <a:gd name="connsiteX19" fmla="*/ 0 w 583593"/>
                  <a:gd name="connsiteY19" fmla="*/ 202853 h 471373"/>
                  <a:gd name="connsiteX20" fmla="*/ 3121 w 583593"/>
                  <a:gd name="connsiteY20" fmla="*/ 274632 h 471373"/>
                  <a:gd name="connsiteX21" fmla="*/ 6242 w 583593"/>
                  <a:gd name="connsiteY21" fmla="*/ 283994 h 471373"/>
                  <a:gd name="connsiteX22" fmla="*/ 15604 w 583593"/>
                  <a:gd name="connsiteY22" fmla="*/ 315202 h 471373"/>
                  <a:gd name="connsiteX23" fmla="*/ 18725 w 583593"/>
                  <a:gd name="connsiteY23" fmla="*/ 324565 h 471373"/>
                  <a:gd name="connsiteX24" fmla="*/ 15604 w 583593"/>
                  <a:gd name="connsiteY24" fmla="*/ 393223 h 471373"/>
                  <a:gd name="connsiteX25" fmla="*/ 18725 w 583593"/>
                  <a:gd name="connsiteY25" fmla="*/ 402585 h 471373"/>
                  <a:gd name="connsiteX26" fmla="*/ 15604 w 583593"/>
                  <a:gd name="connsiteY26" fmla="*/ 436914 h 471373"/>
                  <a:gd name="connsiteX27" fmla="*/ 18725 w 583593"/>
                  <a:gd name="connsiteY27" fmla="*/ 449397 h 471373"/>
                  <a:gd name="connsiteX28" fmla="*/ 68658 w 583593"/>
                  <a:gd name="connsiteY28" fmla="*/ 452518 h 471373"/>
                  <a:gd name="connsiteX29" fmla="*/ 84262 w 583593"/>
                  <a:gd name="connsiteY29" fmla="*/ 455639 h 471373"/>
                  <a:gd name="connsiteX30" fmla="*/ 96745 w 583593"/>
                  <a:gd name="connsiteY30" fmla="*/ 461881 h 471373"/>
                  <a:gd name="connsiteX31" fmla="*/ 109229 w 583593"/>
                  <a:gd name="connsiteY31" fmla="*/ 465002 h 471373"/>
                  <a:gd name="connsiteX32" fmla="*/ 120356 w 583593"/>
                  <a:gd name="connsiteY32" fmla="*/ 457530 h 471373"/>
                  <a:gd name="connsiteX33" fmla="*/ 176941 w 583593"/>
                  <a:gd name="connsiteY33" fmla="*/ 460778 h 471373"/>
                  <a:gd name="connsiteX34" fmla="*/ 251430 w 583593"/>
                  <a:gd name="connsiteY34" fmla="*/ 471369 h 471373"/>
                  <a:gd name="connsiteX35" fmla="*/ 259028 w 583593"/>
                  <a:gd name="connsiteY35" fmla="*/ 460242 h 471373"/>
                  <a:gd name="connsiteX36" fmla="*/ 299598 w 583593"/>
                  <a:gd name="connsiteY36" fmla="*/ 465002 h 471373"/>
                  <a:gd name="connsiteX37" fmla="*/ 308961 w 583593"/>
                  <a:gd name="connsiteY37" fmla="*/ 461881 h 471373"/>
                  <a:gd name="connsiteX38" fmla="*/ 335157 w 583593"/>
                  <a:gd name="connsiteY38" fmla="*/ 451699 h 471373"/>
                  <a:gd name="connsiteX39" fmla="*/ 371377 w 583593"/>
                  <a:gd name="connsiteY39" fmla="*/ 449397 h 471373"/>
                  <a:gd name="connsiteX40" fmla="*/ 396344 w 583593"/>
                  <a:gd name="connsiteY40" fmla="*/ 436914 h 471373"/>
                  <a:gd name="connsiteX41" fmla="*/ 415069 w 583593"/>
                  <a:gd name="connsiteY41" fmla="*/ 433793 h 471373"/>
                  <a:gd name="connsiteX42" fmla="*/ 440035 w 583593"/>
                  <a:gd name="connsiteY42" fmla="*/ 424431 h 471373"/>
                  <a:gd name="connsiteX43" fmla="*/ 455639 w 583593"/>
                  <a:gd name="connsiteY43" fmla="*/ 421310 h 471373"/>
                  <a:gd name="connsiteX44" fmla="*/ 477485 w 583593"/>
                  <a:gd name="connsiteY44" fmla="*/ 411948 h 471373"/>
                  <a:gd name="connsiteX45" fmla="*/ 499331 w 583593"/>
                  <a:gd name="connsiteY45" fmla="*/ 408827 h 471373"/>
                  <a:gd name="connsiteX46" fmla="*/ 511814 w 583593"/>
                  <a:gd name="connsiteY46" fmla="*/ 405706 h 471373"/>
                  <a:gd name="connsiteX47" fmla="*/ 524297 w 583593"/>
                  <a:gd name="connsiteY47" fmla="*/ 396344 h 471373"/>
                  <a:gd name="connsiteX48" fmla="*/ 536781 w 583593"/>
                  <a:gd name="connsiteY48" fmla="*/ 393223 h 471373"/>
                  <a:gd name="connsiteX49" fmla="*/ 555506 w 583593"/>
                  <a:gd name="connsiteY49" fmla="*/ 374498 h 471373"/>
                  <a:gd name="connsiteX50" fmla="*/ 564868 w 583593"/>
                  <a:gd name="connsiteY50" fmla="*/ 368256 h 471373"/>
                  <a:gd name="connsiteX51" fmla="*/ 571110 w 583593"/>
                  <a:gd name="connsiteY51" fmla="*/ 358894 h 471373"/>
                  <a:gd name="connsiteX52" fmla="*/ 574231 w 583593"/>
                  <a:gd name="connsiteY52" fmla="*/ 340169 h 471373"/>
                  <a:gd name="connsiteX53" fmla="*/ 580472 w 583593"/>
                  <a:gd name="connsiteY53" fmla="*/ 315202 h 471373"/>
                  <a:gd name="connsiteX54" fmla="*/ 583593 w 583593"/>
                  <a:gd name="connsiteY54" fmla="*/ 302719 h 471373"/>
                  <a:gd name="connsiteX55" fmla="*/ 577351 w 583593"/>
                  <a:gd name="connsiteY55" fmla="*/ 237182 h 471373"/>
                  <a:gd name="connsiteX56" fmla="*/ 571110 w 583593"/>
                  <a:gd name="connsiteY56" fmla="*/ 152920 h 471373"/>
                  <a:gd name="connsiteX57" fmla="*/ 574231 w 583593"/>
                  <a:gd name="connsiteY57" fmla="*/ 96745 h 471373"/>
                  <a:gd name="connsiteX58" fmla="*/ 571110 w 583593"/>
                  <a:gd name="connsiteY58" fmla="*/ 87382 h 471373"/>
                  <a:gd name="connsiteX59" fmla="*/ 567989 w 583593"/>
                  <a:gd name="connsiteY59" fmla="*/ 49933 h 471373"/>
                  <a:gd name="connsiteX60" fmla="*/ 564868 w 583593"/>
                  <a:gd name="connsiteY60" fmla="*/ 24966 h 471373"/>
                  <a:gd name="connsiteX61" fmla="*/ 574231 w 583593"/>
                  <a:gd name="connsiteY61" fmla="*/ 0 h 471373"/>
                  <a:gd name="connsiteX0" fmla="*/ 574231 w 583593"/>
                  <a:gd name="connsiteY0" fmla="*/ 0 h 471373"/>
                  <a:gd name="connsiteX1" fmla="*/ 574231 w 583593"/>
                  <a:gd name="connsiteY1" fmla="*/ 0 h 471373"/>
                  <a:gd name="connsiteX2" fmla="*/ 536781 w 583593"/>
                  <a:gd name="connsiteY2" fmla="*/ 6241 h 471373"/>
                  <a:gd name="connsiteX3" fmla="*/ 527418 w 583593"/>
                  <a:gd name="connsiteY3" fmla="*/ 9362 h 471373"/>
                  <a:gd name="connsiteX4" fmla="*/ 496210 w 583593"/>
                  <a:gd name="connsiteY4" fmla="*/ 24966 h 471373"/>
                  <a:gd name="connsiteX5" fmla="*/ 461881 w 583593"/>
                  <a:gd name="connsiteY5" fmla="*/ 43691 h 471373"/>
                  <a:gd name="connsiteX6" fmla="*/ 443156 w 583593"/>
                  <a:gd name="connsiteY6" fmla="*/ 46812 h 471373"/>
                  <a:gd name="connsiteX7" fmla="*/ 415069 w 583593"/>
                  <a:gd name="connsiteY7" fmla="*/ 53053 h 471373"/>
                  <a:gd name="connsiteX8" fmla="*/ 371377 w 583593"/>
                  <a:gd name="connsiteY8" fmla="*/ 65537 h 471373"/>
                  <a:gd name="connsiteX9" fmla="*/ 358894 w 583593"/>
                  <a:gd name="connsiteY9" fmla="*/ 68658 h 471373"/>
                  <a:gd name="connsiteX10" fmla="*/ 302719 w 583593"/>
                  <a:gd name="connsiteY10" fmla="*/ 74899 h 471373"/>
                  <a:gd name="connsiteX11" fmla="*/ 280874 w 583593"/>
                  <a:gd name="connsiteY11" fmla="*/ 78020 h 471373"/>
                  <a:gd name="connsiteX12" fmla="*/ 271511 w 583593"/>
                  <a:gd name="connsiteY12" fmla="*/ 81141 h 471373"/>
                  <a:gd name="connsiteX13" fmla="*/ 218457 w 583593"/>
                  <a:gd name="connsiteY13" fmla="*/ 87382 h 471373"/>
                  <a:gd name="connsiteX14" fmla="*/ 174766 w 583593"/>
                  <a:gd name="connsiteY14" fmla="*/ 93624 h 471373"/>
                  <a:gd name="connsiteX15" fmla="*/ 99866 w 583593"/>
                  <a:gd name="connsiteY15" fmla="*/ 96745 h 471373"/>
                  <a:gd name="connsiteX16" fmla="*/ 9362 w 583593"/>
                  <a:gd name="connsiteY16" fmla="*/ 99866 h 471373"/>
                  <a:gd name="connsiteX17" fmla="*/ 6242 w 583593"/>
                  <a:gd name="connsiteY17" fmla="*/ 121711 h 471373"/>
                  <a:gd name="connsiteX18" fmla="*/ 0 w 583593"/>
                  <a:gd name="connsiteY18" fmla="*/ 171645 h 471373"/>
                  <a:gd name="connsiteX19" fmla="*/ 0 w 583593"/>
                  <a:gd name="connsiteY19" fmla="*/ 202853 h 471373"/>
                  <a:gd name="connsiteX20" fmla="*/ 3121 w 583593"/>
                  <a:gd name="connsiteY20" fmla="*/ 274632 h 471373"/>
                  <a:gd name="connsiteX21" fmla="*/ 6242 w 583593"/>
                  <a:gd name="connsiteY21" fmla="*/ 259280 h 471373"/>
                  <a:gd name="connsiteX22" fmla="*/ 15604 w 583593"/>
                  <a:gd name="connsiteY22" fmla="*/ 315202 h 471373"/>
                  <a:gd name="connsiteX23" fmla="*/ 18725 w 583593"/>
                  <a:gd name="connsiteY23" fmla="*/ 324565 h 471373"/>
                  <a:gd name="connsiteX24" fmla="*/ 15604 w 583593"/>
                  <a:gd name="connsiteY24" fmla="*/ 393223 h 471373"/>
                  <a:gd name="connsiteX25" fmla="*/ 18725 w 583593"/>
                  <a:gd name="connsiteY25" fmla="*/ 402585 h 471373"/>
                  <a:gd name="connsiteX26" fmla="*/ 15604 w 583593"/>
                  <a:gd name="connsiteY26" fmla="*/ 436914 h 471373"/>
                  <a:gd name="connsiteX27" fmla="*/ 18725 w 583593"/>
                  <a:gd name="connsiteY27" fmla="*/ 449397 h 471373"/>
                  <a:gd name="connsiteX28" fmla="*/ 68658 w 583593"/>
                  <a:gd name="connsiteY28" fmla="*/ 452518 h 471373"/>
                  <a:gd name="connsiteX29" fmla="*/ 84262 w 583593"/>
                  <a:gd name="connsiteY29" fmla="*/ 455639 h 471373"/>
                  <a:gd name="connsiteX30" fmla="*/ 96745 w 583593"/>
                  <a:gd name="connsiteY30" fmla="*/ 461881 h 471373"/>
                  <a:gd name="connsiteX31" fmla="*/ 109229 w 583593"/>
                  <a:gd name="connsiteY31" fmla="*/ 465002 h 471373"/>
                  <a:gd name="connsiteX32" fmla="*/ 120356 w 583593"/>
                  <a:gd name="connsiteY32" fmla="*/ 457530 h 471373"/>
                  <a:gd name="connsiteX33" fmla="*/ 176941 w 583593"/>
                  <a:gd name="connsiteY33" fmla="*/ 460778 h 471373"/>
                  <a:gd name="connsiteX34" fmla="*/ 251430 w 583593"/>
                  <a:gd name="connsiteY34" fmla="*/ 471369 h 471373"/>
                  <a:gd name="connsiteX35" fmla="*/ 259028 w 583593"/>
                  <a:gd name="connsiteY35" fmla="*/ 460242 h 471373"/>
                  <a:gd name="connsiteX36" fmla="*/ 299598 w 583593"/>
                  <a:gd name="connsiteY36" fmla="*/ 465002 h 471373"/>
                  <a:gd name="connsiteX37" fmla="*/ 308961 w 583593"/>
                  <a:gd name="connsiteY37" fmla="*/ 461881 h 471373"/>
                  <a:gd name="connsiteX38" fmla="*/ 335157 w 583593"/>
                  <a:gd name="connsiteY38" fmla="*/ 451699 h 471373"/>
                  <a:gd name="connsiteX39" fmla="*/ 371377 w 583593"/>
                  <a:gd name="connsiteY39" fmla="*/ 449397 h 471373"/>
                  <a:gd name="connsiteX40" fmla="*/ 396344 w 583593"/>
                  <a:gd name="connsiteY40" fmla="*/ 436914 h 471373"/>
                  <a:gd name="connsiteX41" fmla="*/ 415069 w 583593"/>
                  <a:gd name="connsiteY41" fmla="*/ 433793 h 471373"/>
                  <a:gd name="connsiteX42" fmla="*/ 440035 w 583593"/>
                  <a:gd name="connsiteY42" fmla="*/ 424431 h 471373"/>
                  <a:gd name="connsiteX43" fmla="*/ 455639 w 583593"/>
                  <a:gd name="connsiteY43" fmla="*/ 421310 h 471373"/>
                  <a:gd name="connsiteX44" fmla="*/ 477485 w 583593"/>
                  <a:gd name="connsiteY44" fmla="*/ 411948 h 471373"/>
                  <a:gd name="connsiteX45" fmla="*/ 499331 w 583593"/>
                  <a:gd name="connsiteY45" fmla="*/ 408827 h 471373"/>
                  <a:gd name="connsiteX46" fmla="*/ 511814 w 583593"/>
                  <a:gd name="connsiteY46" fmla="*/ 405706 h 471373"/>
                  <a:gd name="connsiteX47" fmla="*/ 524297 w 583593"/>
                  <a:gd name="connsiteY47" fmla="*/ 396344 h 471373"/>
                  <a:gd name="connsiteX48" fmla="*/ 536781 w 583593"/>
                  <a:gd name="connsiteY48" fmla="*/ 393223 h 471373"/>
                  <a:gd name="connsiteX49" fmla="*/ 555506 w 583593"/>
                  <a:gd name="connsiteY49" fmla="*/ 374498 h 471373"/>
                  <a:gd name="connsiteX50" fmla="*/ 564868 w 583593"/>
                  <a:gd name="connsiteY50" fmla="*/ 368256 h 471373"/>
                  <a:gd name="connsiteX51" fmla="*/ 571110 w 583593"/>
                  <a:gd name="connsiteY51" fmla="*/ 358894 h 471373"/>
                  <a:gd name="connsiteX52" fmla="*/ 574231 w 583593"/>
                  <a:gd name="connsiteY52" fmla="*/ 340169 h 471373"/>
                  <a:gd name="connsiteX53" fmla="*/ 580472 w 583593"/>
                  <a:gd name="connsiteY53" fmla="*/ 315202 h 471373"/>
                  <a:gd name="connsiteX54" fmla="*/ 583593 w 583593"/>
                  <a:gd name="connsiteY54" fmla="*/ 302719 h 471373"/>
                  <a:gd name="connsiteX55" fmla="*/ 577351 w 583593"/>
                  <a:gd name="connsiteY55" fmla="*/ 237182 h 471373"/>
                  <a:gd name="connsiteX56" fmla="*/ 571110 w 583593"/>
                  <a:gd name="connsiteY56" fmla="*/ 152920 h 471373"/>
                  <a:gd name="connsiteX57" fmla="*/ 574231 w 583593"/>
                  <a:gd name="connsiteY57" fmla="*/ 96745 h 471373"/>
                  <a:gd name="connsiteX58" fmla="*/ 571110 w 583593"/>
                  <a:gd name="connsiteY58" fmla="*/ 87382 h 471373"/>
                  <a:gd name="connsiteX59" fmla="*/ 567989 w 583593"/>
                  <a:gd name="connsiteY59" fmla="*/ 49933 h 471373"/>
                  <a:gd name="connsiteX60" fmla="*/ 564868 w 583593"/>
                  <a:gd name="connsiteY60" fmla="*/ 24966 h 471373"/>
                  <a:gd name="connsiteX61" fmla="*/ 574231 w 583593"/>
                  <a:gd name="connsiteY61" fmla="*/ 0 h 471373"/>
                  <a:gd name="connsiteX0" fmla="*/ 574231 w 583593"/>
                  <a:gd name="connsiteY0" fmla="*/ 0 h 471373"/>
                  <a:gd name="connsiteX1" fmla="*/ 574231 w 583593"/>
                  <a:gd name="connsiteY1" fmla="*/ 0 h 471373"/>
                  <a:gd name="connsiteX2" fmla="*/ 536781 w 583593"/>
                  <a:gd name="connsiteY2" fmla="*/ 6241 h 471373"/>
                  <a:gd name="connsiteX3" fmla="*/ 527418 w 583593"/>
                  <a:gd name="connsiteY3" fmla="*/ 9362 h 471373"/>
                  <a:gd name="connsiteX4" fmla="*/ 496210 w 583593"/>
                  <a:gd name="connsiteY4" fmla="*/ 24966 h 471373"/>
                  <a:gd name="connsiteX5" fmla="*/ 461881 w 583593"/>
                  <a:gd name="connsiteY5" fmla="*/ 43691 h 471373"/>
                  <a:gd name="connsiteX6" fmla="*/ 443156 w 583593"/>
                  <a:gd name="connsiteY6" fmla="*/ 46812 h 471373"/>
                  <a:gd name="connsiteX7" fmla="*/ 415069 w 583593"/>
                  <a:gd name="connsiteY7" fmla="*/ 53053 h 471373"/>
                  <a:gd name="connsiteX8" fmla="*/ 371377 w 583593"/>
                  <a:gd name="connsiteY8" fmla="*/ 65537 h 471373"/>
                  <a:gd name="connsiteX9" fmla="*/ 358894 w 583593"/>
                  <a:gd name="connsiteY9" fmla="*/ 68658 h 471373"/>
                  <a:gd name="connsiteX10" fmla="*/ 302719 w 583593"/>
                  <a:gd name="connsiteY10" fmla="*/ 74899 h 471373"/>
                  <a:gd name="connsiteX11" fmla="*/ 280874 w 583593"/>
                  <a:gd name="connsiteY11" fmla="*/ 78020 h 471373"/>
                  <a:gd name="connsiteX12" fmla="*/ 271511 w 583593"/>
                  <a:gd name="connsiteY12" fmla="*/ 81141 h 471373"/>
                  <a:gd name="connsiteX13" fmla="*/ 218457 w 583593"/>
                  <a:gd name="connsiteY13" fmla="*/ 87382 h 471373"/>
                  <a:gd name="connsiteX14" fmla="*/ 174766 w 583593"/>
                  <a:gd name="connsiteY14" fmla="*/ 93624 h 471373"/>
                  <a:gd name="connsiteX15" fmla="*/ 99866 w 583593"/>
                  <a:gd name="connsiteY15" fmla="*/ 96745 h 471373"/>
                  <a:gd name="connsiteX16" fmla="*/ 9362 w 583593"/>
                  <a:gd name="connsiteY16" fmla="*/ 99866 h 471373"/>
                  <a:gd name="connsiteX17" fmla="*/ 6242 w 583593"/>
                  <a:gd name="connsiteY17" fmla="*/ 121711 h 471373"/>
                  <a:gd name="connsiteX18" fmla="*/ 0 w 583593"/>
                  <a:gd name="connsiteY18" fmla="*/ 171645 h 471373"/>
                  <a:gd name="connsiteX19" fmla="*/ 5296 w 583593"/>
                  <a:gd name="connsiteY19" fmla="*/ 201088 h 471373"/>
                  <a:gd name="connsiteX20" fmla="*/ 3121 w 583593"/>
                  <a:gd name="connsiteY20" fmla="*/ 274632 h 471373"/>
                  <a:gd name="connsiteX21" fmla="*/ 6242 w 583593"/>
                  <a:gd name="connsiteY21" fmla="*/ 259280 h 471373"/>
                  <a:gd name="connsiteX22" fmla="*/ 15604 w 583593"/>
                  <a:gd name="connsiteY22" fmla="*/ 315202 h 471373"/>
                  <a:gd name="connsiteX23" fmla="*/ 18725 w 583593"/>
                  <a:gd name="connsiteY23" fmla="*/ 324565 h 471373"/>
                  <a:gd name="connsiteX24" fmla="*/ 15604 w 583593"/>
                  <a:gd name="connsiteY24" fmla="*/ 393223 h 471373"/>
                  <a:gd name="connsiteX25" fmla="*/ 18725 w 583593"/>
                  <a:gd name="connsiteY25" fmla="*/ 402585 h 471373"/>
                  <a:gd name="connsiteX26" fmla="*/ 15604 w 583593"/>
                  <a:gd name="connsiteY26" fmla="*/ 436914 h 471373"/>
                  <a:gd name="connsiteX27" fmla="*/ 18725 w 583593"/>
                  <a:gd name="connsiteY27" fmla="*/ 449397 h 471373"/>
                  <a:gd name="connsiteX28" fmla="*/ 68658 w 583593"/>
                  <a:gd name="connsiteY28" fmla="*/ 452518 h 471373"/>
                  <a:gd name="connsiteX29" fmla="*/ 84262 w 583593"/>
                  <a:gd name="connsiteY29" fmla="*/ 455639 h 471373"/>
                  <a:gd name="connsiteX30" fmla="*/ 96745 w 583593"/>
                  <a:gd name="connsiteY30" fmla="*/ 461881 h 471373"/>
                  <a:gd name="connsiteX31" fmla="*/ 109229 w 583593"/>
                  <a:gd name="connsiteY31" fmla="*/ 465002 h 471373"/>
                  <a:gd name="connsiteX32" fmla="*/ 120356 w 583593"/>
                  <a:gd name="connsiteY32" fmla="*/ 457530 h 471373"/>
                  <a:gd name="connsiteX33" fmla="*/ 176941 w 583593"/>
                  <a:gd name="connsiteY33" fmla="*/ 460778 h 471373"/>
                  <a:gd name="connsiteX34" fmla="*/ 251430 w 583593"/>
                  <a:gd name="connsiteY34" fmla="*/ 471369 h 471373"/>
                  <a:gd name="connsiteX35" fmla="*/ 259028 w 583593"/>
                  <a:gd name="connsiteY35" fmla="*/ 460242 h 471373"/>
                  <a:gd name="connsiteX36" fmla="*/ 299598 w 583593"/>
                  <a:gd name="connsiteY36" fmla="*/ 465002 h 471373"/>
                  <a:gd name="connsiteX37" fmla="*/ 308961 w 583593"/>
                  <a:gd name="connsiteY37" fmla="*/ 461881 h 471373"/>
                  <a:gd name="connsiteX38" fmla="*/ 335157 w 583593"/>
                  <a:gd name="connsiteY38" fmla="*/ 451699 h 471373"/>
                  <a:gd name="connsiteX39" fmla="*/ 371377 w 583593"/>
                  <a:gd name="connsiteY39" fmla="*/ 449397 h 471373"/>
                  <a:gd name="connsiteX40" fmla="*/ 396344 w 583593"/>
                  <a:gd name="connsiteY40" fmla="*/ 436914 h 471373"/>
                  <a:gd name="connsiteX41" fmla="*/ 415069 w 583593"/>
                  <a:gd name="connsiteY41" fmla="*/ 433793 h 471373"/>
                  <a:gd name="connsiteX42" fmla="*/ 440035 w 583593"/>
                  <a:gd name="connsiteY42" fmla="*/ 424431 h 471373"/>
                  <a:gd name="connsiteX43" fmla="*/ 455639 w 583593"/>
                  <a:gd name="connsiteY43" fmla="*/ 421310 h 471373"/>
                  <a:gd name="connsiteX44" fmla="*/ 477485 w 583593"/>
                  <a:gd name="connsiteY44" fmla="*/ 411948 h 471373"/>
                  <a:gd name="connsiteX45" fmla="*/ 499331 w 583593"/>
                  <a:gd name="connsiteY45" fmla="*/ 408827 h 471373"/>
                  <a:gd name="connsiteX46" fmla="*/ 511814 w 583593"/>
                  <a:gd name="connsiteY46" fmla="*/ 405706 h 471373"/>
                  <a:gd name="connsiteX47" fmla="*/ 524297 w 583593"/>
                  <a:gd name="connsiteY47" fmla="*/ 396344 h 471373"/>
                  <a:gd name="connsiteX48" fmla="*/ 536781 w 583593"/>
                  <a:gd name="connsiteY48" fmla="*/ 393223 h 471373"/>
                  <a:gd name="connsiteX49" fmla="*/ 555506 w 583593"/>
                  <a:gd name="connsiteY49" fmla="*/ 374498 h 471373"/>
                  <a:gd name="connsiteX50" fmla="*/ 564868 w 583593"/>
                  <a:gd name="connsiteY50" fmla="*/ 368256 h 471373"/>
                  <a:gd name="connsiteX51" fmla="*/ 571110 w 583593"/>
                  <a:gd name="connsiteY51" fmla="*/ 358894 h 471373"/>
                  <a:gd name="connsiteX52" fmla="*/ 574231 w 583593"/>
                  <a:gd name="connsiteY52" fmla="*/ 340169 h 471373"/>
                  <a:gd name="connsiteX53" fmla="*/ 580472 w 583593"/>
                  <a:gd name="connsiteY53" fmla="*/ 315202 h 471373"/>
                  <a:gd name="connsiteX54" fmla="*/ 583593 w 583593"/>
                  <a:gd name="connsiteY54" fmla="*/ 302719 h 471373"/>
                  <a:gd name="connsiteX55" fmla="*/ 577351 w 583593"/>
                  <a:gd name="connsiteY55" fmla="*/ 237182 h 471373"/>
                  <a:gd name="connsiteX56" fmla="*/ 571110 w 583593"/>
                  <a:gd name="connsiteY56" fmla="*/ 152920 h 471373"/>
                  <a:gd name="connsiteX57" fmla="*/ 574231 w 583593"/>
                  <a:gd name="connsiteY57" fmla="*/ 96745 h 471373"/>
                  <a:gd name="connsiteX58" fmla="*/ 571110 w 583593"/>
                  <a:gd name="connsiteY58" fmla="*/ 87382 h 471373"/>
                  <a:gd name="connsiteX59" fmla="*/ 567989 w 583593"/>
                  <a:gd name="connsiteY59" fmla="*/ 49933 h 471373"/>
                  <a:gd name="connsiteX60" fmla="*/ 564868 w 583593"/>
                  <a:gd name="connsiteY60" fmla="*/ 24966 h 471373"/>
                  <a:gd name="connsiteX61" fmla="*/ 574231 w 583593"/>
                  <a:gd name="connsiteY61" fmla="*/ 0 h 471373"/>
                  <a:gd name="connsiteX0" fmla="*/ 574231 w 585161"/>
                  <a:gd name="connsiteY0" fmla="*/ 0 h 471373"/>
                  <a:gd name="connsiteX1" fmla="*/ 574231 w 585161"/>
                  <a:gd name="connsiteY1" fmla="*/ 0 h 471373"/>
                  <a:gd name="connsiteX2" fmla="*/ 536781 w 585161"/>
                  <a:gd name="connsiteY2" fmla="*/ 6241 h 471373"/>
                  <a:gd name="connsiteX3" fmla="*/ 527418 w 585161"/>
                  <a:gd name="connsiteY3" fmla="*/ 9362 h 471373"/>
                  <a:gd name="connsiteX4" fmla="*/ 496210 w 585161"/>
                  <a:gd name="connsiteY4" fmla="*/ 24966 h 471373"/>
                  <a:gd name="connsiteX5" fmla="*/ 461881 w 585161"/>
                  <a:gd name="connsiteY5" fmla="*/ 43691 h 471373"/>
                  <a:gd name="connsiteX6" fmla="*/ 443156 w 585161"/>
                  <a:gd name="connsiteY6" fmla="*/ 46812 h 471373"/>
                  <a:gd name="connsiteX7" fmla="*/ 415069 w 585161"/>
                  <a:gd name="connsiteY7" fmla="*/ 53053 h 471373"/>
                  <a:gd name="connsiteX8" fmla="*/ 371377 w 585161"/>
                  <a:gd name="connsiteY8" fmla="*/ 65537 h 471373"/>
                  <a:gd name="connsiteX9" fmla="*/ 358894 w 585161"/>
                  <a:gd name="connsiteY9" fmla="*/ 68658 h 471373"/>
                  <a:gd name="connsiteX10" fmla="*/ 302719 w 585161"/>
                  <a:gd name="connsiteY10" fmla="*/ 74899 h 471373"/>
                  <a:gd name="connsiteX11" fmla="*/ 280874 w 585161"/>
                  <a:gd name="connsiteY11" fmla="*/ 78020 h 471373"/>
                  <a:gd name="connsiteX12" fmla="*/ 271511 w 585161"/>
                  <a:gd name="connsiteY12" fmla="*/ 81141 h 471373"/>
                  <a:gd name="connsiteX13" fmla="*/ 218457 w 585161"/>
                  <a:gd name="connsiteY13" fmla="*/ 87382 h 471373"/>
                  <a:gd name="connsiteX14" fmla="*/ 174766 w 585161"/>
                  <a:gd name="connsiteY14" fmla="*/ 93624 h 471373"/>
                  <a:gd name="connsiteX15" fmla="*/ 99866 w 585161"/>
                  <a:gd name="connsiteY15" fmla="*/ 96745 h 471373"/>
                  <a:gd name="connsiteX16" fmla="*/ 9362 w 585161"/>
                  <a:gd name="connsiteY16" fmla="*/ 99866 h 471373"/>
                  <a:gd name="connsiteX17" fmla="*/ 6242 w 585161"/>
                  <a:gd name="connsiteY17" fmla="*/ 121711 h 471373"/>
                  <a:gd name="connsiteX18" fmla="*/ 0 w 585161"/>
                  <a:gd name="connsiteY18" fmla="*/ 171645 h 471373"/>
                  <a:gd name="connsiteX19" fmla="*/ 5296 w 585161"/>
                  <a:gd name="connsiteY19" fmla="*/ 201088 h 471373"/>
                  <a:gd name="connsiteX20" fmla="*/ 3121 w 585161"/>
                  <a:gd name="connsiteY20" fmla="*/ 274632 h 471373"/>
                  <a:gd name="connsiteX21" fmla="*/ 6242 w 585161"/>
                  <a:gd name="connsiteY21" fmla="*/ 259280 h 471373"/>
                  <a:gd name="connsiteX22" fmla="*/ 15604 w 585161"/>
                  <a:gd name="connsiteY22" fmla="*/ 315202 h 471373"/>
                  <a:gd name="connsiteX23" fmla="*/ 18725 w 585161"/>
                  <a:gd name="connsiteY23" fmla="*/ 324565 h 471373"/>
                  <a:gd name="connsiteX24" fmla="*/ 15604 w 585161"/>
                  <a:gd name="connsiteY24" fmla="*/ 393223 h 471373"/>
                  <a:gd name="connsiteX25" fmla="*/ 18725 w 585161"/>
                  <a:gd name="connsiteY25" fmla="*/ 402585 h 471373"/>
                  <a:gd name="connsiteX26" fmla="*/ 15604 w 585161"/>
                  <a:gd name="connsiteY26" fmla="*/ 436914 h 471373"/>
                  <a:gd name="connsiteX27" fmla="*/ 18725 w 585161"/>
                  <a:gd name="connsiteY27" fmla="*/ 449397 h 471373"/>
                  <a:gd name="connsiteX28" fmla="*/ 68658 w 585161"/>
                  <a:gd name="connsiteY28" fmla="*/ 452518 h 471373"/>
                  <a:gd name="connsiteX29" fmla="*/ 84262 w 585161"/>
                  <a:gd name="connsiteY29" fmla="*/ 455639 h 471373"/>
                  <a:gd name="connsiteX30" fmla="*/ 96745 w 585161"/>
                  <a:gd name="connsiteY30" fmla="*/ 461881 h 471373"/>
                  <a:gd name="connsiteX31" fmla="*/ 109229 w 585161"/>
                  <a:gd name="connsiteY31" fmla="*/ 465002 h 471373"/>
                  <a:gd name="connsiteX32" fmla="*/ 120356 w 585161"/>
                  <a:gd name="connsiteY32" fmla="*/ 457530 h 471373"/>
                  <a:gd name="connsiteX33" fmla="*/ 176941 w 585161"/>
                  <a:gd name="connsiteY33" fmla="*/ 460778 h 471373"/>
                  <a:gd name="connsiteX34" fmla="*/ 251430 w 585161"/>
                  <a:gd name="connsiteY34" fmla="*/ 471369 h 471373"/>
                  <a:gd name="connsiteX35" fmla="*/ 259028 w 585161"/>
                  <a:gd name="connsiteY35" fmla="*/ 460242 h 471373"/>
                  <a:gd name="connsiteX36" fmla="*/ 299598 w 585161"/>
                  <a:gd name="connsiteY36" fmla="*/ 465002 h 471373"/>
                  <a:gd name="connsiteX37" fmla="*/ 308961 w 585161"/>
                  <a:gd name="connsiteY37" fmla="*/ 461881 h 471373"/>
                  <a:gd name="connsiteX38" fmla="*/ 335157 w 585161"/>
                  <a:gd name="connsiteY38" fmla="*/ 451699 h 471373"/>
                  <a:gd name="connsiteX39" fmla="*/ 371377 w 585161"/>
                  <a:gd name="connsiteY39" fmla="*/ 449397 h 471373"/>
                  <a:gd name="connsiteX40" fmla="*/ 396344 w 585161"/>
                  <a:gd name="connsiteY40" fmla="*/ 436914 h 471373"/>
                  <a:gd name="connsiteX41" fmla="*/ 415069 w 585161"/>
                  <a:gd name="connsiteY41" fmla="*/ 433793 h 471373"/>
                  <a:gd name="connsiteX42" fmla="*/ 440035 w 585161"/>
                  <a:gd name="connsiteY42" fmla="*/ 424431 h 471373"/>
                  <a:gd name="connsiteX43" fmla="*/ 455639 w 585161"/>
                  <a:gd name="connsiteY43" fmla="*/ 421310 h 471373"/>
                  <a:gd name="connsiteX44" fmla="*/ 477485 w 585161"/>
                  <a:gd name="connsiteY44" fmla="*/ 411948 h 471373"/>
                  <a:gd name="connsiteX45" fmla="*/ 499331 w 585161"/>
                  <a:gd name="connsiteY45" fmla="*/ 408827 h 471373"/>
                  <a:gd name="connsiteX46" fmla="*/ 511814 w 585161"/>
                  <a:gd name="connsiteY46" fmla="*/ 405706 h 471373"/>
                  <a:gd name="connsiteX47" fmla="*/ 524297 w 585161"/>
                  <a:gd name="connsiteY47" fmla="*/ 396344 h 471373"/>
                  <a:gd name="connsiteX48" fmla="*/ 536781 w 585161"/>
                  <a:gd name="connsiteY48" fmla="*/ 393223 h 471373"/>
                  <a:gd name="connsiteX49" fmla="*/ 555506 w 585161"/>
                  <a:gd name="connsiteY49" fmla="*/ 374498 h 471373"/>
                  <a:gd name="connsiteX50" fmla="*/ 564868 w 585161"/>
                  <a:gd name="connsiteY50" fmla="*/ 368256 h 471373"/>
                  <a:gd name="connsiteX51" fmla="*/ 571110 w 585161"/>
                  <a:gd name="connsiteY51" fmla="*/ 358894 h 471373"/>
                  <a:gd name="connsiteX52" fmla="*/ 584823 w 585161"/>
                  <a:gd name="connsiteY52" fmla="*/ 347230 h 471373"/>
                  <a:gd name="connsiteX53" fmla="*/ 580472 w 585161"/>
                  <a:gd name="connsiteY53" fmla="*/ 315202 h 471373"/>
                  <a:gd name="connsiteX54" fmla="*/ 583593 w 585161"/>
                  <a:gd name="connsiteY54" fmla="*/ 302719 h 471373"/>
                  <a:gd name="connsiteX55" fmla="*/ 577351 w 585161"/>
                  <a:gd name="connsiteY55" fmla="*/ 237182 h 471373"/>
                  <a:gd name="connsiteX56" fmla="*/ 571110 w 585161"/>
                  <a:gd name="connsiteY56" fmla="*/ 152920 h 471373"/>
                  <a:gd name="connsiteX57" fmla="*/ 574231 w 585161"/>
                  <a:gd name="connsiteY57" fmla="*/ 96745 h 471373"/>
                  <a:gd name="connsiteX58" fmla="*/ 571110 w 585161"/>
                  <a:gd name="connsiteY58" fmla="*/ 87382 h 471373"/>
                  <a:gd name="connsiteX59" fmla="*/ 567989 w 585161"/>
                  <a:gd name="connsiteY59" fmla="*/ 49933 h 471373"/>
                  <a:gd name="connsiteX60" fmla="*/ 564868 w 585161"/>
                  <a:gd name="connsiteY60" fmla="*/ 24966 h 471373"/>
                  <a:gd name="connsiteX61" fmla="*/ 574231 w 585161"/>
                  <a:gd name="connsiteY61" fmla="*/ 0 h 471373"/>
                  <a:gd name="connsiteX0" fmla="*/ 574231 w 584824"/>
                  <a:gd name="connsiteY0" fmla="*/ 0 h 471373"/>
                  <a:gd name="connsiteX1" fmla="*/ 574231 w 584824"/>
                  <a:gd name="connsiteY1" fmla="*/ 0 h 471373"/>
                  <a:gd name="connsiteX2" fmla="*/ 536781 w 584824"/>
                  <a:gd name="connsiteY2" fmla="*/ 6241 h 471373"/>
                  <a:gd name="connsiteX3" fmla="*/ 527418 w 584824"/>
                  <a:gd name="connsiteY3" fmla="*/ 9362 h 471373"/>
                  <a:gd name="connsiteX4" fmla="*/ 496210 w 584824"/>
                  <a:gd name="connsiteY4" fmla="*/ 24966 h 471373"/>
                  <a:gd name="connsiteX5" fmla="*/ 461881 w 584824"/>
                  <a:gd name="connsiteY5" fmla="*/ 43691 h 471373"/>
                  <a:gd name="connsiteX6" fmla="*/ 443156 w 584824"/>
                  <a:gd name="connsiteY6" fmla="*/ 46812 h 471373"/>
                  <a:gd name="connsiteX7" fmla="*/ 415069 w 584824"/>
                  <a:gd name="connsiteY7" fmla="*/ 53053 h 471373"/>
                  <a:gd name="connsiteX8" fmla="*/ 371377 w 584824"/>
                  <a:gd name="connsiteY8" fmla="*/ 65537 h 471373"/>
                  <a:gd name="connsiteX9" fmla="*/ 358894 w 584824"/>
                  <a:gd name="connsiteY9" fmla="*/ 68658 h 471373"/>
                  <a:gd name="connsiteX10" fmla="*/ 302719 w 584824"/>
                  <a:gd name="connsiteY10" fmla="*/ 74899 h 471373"/>
                  <a:gd name="connsiteX11" fmla="*/ 280874 w 584824"/>
                  <a:gd name="connsiteY11" fmla="*/ 78020 h 471373"/>
                  <a:gd name="connsiteX12" fmla="*/ 271511 w 584824"/>
                  <a:gd name="connsiteY12" fmla="*/ 81141 h 471373"/>
                  <a:gd name="connsiteX13" fmla="*/ 218457 w 584824"/>
                  <a:gd name="connsiteY13" fmla="*/ 87382 h 471373"/>
                  <a:gd name="connsiteX14" fmla="*/ 174766 w 584824"/>
                  <a:gd name="connsiteY14" fmla="*/ 93624 h 471373"/>
                  <a:gd name="connsiteX15" fmla="*/ 99866 w 584824"/>
                  <a:gd name="connsiteY15" fmla="*/ 96745 h 471373"/>
                  <a:gd name="connsiteX16" fmla="*/ 9362 w 584824"/>
                  <a:gd name="connsiteY16" fmla="*/ 99866 h 471373"/>
                  <a:gd name="connsiteX17" fmla="*/ 6242 w 584824"/>
                  <a:gd name="connsiteY17" fmla="*/ 121711 h 471373"/>
                  <a:gd name="connsiteX18" fmla="*/ 0 w 584824"/>
                  <a:gd name="connsiteY18" fmla="*/ 171645 h 471373"/>
                  <a:gd name="connsiteX19" fmla="*/ 5296 w 584824"/>
                  <a:gd name="connsiteY19" fmla="*/ 201088 h 471373"/>
                  <a:gd name="connsiteX20" fmla="*/ 3121 w 584824"/>
                  <a:gd name="connsiteY20" fmla="*/ 274632 h 471373"/>
                  <a:gd name="connsiteX21" fmla="*/ 6242 w 584824"/>
                  <a:gd name="connsiteY21" fmla="*/ 259280 h 471373"/>
                  <a:gd name="connsiteX22" fmla="*/ 15604 w 584824"/>
                  <a:gd name="connsiteY22" fmla="*/ 315202 h 471373"/>
                  <a:gd name="connsiteX23" fmla="*/ 18725 w 584824"/>
                  <a:gd name="connsiteY23" fmla="*/ 324565 h 471373"/>
                  <a:gd name="connsiteX24" fmla="*/ 15604 w 584824"/>
                  <a:gd name="connsiteY24" fmla="*/ 393223 h 471373"/>
                  <a:gd name="connsiteX25" fmla="*/ 18725 w 584824"/>
                  <a:gd name="connsiteY25" fmla="*/ 402585 h 471373"/>
                  <a:gd name="connsiteX26" fmla="*/ 15604 w 584824"/>
                  <a:gd name="connsiteY26" fmla="*/ 436914 h 471373"/>
                  <a:gd name="connsiteX27" fmla="*/ 18725 w 584824"/>
                  <a:gd name="connsiteY27" fmla="*/ 449397 h 471373"/>
                  <a:gd name="connsiteX28" fmla="*/ 68658 w 584824"/>
                  <a:gd name="connsiteY28" fmla="*/ 452518 h 471373"/>
                  <a:gd name="connsiteX29" fmla="*/ 84262 w 584824"/>
                  <a:gd name="connsiteY29" fmla="*/ 455639 h 471373"/>
                  <a:gd name="connsiteX30" fmla="*/ 96745 w 584824"/>
                  <a:gd name="connsiteY30" fmla="*/ 461881 h 471373"/>
                  <a:gd name="connsiteX31" fmla="*/ 109229 w 584824"/>
                  <a:gd name="connsiteY31" fmla="*/ 465002 h 471373"/>
                  <a:gd name="connsiteX32" fmla="*/ 120356 w 584824"/>
                  <a:gd name="connsiteY32" fmla="*/ 457530 h 471373"/>
                  <a:gd name="connsiteX33" fmla="*/ 176941 w 584824"/>
                  <a:gd name="connsiteY33" fmla="*/ 460778 h 471373"/>
                  <a:gd name="connsiteX34" fmla="*/ 251430 w 584824"/>
                  <a:gd name="connsiteY34" fmla="*/ 471369 h 471373"/>
                  <a:gd name="connsiteX35" fmla="*/ 259028 w 584824"/>
                  <a:gd name="connsiteY35" fmla="*/ 460242 h 471373"/>
                  <a:gd name="connsiteX36" fmla="*/ 299598 w 584824"/>
                  <a:gd name="connsiteY36" fmla="*/ 465002 h 471373"/>
                  <a:gd name="connsiteX37" fmla="*/ 308961 w 584824"/>
                  <a:gd name="connsiteY37" fmla="*/ 461881 h 471373"/>
                  <a:gd name="connsiteX38" fmla="*/ 335157 w 584824"/>
                  <a:gd name="connsiteY38" fmla="*/ 451699 h 471373"/>
                  <a:gd name="connsiteX39" fmla="*/ 371377 w 584824"/>
                  <a:gd name="connsiteY39" fmla="*/ 449397 h 471373"/>
                  <a:gd name="connsiteX40" fmla="*/ 396344 w 584824"/>
                  <a:gd name="connsiteY40" fmla="*/ 436914 h 471373"/>
                  <a:gd name="connsiteX41" fmla="*/ 415069 w 584824"/>
                  <a:gd name="connsiteY41" fmla="*/ 433793 h 471373"/>
                  <a:gd name="connsiteX42" fmla="*/ 440035 w 584824"/>
                  <a:gd name="connsiteY42" fmla="*/ 424431 h 471373"/>
                  <a:gd name="connsiteX43" fmla="*/ 455639 w 584824"/>
                  <a:gd name="connsiteY43" fmla="*/ 421310 h 471373"/>
                  <a:gd name="connsiteX44" fmla="*/ 477485 w 584824"/>
                  <a:gd name="connsiteY44" fmla="*/ 411948 h 471373"/>
                  <a:gd name="connsiteX45" fmla="*/ 499331 w 584824"/>
                  <a:gd name="connsiteY45" fmla="*/ 408827 h 471373"/>
                  <a:gd name="connsiteX46" fmla="*/ 511814 w 584824"/>
                  <a:gd name="connsiteY46" fmla="*/ 405706 h 471373"/>
                  <a:gd name="connsiteX47" fmla="*/ 524297 w 584824"/>
                  <a:gd name="connsiteY47" fmla="*/ 396344 h 471373"/>
                  <a:gd name="connsiteX48" fmla="*/ 536781 w 584824"/>
                  <a:gd name="connsiteY48" fmla="*/ 393223 h 471373"/>
                  <a:gd name="connsiteX49" fmla="*/ 555506 w 584824"/>
                  <a:gd name="connsiteY49" fmla="*/ 374498 h 471373"/>
                  <a:gd name="connsiteX50" fmla="*/ 564868 w 584824"/>
                  <a:gd name="connsiteY50" fmla="*/ 368256 h 471373"/>
                  <a:gd name="connsiteX51" fmla="*/ 579937 w 584824"/>
                  <a:gd name="connsiteY51" fmla="*/ 360659 h 471373"/>
                  <a:gd name="connsiteX52" fmla="*/ 584823 w 584824"/>
                  <a:gd name="connsiteY52" fmla="*/ 347230 h 471373"/>
                  <a:gd name="connsiteX53" fmla="*/ 580472 w 584824"/>
                  <a:gd name="connsiteY53" fmla="*/ 315202 h 471373"/>
                  <a:gd name="connsiteX54" fmla="*/ 583593 w 584824"/>
                  <a:gd name="connsiteY54" fmla="*/ 302719 h 471373"/>
                  <a:gd name="connsiteX55" fmla="*/ 577351 w 584824"/>
                  <a:gd name="connsiteY55" fmla="*/ 237182 h 471373"/>
                  <a:gd name="connsiteX56" fmla="*/ 571110 w 584824"/>
                  <a:gd name="connsiteY56" fmla="*/ 152920 h 471373"/>
                  <a:gd name="connsiteX57" fmla="*/ 574231 w 584824"/>
                  <a:gd name="connsiteY57" fmla="*/ 96745 h 471373"/>
                  <a:gd name="connsiteX58" fmla="*/ 571110 w 584824"/>
                  <a:gd name="connsiteY58" fmla="*/ 87382 h 471373"/>
                  <a:gd name="connsiteX59" fmla="*/ 567989 w 584824"/>
                  <a:gd name="connsiteY59" fmla="*/ 49933 h 471373"/>
                  <a:gd name="connsiteX60" fmla="*/ 564868 w 584824"/>
                  <a:gd name="connsiteY60" fmla="*/ 24966 h 471373"/>
                  <a:gd name="connsiteX61" fmla="*/ 574231 w 584824"/>
                  <a:gd name="connsiteY61" fmla="*/ 0 h 471373"/>
                  <a:gd name="connsiteX0" fmla="*/ 574231 w 584824"/>
                  <a:gd name="connsiteY0" fmla="*/ 0 h 471373"/>
                  <a:gd name="connsiteX1" fmla="*/ 574231 w 584824"/>
                  <a:gd name="connsiteY1" fmla="*/ 0 h 471373"/>
                  <a:gd name="connsiteX2" fmla="*/ 536781 w 584824"/>
                  <a:gd name="connsiteY2" fmla="*/ 6241 h 471373"/>
                  <a:gd name="connsiteX3" fmla="*/ 527418 w 584824"/>
                  <a:gd name="connsiteY3" fmla="*/ 9362 h 471373"/>
                  <a:gd name="connsiteX4" fmla="*/ 496210 w 584824"/>
                  <a:gd name="connsiteY4" fmla="*/ 24966 h 471373"/>
                  <a:gd name="connsiteX5" fmla="*/ 461881 w 584824"/>
                  <a:gd name="connsiteY5" fmla="*/ 43691 h 471373"/>
                  <a:gd name="connsiteX6" fmla="*/ 443156 w 584824"/>
                  <a:gd name="connsiteY6" fmla="*/ 46812 h 471373"/>
                  <a:gd name="connsiteX7" fmla="*/ 415069 w 584824"/>
                  <a:gd name="connsiteY7" fmla="*/ 53053 h 471373"/>
                  <a:gd name="connsiteX8" fmla="*/ 371377 w 584824"/>
                  <a:gd name="connsiteY8" fmla="*/ 65537 h 471373"/>
                  <a:gd name="connsiteX9" fmla="*/ 358894 w 584824"/>
                  <a:gd name="connsiteY9" fmla="*/ 68658 h 471373"/>
                  <a:gd name="connsiteX10" fmla="*/ 302719 w 584824"/>
                  <a:gd name="connsiteY10" fmla="*/ 74899 h 471373"/>
                  <a:gd name="connsiteX11" fmla="*/ 280874 w 584824"/>
                  <a:gd name="connsiteY11" fmla="*/ 78020 h 471373"/>
                  <a:gd name="connsiteX12" fmla="*/ 271511 w 584824"/>
                  <a:gd name="connsiteY12" fmla="*/ 81141 h 471373"/>
                  <a:gd name="connsiteX13" fmla="*/ 218457 w 584824"/>
                  <a:gd name="connsiteY13" fmla="*/ 87382 h 471373"/>
                  <a:gd name="connsiteX14" fmla="*/ 174766 w 584824"/>
                  <a:gd name="connsiteY14" fmla="*/ 93624 h 471373"/>
                  <a:gd name="connsiteX15" fmla="*/ 99866 w 584824"/>
                  <a:gd name="connsiteY15" fmla="*/ 96745 h 471373"/>
                  <a:gd name="connsiteX16" fmla="*/ 9362 w 584824"/>
                  <a:gd name="connsiteY16" fmla="*/ 99866 h 471373"/>
                  <a:gd name="connsiteX17" fmla="*/ 6242 w 584824"/>
                  <a:gd name="connsiteY17" fmla="*/ 121711 h 471373"/>
                  <a:gd name="connsiteX18" fmla="*/ 0 w 584824"/>
                  <a:gd name="connsiteY18" fmla="*/ 171645 h 471373"/>
                  <a:gd name="connsiteX19" fmla="*/ 5296 w 584824"/>
                  <a:gd name="connsiteY19" fmla="*/ 201088 h 471373"/>
                  <a:gd name="connsiteX20" fmla="*/ 3121 w 584824"/>
                  <a:gd name="connsiteY20" fmla="*/ 274632 h 471373"/>
                  <a:gd name="connsiteX21" fmla="*/ 6242 w 584824"/>
                  <a:gd name="connsiteY21" fmla="*/ 259280 h 471373"/>
                  <a:gd name="connsiteX22" fmla="*/ 15604 w 584824"/>
                  <a:gd name="connsiteY22" fmla="*/ 315202 h 471373"/>
                  <a:gd name="connsiteX23" fmla="*/ 18725 w 584824"/>
                  <a:gd name="connsiteY23" fmla="*/ 324565 h 471373"/>
                  <a:gd name="connsiteX24" fmla="*/ 15604 w 584824"/>
                  <a:gd name="connsiteY24" fmla="*/ 393223 h 471373"/>
                  <a:gd name="connsiteX25" fmla="*/ 18725 w 584824"/>
                  <a:gd name="connsiteY25" fmla="*/ 402585 h 471373"/>
                  <a:gd name="connsiteX26" fmla="*/ 15604 w 584824"/>
                  <a:gd name="connsiteY26" fmla="*/ 436914 h 471373"/>
                  <a:gd name="connsiteX27" fmla="*/ 18725 w 584824"/>
                  <a:gd name="connsiteY27" fmla="*/ 449397 h 471373"/>
                  <a:gd name="connsiteX28" fmla="*/ 68658 w 584824"/>
                  <a:gd name="connsiteY28" fmla="*/ 452518 h 471373"/>
                  <a:gd name="connsiteX29" fmla="*/ 84262 w 584824"/>
                  <a:gd name="connsiteY29" fmla="*/ 455639 h 471373"/>
                  <a:gd name="connsiteX30" fmla="*/ 96745 w 584824"/>
                  <a:gd name="connsiteY30" fmla="*/ 461881 h 471373"/>
                  <a:gd name="connsiteX31" fmla="*/ 109229 w 584824"/>
                  <a:gd name="connsiteY31" fmla="*/ 465002 h 471373"/>
                  <a:gd name="connsiteX32" fmla="*/ 120356 w 584824"/>
                  <a:gd name="connsiteY32" fmla="*/ 457530 h 471373"/>
                  <a:gd name="connsiteX33" fmla="*/ 176941 w 584824"/>
                  <a:gd name="connsiteY33" fmla="*/ 460778 h 471373"/>
                  <a:gd name="connsiteX34" fmla="*/ 251430 w 584824"/>
                  <a:gd name="connsiteY34" fmla="*/ 471369 h 471373"/>
                  <a:gd name="connsiteX35" fmla="*/ 259028 w 584824"/>
                  <a:gd name="connsiteY35" fmla="*/ 460242 h 471373"/>
                  <a:gd name="connsiteX36" fmla="*/ 299598 w 584824"/>
                  <a:gd name="connsiteY36" fmla="*/ 465002 h 471373"/>
                  <a:gd name="connsiteX37" fmla="*/ 308961 w 584824"/>
                  <a:gd name="connsiteY37" fmla="*/ 461881 h 471373"/>
                  <a:gd name="connsiteX38" fmla="*/ 335157 w 584824"/>
                  <a:gd name="connsiteY38" fmla="*/ 451699 h 471373"/>
                  <a:gd name="connsiteX39" fmla="*/ 371377 w 584824"/>
                  <a:gd name="connsiteY39" fmla="*/ 449397 h 471373"/>
                  <a:gd name="connsiteX40" fmla="*/ 396344 w 584824"/>
                  <a:gd name="connsiteY40" fmla="*/ 436914 h 471373"/>
                  <a:gd name="connsiteX41" fmla="*/ 415069 w 584824"/>
                  <a:gd name="connsiteY41" fmla="*/ 433793 h 471373"/>
                  <a:gd name="connsiteX42" fmla="*/ 440035 w 584824"/>
                  <a:gd name="connsiteY42" fmla="*/ 424431 h 471373"/>
                  <a:gd name="connsiteX43" fmla="*/ 455639 w 584824"/>
                  <a:gd name="connsiteY43" fmla="*/ 421310 h 471373"/>
                  <a:gd name="connsiteX44" fmla="*/ 477485 w 584824"/>
                  <a:gd name="connsiteY44" fmla="*/ 411948 h 471373"/>
                  <a:gd name="connsiteX45" fmla="*/ 499331 w 584824"/>
                  <a:gd name="connsiteY45" fmla="*/ 408827 h 471373"/>
                  <a:gd name="connsiteX46" fmla="*/ 511814 w 584824"/>
                  <a:gd name="connsiteY46" fmla="*/ 405706 h 471373"/>
                  <a:gd name="connsiteX47" fmla="*/ 524297 w 584824"/>
                  <a:gd name="connsiteY47" fmla="*/ 396344 h 471373"/>
                  <a:gd name="connsiteX48" fmla="*/ 536781 w 584824"/>
                  <a:gd name="connsiteY48" fmla="*/ 393223 h 471373"/>
                  <a:gd name="connsiteX49" fmla="*/ 555506 w 584824"/>
                  <a:gd name="connsiteY49" fmla="*/ 374498 h 471373"/>
                  <a:gd name="connsiteX50" fmla="*/ 564868 w 584824"/>
                  <a:gd name="connsiteY50" fmla="*/ 368256 h 471373"/>
                  <a:gd name="connsiteX51" fmla="*/ 579937 w 584824"/>
                  <a:gd name="connsiteY51" fmla="*/ 360659 h 471373"/>
                  <a:gd name="connsiteX52" fmla="*/ 584823 w 584824"/>
                  <a:gd name="connsiteY52" fmla="*/ 347230 h 471373"/>
                  <a:gd name="connsiteX53" fmla="*/ 580472 w 584824"/>
                  <a:gd name="connsiteY53" fmla="*/ 315202 h 471373"/>
                  <a:gd name="connsiteX54" fmla="*/ 583593 w 584824"/>
                  <a:gd name="connsiteY54" fmla="*/ 302719 h 471373"/>
                  <a:gd name="connsiteX55" fmla="*/ 577351 w 584824"/>
                  <a:gd name="connsiteY55" fmla="*/ 237182 h 471373"/>
                  <a:gd name="connsiteX56" fmla="*/ 578171 w 584824"/>
                  <a:gd name="connsiteY56" fmla="*/ 156450 h 471373"/>
                  <a:gd name="connsiteX57" fmla="*/ 574231 w 584824"/>
                  <a:gd name="connsiteY57" fmla="*/ 96745 h 471373"/>
                  <a:gd name="connsiteX58" fmla="*/ 571110 w 584824"/>
                  <a:gd name="connsiteY58" fmla="*/ 87382 h 471373"/>
                  <a:gd name="connsiteX59" fmla="*/ 567989 w 584824"/>
                  <a:gd name="connsiteY59" fmla="*/ 49933 h 471373"/>
                  <a:gd name="connsiteX60" fmla="*/ 564868 w 584824"/>
                  <a:gd name="connsiteY60" fmla="*/ 24966 h 471373"/>
                  <a:gd name="connsiteX61" fmla="*/ 574231 w 584824"/>
                  <a:gd name="connsiteY61" fmla="*/ 0 h 471373"/>
                  <a:gd name="connsiteX0" fmla="*/ 574231 w 584824"/>
                  <a:gd name="connsiteY0" fmla="*/ 0 h 471373"/>
                  <a:gd name="connsiteX1" fmla="*/ 574231 w 584824"/>
                  <a:gd name="connsiteY1" fmla="*/ 0 h 471373"/>
                  <a:gd name="connsiteX2" fmla="*/ 536781 w 584824"/>
                  <a:gd name="connsiteY2" fmla="*/ 6241 h 471373"/>
                  <a:gd name="connsiteX3" fmla="*/ 527418 w 584824"/>
                  <a:gd name="connsiteY3" fmla="*/ 9362 h 471373"/>
                  <a:gd name="connsiteX4" fmla="*/ 496210 w 584824"/>
                  <a:gd name="connsiteY4" fmla="*/ 24966 h 471373"/>
                  <a:gd name="connsiteX5" fmla="*/ 461881 w 584824"/>
                  <a:gd name="connsiteY5" fmla="*/ 43691 h 471373"/>
                  <a:gd name="connsiteX6" fmla="*/ 443156 w 584824"/>
                  <a:gd name="connsiteY6" fmla="*/ 46812 h 471373"/>
                  <a:gd name="connsiteX7" fmla="*/ 415069 w 584824"/>
                  <a:gd name="connsiteY7" fmla="*/ 53053 h 471373"/>
                  <a:gd name="connsiteX8" fmla="*/ 371377 w 584824"/>
                  <a:gd name="connsiteY8" fmla="*/ 65537 h 471373"/>
                  <a:gd name="connsiteX9" fmla="*/ 358894 w 584824"/>
                  <a:gd name="connsiteY9" fmla="*/ 68658 h 471373"/>
                  <a:gd name="connsiteX10" fmla="*/ 302719 w 584824"/>
                  <a:gd name="connsiteY10" fmla="*/ 74899 h 471373"/>
                  <a:gd name="connsiteX11" fmla="*/ 280874 w 584824"/>
                  <a:gd name="connsiteY11" fmla="*/ 78020 h 471373"/>
                  <a:gd name="connsiteX12" fmla="*/ 271511 w 584824"/>
                  <a:gd name="connsiteY12" fmla="*/ 81141 h 471373"/>
                  <a:gd name="connsiteX13" fmla="*/ 218457 w 584824"/>
                  <a:gd name="connsiteY13" fmla="*/ 87382 h 471373"/>
                  <a:gd name="connsiteX14" fmla="*/ 174766 w 584824"/>
                  <a:gd name="connsiteY14" fmla="*/ 93624 h 471373"/>
                  <a:gd name="connsiteX15" fmla="*/ 99866 w 584824"/>
                  <a:gd name="connsiteY15" fmla="*/ 96745 h 471373"/>
                  <a:gd name="connsiteX16" fmla="*/ 9362 w 584824"/>
                  <a:gd name="connsiteY16" fmla="*/ 99866 h 471373"/>
                  <a:gd name="connsiteX17" fmla="*/ 6242 w 584824"/>
                  <a:gd name="connsiteY17" fmla="*/ 121711 h 471373"/>
                  <a:gd name="connsiteX18" fmla="*/ 0 w 584824"/>
                  <a:gd name="connsiteY18" fmla="*/ 171645 h 471373"/>
                  <a:gd name="connsiteX19" fmla="*/ 5296 w 584824"/>
                  <a:gd name="connsiteY19" fmla="*/ 201088 h 471373"/>
                  <a:gd name="connsiteX20" fmla="*/ 3121 w 584824"/>
                  <a:gd name="connsiteY20" fmla="*/ 274632 h 471373"/>
                  <a:gd name="connsiteX21" fmla="*/ 6242 w 584824"/>
                  <a:gd name="connsiteY21" fmla="*/ 259280 h 471373"/>
                  <a:gd name="connsiteX22" fmla="*/ 15604 w 584824"/>
                  <a:gd name="connsiteY22" fmla="*/ 315202 h 471373"/>
                  <a:gd name="connsiteX23" fmla="*/ 18725 w 584824"/>
                  <a:gd name="connsiteY23" fmla="*/ 324565 h 471373"/>
                  <a:gd name="connsiteX24" fmla="*/ 15604 w 584824"/>
                  <a:gd name="connsiteY24" fmla="*/ 393223 h 471373"/>
                  <a:gd name="connsiteX25" fmla="*/ 18725 w 584824"/>
                  <a:gd name="connsiteY25" fmla="*/ 402585 h 471373"/>
                  <a:gd name="connsiteX26" fmla="*/ 15604 w 584824"/>
                  <a:gd name="connsiteY26" fmla="*/ 436914 h 471373"/>
                  <a:gd name="connsiteX27" fmla="*/ 18725 w 584824"/>
                  <a:gd name="connsiteY27" fmla="*/ 449397 h 471373"/>
                  <a:gd name="connsiteX28" fmla="*/ 68658 w 584824"/>
                  <a:gd name="connsiteY28" fmla="*/ 452518 h 471373"/>
                  <a:gd name="connsiteX29" fmla="*/ 84262 w 584824"/>
                  <a:gd name="connsiteY29" fmla="*/ 455639 h 471373"/>
                  <a:gd name="connsiteX30" fmla="*/ 96745 w 584824"/>
                  <a:gd name="connsiteY30" fmla="*/ 461881 h 471373"/>
                  <a:gd name="connsiteX31" fmla="*/ 109229 w 584824"/>
                  <a:gd name="connsiteY31" fmla="*/ 465002 h 471373"/>
                  <a:gd name="connsiteX32" fmla="*/ 120356 w 584824"/>
                  <a:gd name="connsiteY32" fmla="*/ 457530 h 471373"/>
                  <a:gd name="connsiteX33" fmla="*/ 176941 w 584824"/>
                  <a:gd name="connsiteY33" fmla="*/ 460778 h 471373"/>
                  <a:gd name="connsiteX34" fmla="*/ 251430 w 584824"/>
                  <a:gd name="connsiteY34" fmla="*/ 471369 h 471373"/>
                  <a:gd name="connsiteX35" fmla="*/ 259028 w 584824"/>
                  <a:gd name="connsiteY35" fmla="*/ 460242 h 471373"/>
                  <a:gd name="connsiteX36" fmla="*/ 299598 w 584824"/>
                  <a:gd name="connsiteY36" fmla="*/ 465002 h 471373"/>
                  <a:gd name="connsiteX37" fmla="*/ 308961 w 584824"/>
                  <a:gd name="connsiteY37" fmla="*/ 461881 h 471373"/>
                  <a:gd name="connsiteX38" fmla="*/ 335157 w 584824"/>
                  <a:gd name="connsiteY38" fmla="*/ 451699 h 471373"/>
                  <a:gd name="connsiteX39" fmla="*/ 371377 w 584824"/>
                  <a:gd name="connsiteY39" fmla="*/ 449397 h 471373"/>
                  <a:gd name="connsiteX40" fmla="*/ 396344 w 584824"/>
                  <a:gd name="connsiteY40" fmla="*/ 436914 h 471373"/>
                  <a:gd name="connsiteX41" fmla="*/ 415069 w 584824"/>
                  <a:gd name="connsiteY41" fmla="*/ 433793 h 471373"/>
                  <a:gd name="connsiteX42" fmla="*/ 440035 w 584824"/>
                  <a:gd name="connsiteY42" fmla="*/ 424431 h 471373"/>
                  <a:gd name="connsiteX43" fmla="*/ 455639 w 584824"/>
                  <a:gd name="connsiteY43" fmla="*/ 421310 h 471373"/>
                  <a:gd name="connsiteX44" fmla="*/ 477485 w 584824"/>
                  <a:gd name="connsiteY44" fmla="*/ 411948 h 471373"/>
                  <a:gd name="connsiteX45" fmla="*/ 499331 w 584824"/>
                  <a:gd name="connsiteY45" fmla="*/ 408827 h 471373"/>
                  <a:gd name="connsiteX46" fmla="*/ 511814 w 584824"/>
                  <a:gd name="connsiteY46" fmla="*/ 405706 h 471373"/>
                  <a:gd name="connsiteX47" fmla="*/ 524297 w 584824"/>
                  <a:gd name="connsiteY47" fmla="*/ 396344 h 471373"/>
                  <a:gd name="connsiteX48" fmla="*/ 536781 w 584824"/>
                  <a:gd name="connsiteY48" fmla="*/ 393223 h 471373"/>
                  <a:gd name="connsiteX49" fmla="*/ 555506 w 584824"/>
                  <a:gd name="connsiteY49" fmla="*/ 374498 h 471373"/>
                  <a:gd name="connsiteX50" fmla="*/ 564868 w 584824"/>
                  <a:gd name="connsiteY50" fmla="*/ 368256 h 471373"/>
                  <a:gd name="connsiteX51" fmla="*/ 579937 w 584824"/>
                  <a:gd name="connsiteY51" fmla="*/ 360659 h 471373"/>
                  <a:gd name="connsiteX52" fmla="*/ 584823 w 584824"/>
                  <a:gd name="connsiteY52" fmla="*/ 347230 h 471373"/>
                  <a:gd name="connsiteX53" fmla="*/ 580472 w 584824"/>
                  <a:gd name="connsiteY53" fmla="*/ 315202 h 471373"/>
                  <a:gd name="connsiteX54" fmla="*/ 583593 w 584824"/>
                  <a:gd name="connsiteY54" fmla="*/ 302719 h 471373"/>
                  <a:gd name="connsiteX55" fmla="*/ 577351 w 584824"/>
                  <a:gd name="connsiteY55" fmla="*/ 237182 h 471373"/>
                  <a:gd name="connsiteX56" fmla="*/ 578171 w 584824"/>
                  <a:gd name="connsiteY56" fmla="*/ 156450 h 471373"/>
                  <a:gd name="connsiteX57" fmla="*/ 574231 w 584824"/>
                  <a:gd name="connsiteY57" fmla="*/ 96745 h 471373"/>
                  <a:gd name="connsiteX58" fmla="*/ 571110 w 584824"/>
                  <a:gd name="connsiteY58" fmla="*/ 83851 h 471373"/>
                  <a:gd name="connsiteX59" fmla="*/ 567989 w 584824"/>
                  <a:gd name="connsiteY59" fmla="*/ 49933 h 471373"/>
                  <a:gd name="connsiteX60" fmla="*/ 564868 w 584824"/>
                  <a:gd name="connsiteY60" fmla="*/ 24966 h 471373"/>
                  <a:gd name="connsiteX61" fmla="*/ 574231 w 584824"/>
                  <a:gd name="connsiteY61" fmla="*/ 0 h 471373"/>
                  <a:gd name="connsiteX0" fmla="*/ 553048 w 584824"/>
                  <a:gd name="connsiteY0" fmla="*/ 0 h 480200"/>
                  <a:gd name="connsiteX1" fmla="*/ 574231 w 584824"/>
                  <a:gd name="connsiteY1" fmla="*/ 8827 h 480200"/>
                  <a:gd name="connsiteX2" fmla="*/ 536781 w 584824"/>
                  <a:gd name="connsiteY2" fmla="*/ 15068 h 480200"/>
                  <a:gd name="connsiteX3" fmla="*/ 527418 w 584824"/>
                  <a:gd name="connsiteY3" fmla="*/ 18189 h 480200"/>
                  <a:gd name="connsiteX4" fmla="*/ 496210 w 584824"/>
                  <a:gd name="connsiteY4" fmla="*/ 33793 h 480200"/>
                  <a:gd name="connsiteX5" fmla="*/ 461881 w 584824"/>
                  <a:gd name="connsiteY5" fmla="*/ 52518 h 480200"/>
                  <a:gd name="connsiteX6" fmla="*/ 443156 w 584824"/>
                  <a:gd name="connsiteY6" fmla="*/ 55639 h 480200"/>
                  <a:gd name="connsiteX7" fmla="*/ 415069 w 584824"/>
                  <a:gd name="connsiteY7" fmla="*/ 61880 h 480200"/>
                  <a:gd name="connsiteX8" fmla="*/ 371377 w 584824"/>
                  <a:gd name="connsiteY8" fmla="*/ 74364 h 480200"/>
                  <a:gd name="connsiteX9" fmla="*/ 358894 w 584824"/>
                  <a:gd name="connsiteY9" fmla="*/ 77485 h 480200"/>
                  <a:gd name="connsiteX10" fmla="*/ 302719 w 584824"/>
                  <a:gd name="connsiteY10" fmla="*/ 83726 h 480200"/>
                  <a:gd name="connsiteX11" fmla="*/ 280874 w 584824"/>
                  <a:gd name="connsiteY11" fmla="*/ 86847 h 480200"/>
                  <a:gd name="connsiteX12" fmla="*/ 271511 w 584824"/>
                  <a:gd name="connsiteY12" fmla="*/ 89968 h 480200"/>
                  <a:gd name="connsiteX13" fmla="*/ 218457 w 584824"/>
                  <a:gd name="connsiteY13" fmla="*/ 96209 h 480200"/>
                  <a:gd name="connsiteX14" fmla="*/ 174766 w 584824"/>
                  <a:gd name="connsiteY14" fmla="*/ 102451 h 480200"/>
                  <a:gd name="connsiteX15" fmla="*/ 99866 w 584824"/>
                  <a:gd name="connsiteY15" fmla="*/ 105572 h 480200"/>
                  <a:gd name="connsiteX16" fmla="*/ 9362 w 584824"/>
                  <a:gd name="connsiteY16" fmla="*/ 108693 h 480200"/>
                  <a:gd name="connsiteX17" fmla="*/ 6242 w 584824"/>
                  <a:gd name="connsiteY17" fmla="*/ 130538 h 480200"/>
                  <a:gd name="connsiteX18" fmla="*/ 0 w 584824"/>
                  <a:gd name="connsiteY18" fmla="*/ 180472 h 480200"/>
                  <a:gd name="connsiteX19" fmla="*/ 5296 w 584824"/>
                  <a:gd name="connsiteY19" fmla="*/ 209915 h 480200"/>
                  <a:gd name="connsiteX20" fmla="*/ 3121 w 584824"/>
                  <a:gd name="connsiteY20" fmla="*/ 283459 h 480200"/>
                  <a:gd name="connsiteX21" fmla="*/ 6242 w 584824"/>
                  <a:gd name="connsiteY21" fmla="*/ 268107 h 480200"/>
                  <a:gd name="connsiteX22" fmla="*/ 15604 w 584824"/>
                  <a:gd name="connsiteY22" fmla="*/ 324029 h 480200"/>
                  <a:gd name="connsiteX23" fmla="*/ 18725 w 584824"/>
                  <a:gd name="connsiteY23" fmla="*/ 333392 h 480200"/>
                  <a:gd name="connsiteX24" fmla="*/ 15604 w 584824"/>
                  <a:gd name="connsiteY24" fmla="*/ 402050 h 480200"/>
                  <a:gd name="connsiteX25" fmla="*/ 18725 w 584824"/>
                  <a:gd name="connsiteY25" fmla="*/ 411412 h 480200"/>
                  <a:gd name="connsiteX26" fmla="*/ 15604 w 584824"/>
                  <a:gd name="connsiteY26" fmla="*/ 445741 h 480200"/>
                  <a:gd name="connsiteX27" fmla="*/ 18725 w 584824"/>
                  <a:gd name="connsiteY27" fmla="*/ 458224 h 480200"/>
                  <a:gd name="connsiteX28" fmla="*/ 68658 w 584824"/>
                  <a:gd name="connsiteY28" fmla="*/ 461345 h 480200"/>
                  <a:gd name="connsiteX29" fmla="*/ 84262 w 584824"/>
                  <a:gd name="connsiteY29" fmla="*/ 464466 h 480200"/>
                  <a:gd name="connsiteX30" fmla="*/ 96745 w 584824"/>
                  <a:gd name="connsiteY30" fmla="*/ 470708 h 480200"/>
                  <a:gd name="connsiteX31" fmla="*/ 109229 w 584824"/>
                  <a:gd name="connsiteY31" fmla="*/ 473829 h 480200"/>
                  <a:gd name="connsiteX32" fmla="*/ 120356 w 584824"/>
                  <a:gd name="connsiteY32" fmla="*/ 466357 h 480200"/>
                  <a:gd name="connsiteX33" fmla="*/ 176941 w 584824"/>
                  <a:gd name="connsiteY33" fmla="*/ 469605 h 480200"/>
                  <a:gd name="connsiteX34" fmla="*/ 251430 w 584824"/>
                  <a:gd name="connsiteY34" fmla="*/ 480196 h 480200"/>
                  <a:gd name="connsiteX35" fmla="*/ 259028 w 584824"/>
                  <a:gd name="connsiteY35" fmla="*/ 469069 h 480200"/>
                  <a:gd name="connsiteX36" fmla="*/ 299598 w 584824"/>
                  <a:gd name="connsiteY36" fmla="*/ 473829 h 480200"/>
                  <a:gd name="connsiteX37" fmla="*/ 308961 w 584824"/>
                  <a:gd name="connsiteY37" fmla="*/ 470708 h 480200"/>
                  <a:gd name="connsiteX38" fmla="*/ 335157 w 584824"/>
                  <a:gd name="connsiteY38" fmla="*/ 460526 h 480200"/>
                  <a:gd name="connsiteX39" fmla="*/ 371377 w 584824"/>
                  <a:gd name="connsiteY39" fmla="*/ 458224 h 480200"/>
                  <a:gd name="connsiteX40" fmla="*/ 396344 w 584824"/>
                  <a:gd name="connsiteY40" fmla="*/ 445741 h 480200"/>
                  <a:gd name="connsiteX41" fmla="*/ 415069 w 584824"/>
                  <a:gd name="connsiteY41" fmla="*/ 442620 h 480200"/>
                  <a:gd name="connsiteX42" fmla="*/ 440035 w 584824"/>
                  <a:gd name="connsiteY42" fmla="*/ 433258 h 480200"/>
                  <a:gd name="connsiteX43" fmla="*/ 455639 w 584824"/>
                  <a:gd name="connsiteY43" fmla="*/ 430137 h 480200"/>
                  <a:gd name="connsiteX44" fmla="*/ 477485 w 584824"/>
                  <a:gd name="connsiteY44" fmla="*/ 420775 h 480200"/>
                  <a:gd name="connsiteX45" fmla="*/ 499331 w 584824"/>
                  <a:gd name="connsiteY45" fmla="*/ 417654 h 480200"/>
                  <a:gd name="connsiteX46" fmla="*/ 511814 w 584824"/>
                  <a:gd name="connsiteY46" fmla="*/ 414533 h 480200"/>
                  <a:gd name="connsiteX47" fmla="*/ 524297 w 584824"/>
                  <a:gd name="connsiteY47" fmla="*/ 405171 h 480200"/>
                  <a:gd name="connsiteX48" fmla="*/ 536781 w 584824"/>
                  <a:gd name="connsiteY48" fmla="*/ 402050 h 480200"/>
                  <a:gd name="connsiteX49" fmla="*/ 555506 w 584824"/>
                  <a:gd name="connsiteY49" fmla="*/ 383325 h 480200"/>
                  <a:gd name="connsiteX50" fmla="*/ 564868 w 584824"/>
                  <a:gd name="connsiteY50" fmla="*/ 377083 h 480200"/>
                  <a:gd name="connsiteX51" fmla="*/ 579937 w 584824"/>
                  <a:gd name="connsiteY51" fmla="*/ 369486 h 480200"/>
                  <a:gd name="connsiteX52" fmla="*/ 584823 w 584824"/>
                  <a:gd name="connsiteY52" fmla="*/ 356057 h 480200"/>
                  <a:gd name="connsiteX53" fmla="*/ 580472 w 584824"/>
                  <a:gd name="connsiteY53" fmla="*/ 324029 h 480200"/>
                  <a:gd name="connsiteX54" fmla="*/ 583593 w 584824"/>
                  <a:gd name="connsiteY54" fmla="*/ 311546 h 480200"/>
                  <a:gd name="connsiteX55" fmla="*/ 577351 w 584824"/>
                  <a:gd name="connsiteY55" fmla="*/ 246009 h 480200"/>
                  <a:gd name="connsiteX56" fmla="*/ 578171 w 584824"/>
                  <a:gd name="connsiteY56" fmla="*/ 165277 h 480200"/>
                  <a:gd name="connsiteX57" fmla="*/ 574231 w 584824"/>
                  <a:gd name="connsiteY57" fmla="*/ 105572 h 480200"/>
                  <a:gd name="connsiteX58" fmla="*/ 571110 w 584824"/>
                  <a:gd name="connsiteY58" fmla="*/ 92678 h 480200"/>
                  <a:gd name="connsiteX59" fmla="*/ 567989 w 584824"/>
                  <a:gd name="connsiteY59" fmla="*/ 58760 h 480200"/>
                  <a:gd name="connsiteX60" fmla="*/ 564868 w 584824"/>
                  <a:gd name="connsiteY60" fmla="*/ 33793 h 480200"/>
                  <a:gd name="connsiteX61" fmla="*/ 553048 w 584824"/>
                  <a:gd name="connsiteY61" fmla="*/ 0 h 480200"/>
                  <a:gd name="connsiteX0" fmla="*/ 553048 w 584824"/>
                  <a:gd name="connsiteY0" fmla="*/ 0 h 480200"/>
                  <a:gd name="connsiteX1" fmla="*/ 574231 w 584824"/>
                  <a:gd name="connsiteY1" fmla="*/ 8827 h 480200"/>
                  <a:gd name="connsiteX2" fmla="*/ 536781 w 584824"/>
                  <a:gd name="connsiteY2" fmla="*/ 15068 h 480200"/>
                  <a:gd name="connsiteX3" fmla="*/ 527418 w 584824"/>
                  <a:gd name="connsiteY3" fmla="*/ 18189 h 480200"/>
                  <a:gd name="connsiteX4" fmla="*/ 496210 w 584824"/>
                  <a:gd name="connsiteY4" fmla="*/ 33793 h 480200"/>
                  <a:gd name="connsiteX5" fmla="*/ 461881 w 584824"/>
                  <a:gd name="connsiteY5" fmla="*/ 52518 h 480200"/>
                  <a:gd name="connsiteX6" fmla="*/ 443156 w 584824"/>
                  <a:gd name="connsiteY6" fmla="*/ 55639 h 480200"/>
                  <a:gd name="connsiteX7" fmla="*/ 415069 w 584824"/>
                  <a:gd name="connsiteY7" fmla="*/ 61880 h 480200"/>
                  <a:gd name="connsiteX8" fmla="*/ 371377 w 584824"/>
                  <a:gd name="connsiteY8" fmla="*/ 74364 h 480200"/>
                  <a:gd name="connsiteX9" fmla="*/ 358894 w 584824"/>
                  <a:gd name="connsiteY9" fmla="*/ 77485 h 480200"/>
                  <a:gd name="connsiteX10" fmla="*/ 302719 w 584824"/>
                  <a:gd name="connsiteY10" fmla="*/ 83726 h 480200"/>
                  <a:gd name="connsiteX11" fmla="*/ 280874 w 584824"/>
                  <a:gd name="connsiteY11" fmla="*/ 86847 h 480200"/>
                  <a:gd name="connsiteX12" fmla="*/ 271511 w 584824"/>
                  <a:gd name="connsiteY12" fmla="*/ 89968 h 480200"/>
                  <a:gd name="connsiteX13" fmla="*/ 218457 w 584824"/>
                  <a:gd name="connsiteY13" fmla="*/ 96209 h 480200"/>
                  <a:gd name="connsiteX14" fmla="*/ 174766 w 584824"/>
                  <a:gd name="connsiteY14" fmla="*/ 102451 h 480200"/>
                  <a:gd name="connsiteX15" fmla="*/ 99866 w 584824"/>
                  <a:gd name="connsiteY15" fmla="*/ 105572 h 480200"/>
                  <a:gd name="connsiteX16" fmla="*/ 9362 w 584824"/>
                  <a:gd name="connsiteY16" fmla="*/ 108693 h 480200"/>
                  <a:gd name="connsiteX17" fmla="*/ 6242 w 584824"/>
                  <a:gd name="connsiteY17" fmla="*/ 130538 h 480200"/>
                  <a:gd name="connsiteX18" fmla="*/ 0 w 584824"/>
                  <a:gd name="connsiteY18" fmla="*/ 180472 h 480200"/>
                  <a:gd name="connsiteX19" fmla="*/ 5296 w 584824"/>
                  <a:gd name="connsiteY19" fmla="*/ 209915 h 480200"/>
                  <a:gd name="connsiteX20" fmla="*/ 3121 w 584824"/>
                  <a:gd name="connsiteY20" fmla="*/ 283459 h 480200"/>
                  <a:gd name="connsiteX21" fmla="*/ 6242 w 584824"/>
                  <a:gd name="connsiteY21" fmla="*/ 268107 h 480200"/>
                  <a:gd name="connsiteX22" fmla="*/ 15604 w 584824"/>
                  <a:gd name="connsiteY22" fmla="*/ 324029 h 480200"/>
                  <a:gd name="connsiteX23" fmla="*/ 18725 w 584824"/>
                  <a:gd name="connsiteY23" fmla="*/ 333392 h 480200"/>
                  <a:gd name="connsiteX24" fmla="*/ 15604 w 584824"/>
                  <a:gd name="connsiteY24" fmla="*/ 402050 h 480200"/>
                  <a:gd name="connsiteX25" fmla="*/ 18725 w 584824"/>
                  <a:gd name="connsiteY25" fmla="*/ 411412 h 480200"/>
                  <a:gd name="connsiteX26" fmla="*/ 15604 w 584824"/>
                  <a:gd name="connsiteY26" fmla="*/ 445741 h 480200"/>
                  <a:gd name="connsiteX27" fmla="*/ 18725 w 584824"/>
                  <a:gd name="connsiteY27" fmla="*/ 458224 h 480200"/>
                  <a:gd name="connsiteX28" fmla="*/ 68658 w 584824"/>
                  <a:gd name="connsiteY28" fmla="*/ 461345 h 480200"/>
                  <a:gd name="connsiteX29" fmla="*/ 84262 w 584824"/>
                  <a:gd name="connsiteY29" fmla="*/ 464466 h 480200"/>
                  <a:gd name="connsiteX30" fmla="*/ 96745 w 584824"/>
                  <a:gd name="connsiteY30" fmla="*/ 470708 h 480200"/>
                  <a:gd name="connsiteX31" fmla="*/ 109229 w 584824"/>
                  <a:gd name="connsiteY31" fmla="*/ 473829 h 480200"/>
                  <a:gd name="connsiteX32" fmla="*/ 120356 w 584824"/>
                  <a:gd name="connsiteY32" fmla="*/ 466357 h 480200"/>
                  <a:gd name="connsiteX33" fmla="*/ 176941 w 584824"/>
                  <a:gd name="connsiteY33" fmla="*/ 469605 h 480200"/>
                  <a:gd name="connsiteX34" fmla="*/ 251430 w 584824"/>
                  <a:gd name="connsiteY34" fmla="*/ 480196 h 480200"/>
                  <a:gd name="connsiteX35" fmla="*/ 259028 w 584824"/>
                  <a:gd name="connsiteY35" fmla="*/ 469069 h 480200"/>
                  <a:gd name="connsiteX36" fmla="*/ 299598 w 584824"/>
                  <a:gd name="connsiteY36" fmla="*/ 473829 h 480200"/>
                  <a:gd name="connsiteX37" fmla="*/ 308961 w 584824"/>
                  <a:gd name="connsiteY37" fmla="*/ 470708 h 480200"/>
                  <a:gd name="connsiteX38" fmla="*/ 335157 w 584824"/>
                  <a:gd name="connsiteY38" fmla="*/ 460526 h 480200"/>
                  <a:gd name="connsiteX39" fmla="*/ 371377 w 584824"/>
                  <a:gd name="connsiteY39" fmla="*/ 458224 h 480200"/>
                  <a:gd name="connsiteX40" fmla="*/ 396344 w 584824"/>
                  <a:gd name="connsiteY40" fmla="*/ 445741 h 480200"/>
                  <a:gd name="connsiteX41" fmla="*/ 415069 w 584824"/>
                  <a:gd name="connsiteY41" fmla="*/ 442620 h 480200"/>
                  <a:gd name="connsiteX42" fmla="*/ 440035 w 584824"/>
                  <a:gd name="connsiteY42" fmla="*/ 433258 h 480200"/>
                  <a:gd name="connsiteX43" fmla="*/ 455639 w 584824"/>
                  <a:gd name="connsiteY43" fmla="*/ 430137 h 480200"/>
                  <a:gd name="connsiteX44" fmla="*/ 477485 w 584824"/>
                  <a:gd name="connsiteY44" fmla="*/ 420775 h 480200"/>
                  <a:gd name="connsiteX45" fmla="*/ 499331 w 584824"/>
                  <a:gd name="connsiteY45" fmla="*/ 417654 h 480200"/>
                  <a:gd name="connsiteX46" fmla="*/ 511814 w 584824"/>
                  <a:gd name="connsiteY46" fmla="*/ 414533 h 480200"/>
                  <a:gd name="connsiteX47" fmla="*/ 524297 w 584824"/>
                  <a:gd name="connsiteY47" fmla="*/ 405171 h 480200"/>
                  <a:gd name="connsiteX48" fmla="*/ 536781 w 584824"/>
                  <a:gd name="connsiteY48" fmla="*/ 402050 h 480200"/>
                  <a:gd name="connsiteX49" fmla="*/ 555506 w 584824"/>
                  <a:gd name="connsiteY49" fmla="*/ 383325 h 480200"/>
                  <a:gd name="connsiteX50" fmla="*/ 564868 w 584824"/>
                  <a:gd name="connsiteY50" fmla="*/ 377083 h 480200"/>
                  <a:gd name="connsiteX51" fmla="*/ 579937 w 584824"/>
                  <a:gd name="connsiteY51" fmla="*/ 369486 h 480200"/>
                  <a:gd name="connsiteX52" fmla="*/ 584823 w 584824"/>
                  <a:gd name="connsiteY52" fmla="*/ 356057 h 480200"/>
                  <a:gd name="connsiteX53" fmla="*/ 580472 w 584824"/>
                  <a:gd name="connsiteY53" fmla="*/ 324029 h 480200"/>
                  <a:gd name="connsiteX54" fmla="*/ 583593 w 584824"/>
                  <a:gd name="connsiteY54" fmla="*/ 311546 h 480200"/>
                  <a:gd name="connsiteX55" fmla="*/ 577351 w 584824"/>
                  <a:gd name="connsiteY55" fmla="*/ 246009 h 480200"/>
                  <a:gd name="connsiteX56" fmla="*/ 578171 w 584824"/>
                  <a:gd name="connsiteY56" fmla="*/ 165277 h 480200"/>
                  <a:gd name="connsiteX57" fmla="*/ 574231 w 584824"/>
                  <a:gd name="connsiteY57" fmla="*/ 105572 h 480200"/>
                  <a:gd name="connsiteX58" fmla="*/ 571110 w 584824"/>
                  <a:gd name="connsiteY58" fmla="*/ 92678 h 480200"/>
                  <a:gd name="connsiteX59" fmla="*/ 567989 w 584824"/>
                  <a:gd name="connsiteY59" fmla="*/ 58760 h 480200"/>
                  <a:gd name="connsiteX60" fmla="*/ 564868 w 584824"/>
                  <a:gd name="connsiteY60" fmla="*/ 33793 h 480200"/>
                  <a:gd name="connsiteX61" fmla="*/ 553048 w 584824"/>
                  <a:gd name="connsiteY61" fmla="*/ 0 h 480200"/>
                  <a:gd name="connsiteX0" fmla="*/ 553048 w 584824"/>
                  <a:gd name="connsiteY0" fmla="*/ 0 h 473964"/>
                  <a:gd name="connsiteX1" fmla="*/ 574231 w 584824"/>
                  <a:gd name="connsiteY1" fmla="*/ 8827 h 473964"/>
                  <a:gd name="connsiteX2" fmla="*/ 536781 w 584824"/>
                  <a:gd name="connsiteY2" fmla="*/ 15068 h 473964"/>
                  <a:gd name="connsiteX3" fmla="*/ 527418 w 584824"/>
                  <a:gd name="connsiteY3" fmla="*/ 18189 h 473964"/>
                  <a:gd name="connsiteX4" fmla="*/ 496210 w 584824"/>
                  <a:gd name="connsiteY4" fmla="*/ 33793 h 473964"/>
                  <a:gd name="connsiteX5" fmla="*/ 461881 w 584824"/>
                  <a:gd name="connsiteY5" fmla="*/ 52518 h 473964"/>
                  <a:gd name="connsiteX6" fmla="*/ 443156 w 584824"/>
                  <a:gd name="connsiteY6" fmla="*/ 55639 h 473964"/>
                  <a:gd name="connsiteX7" fmla="*/ 415069 w 584824"/>
                  <a:gd name="connsiteY7" fmla="*/ 61880 h 473964"/>
                  <a:gd name="connsiteX8" fmla="*/ 371377 w 584824"/>
                  <a:gd name="connsiteY8" fmla="*/ 74364 h 473964"/>
                  <a:gd name="connsiteX9" fmla="*/ 358894 w 584824"/>
                  <a:gd name="connsiteY9" fmla="*/ 77485 h 473964"/>
                  <a:gd name="connsiteX10" fmla="*/ 302719 w 584824"/>
                  <a:gd name="connsiteY10" fmla="*/ 83726 h 473964"/>
                  <a:gd name="connsiteX11" fmla="*/ 280874 w 584824"/>
                  <a:gd name="connsiteY11" fmla="*/ 86847 h 473964"/>
                  <a:gd name="connsiteX12" fmla="*/ 271511 w 584824"/>
                  <a:gd name="connsiteY12" fmla="*/ 89968 h 473964"/>
                  <a:gd name="connsiteX13" fmla="*/ 218457 w 584824"/>
                  <a:gd name="connsiteY13" fmla="*/ 96209 h 473964"/>
                  <a:gd name="connsiteX14" fmla="*/ 174766 w 584824"/>
                  <a:gd name="connsiteY14" fmla="*/ 102451 h 473964"/>
                  <a:gd name="connsiteX15" fmla="*/ 99866 w 584824"/>
                  <a:gd name="connsiteY15" fmla="*/ 105572 h 473964"/>
                  <a:gd name="connsiteX16" fmla="*/ 9362 w 584824"/>
                  <a:gd name="connsiteY16" fmla="*/ 108693 h 473964"/>
                  <a:gd name="connsiteX17" fmla="*/ 6242 w 584824"/>
                  <a:gd name="connsiteY17" fmla="*/ 130538 h 473964"/>
                  <a:gd name="connsiteX18" fmla="*/ 0 w 584824"/>
                  <a:gd name="connsiteY18" fmla="*/ 180472 h 473964"/>
                  <a:gd name="connsiteX19" fmla="*/ 5296 w 584824"/>
                  <a:gd name="connsiteY19" fmla="*/ 209915 h 473964"/>
                  <a:gd name="connsiteX20" fmla="*/ 3121 w 584824"/>
                  <a:gd name="connsiteY20" fmla="*/ 283459 h 473964"/>
                  <a:gd name="connsiteX21" fmla="*/ 6242 w 584824"/>
                  <a:gd name="connsiteY21" fmla="*/ 268107 h 473964"/>
                  <a:gd name="connsiteX22" fmla="*/ 15604 w 584824"/>
                  <a:gd name="connsiteY22" fmla="*/ 324029 h 473964"/>
                  <a:gd name="connsiteX23" fmla="*/ 18725 w 584824"/>
                  <a:gd name="connsiteY23" fmla="*/ 333392 h 473964"/>
                  <a:gd name="connsiteX24" fmla="*/ 15604 w 584824"/>
                  <a:gd name="connsiteY24" fmla="*/ 402050 h 473964"/>
                  <a:gd name="connsiteX25" fmla="*/ 18725 w 584824"/>
                  <a:gd name="connsiteY25" fmla="*/ 411412 h 473964"/>
                  <a:gd name="connsiteX26" fmla="*/ 15604 w 584824"/>
                  <a:gd name="connsiteY26" fmla="*/ 445741 h 473964"/>
                  <a:gd name="connsiteX27" fmla="*/ 18725 w 584824"/>
                  <a:gd name="connsiteY27" fmla="*/ 458224 h 473964"/>
                  <a:gd name="connsiteX28" fmla="*/ 68658 w 584824"/>
                  <a:gd name="connsiteY28" fmla="*/ 461345 h 473964"/>
                  <a:gd name="connsiteX29" fmla="*/ 84262 w 584824"/>
                  <a:gd name="connsiteY29" fmla="*/ 464466 h 473964"/>
                  <a:gd name="connsiteX30" fmla="*/ 96745 w 584824"/>
                  <a:gd name="connsiteY30" fmla="*/ 470708 h 473964"/>
                  <a:gd name="connsiteX31" fmla="*/ 109229 w 584824"/>
                  <a:gd name="connsiteY31" fmla="*/ 473829 h 473964"/>
                  <a:gd name="connsiteX32" fmla="*/ 120356 w 584824"/>
                  <a:gd name="connsiteY32" fmla="*/ 466357 h 473964"/>
                  <a:gd name="connsiteX33" fmla="*/ 176941 w 584824"/>
                  <a:gd name="connsiteY33" fmla="*/ 469605 h 473964"/>
                  <a:gd name="connsiteX34" fmla="*/ 259028 w 584824"/>
                  <a:gd name="connsiteY34" fmla="*/ 469069 h 473964"/>
                  <a:gd name="connsiteX35" fmla="*/ 299598 w 584824"/>
                  <a:gd name="connsiteY35" fmla="*/ 473829 h 473964"/>
                  <a:gd name="connsiteX36" fmla="*/ 308961 w 584824"/>
                  <a:gd name="connsiteY36" fmla="*/ 470708 h 473964"/>
                  <a:gd name="connsiteX37" fmla="*/ 335157 w 584824"/>
                  <a:gd name="connsiteY37" fmla="*/ 460526 h 473964"/>
                  <a:gd name="connsiteX38" fmla="*/ 371377 w 584824"/>
                  <a:gd name="connsiteY38" fmla="*/ 458224 h 473964"/>
                  <a:gd name="connsiteX39" fmla="*/ 396344 w 584824"/>
                  <a:gd name="connsiteY39" fmla="*/ 445741 h 473964"/>
                  <a:gd name="connsiteX40" fmla="*/ 415069 w 584824"/>
                  <a:gd name="connsiteY40" fmla="*/ 442620 h 473964"/>
                  <a:gd name="connsiteX41" fmla="*/ 440035 w 584824"/>
                  <a:gd name="connsiteY41" fmla="*/ 433258 h 473964"/>
                  <a:gd name="connsiteX42" fmla="*/ 455639 w 584824"/>
                  <a:gd name="connsiteY42" fmla="*/ 430137 h 473964"/>
                  <a:gd name="connsiteX43" fmla="*/ 477485 w 584824"/>
                  <a:gd name="connsiteY43" fmla="*/ 420775 h 473964"/>
                  <a:gd name="connsiteX44" fmla="*/ 499331 w 584824"/>
                  <a:gd name="connsiteY44" fmla="*/ 417654 h 473964"/>
                  <a:gd name="connsiteX45" fmla="*/ 511814 w 584824"/>
                  <a:gd name="connsiteY45" fmla="*/ 414533 h 473964"/>
                  <a:gd name="connsiteX46" fmla="*/ 524297 w 584824"/>
                  <a:gd name="connsiteY46" fmla="*/ 405171 h 473964"/>
                  <a:gd name="connsiteX47" fmla="*/ 536781 w 584824"/>
                  <a:gd name="connsiteY47" fmla="*/ 402050 h 473964"/>
                  <a:gd name="connsiteX48" fmla="*/ 555506 w 584824"/>
                  <a:gd name="connsiteY48" fmla="*/ 383325 h 473964"/>
                  <a:gd name="connsiteX49" fmla="*/ 564868 w 584824"/>
                  <a:gd name="connsiteY49" fmla="*/ 377083 h 473964"/>
                  <a:gd name="connsiteX50" fmla="*/ 579937 w 584824"/>
                  <a:gd name="connsiteY50" fmla="*/ 369486 h 473964"/>
                  <a:gd name="connsiteX51" fmla="*/ 584823 w 584824"/>
                  <a:gd name="connsiteY51" fmla="*/ 356057 h 473964"/>
                  <a:gd name="connsiteX52" fmla="*/ 580472 w 584824"/>
                  <a:gd name="connsiteY52" fmla="*/ 324029 h 473964"/>
                  <a:gd name="connsiteX53" fmla="*/ 583593 w 584824"/>
                  <a:gd name="connsiteY53" fmla="*/ 311546 h 473964"/>
                  <a:gd name="connsiteX54" fmla="*/ 577351 w 584824"/>
                  <a:gd name="connsiteY54" fmla="*/ 246009 h 473964"/>
                  <a:gd name="connsiteX55" fmla="*/ 578171 w 584824"/>
                  <a:gd name="connsiteY55" fmla="*/ 165277 h 473964"/>
                  <a:gd name="connsiteX56" fmla="*/ 574231 w 584824"/>
                  <a:gd name="connsiteY56" fmla="*/ 105572 h 473964"/>
                  <a:gd name="connsiteX57" fmla="*/ 571110 w 584824"/>
                  <a:gd name="connsiteY57" fmla="*/ 92678 h 473964"/>
                  <a:gd name="connsiteX58" fmla="*/ 567989 w 584824"/>
                  <a:gd name="connsiteY58" fmla="*/ 58760 h 473964"/>
                  <a:gd name="connsiteX59" fmla="*/ 564868 w 584824"/>
                  <a:gd name="connsiteY59" fmla="*/ 33793 h 473964"/>
                  <a:gd name="connsiteX60" fmla="*/ 553048 w 584824"/>
                  <a:gd name="connsiteY60" fmla="*/ 0 h 473964"/>
                  <a:gd name="connsiteX0" fmla="*/ 553048 w 584824"/>
                  <a:gd name="connsiteY0" fmla="*/ 0 h 473867"/>
                  <a:gd name="connsiteX1" fmla="*/ 574231 w 584824"/>
                  <a:gd name="connsiteY1" fmla="*/ 8827 h 473867"/>
                  <a:gd name="connsiteX2" fmla="*/ 536781 w 584824"/>
                  <a:gd name="connsiteY2" fmla="*/ 15068 h 473867"/>
                  <a:gd name="connsiteX3" fmla="*/ 527418 w 584824"/>
                  <a:gd name="connsiteY3" fmla="*/ 18189 h 473867"/>
                  <a:gd name="connsiteX4" fmla="*/ 496210 w 584824"/>
                  <a:gd name="connsiteY4" fmla="*/ 33793 h 473867"/>
                  <a:gd name="connsiteX5" fmla="*/ 461881 w 584824"/>
                  <a:gd name="connsiteY5" fmla="*/ 52518 h 473867"/>
                  <a:gd name="connsiteX6" fmla="*/ 443156 w 584824"/>
                  <a:gd name="connsiteY6" fmla="*/ 55639 h 473867"/>
                  <a:gd name="connsiteX7" fmla="*/ 415069 w 584824"/>
                  <a:gd name="connsiteY7" fmla="*/ 61880 h 473867"/>
                  <a:gd name="connsiteX8" fmla="*/ 371377 w 584824"/>
                  <a:gd name="connsiteY8" fmla="*/ 74364 h 473867"/>
                  <a:gd name="connsiteX9" fmla="*/ 358894 w 584824"/>
                  <a:gd name="connsiteY9" fmla="*/ 77485 h 473867"/>
                  <a:gd name="connsiteX10" fmla="*/ 302719 w 584824"/>
                  <a:gd name="connsiteY10" fmla="*/ 83726 h 473867"/>
                  <a:gd name="connsiteX11" fmla="*/ 280874 w 584824"/>
                  <a:gd name="connsiteY11" fmla="*/ 86847 h 473867"/>
                  <a:gd name="connsiteX12" fmla="*/ 271511 w 584824"/>
                  <a:gd name="connsiteY12" fmla="*/ 89968 h 473867"/>
                  <a:gd name="connsiteX13" fmla="*/ 218457 w 584824"/>
                  <a:gd name="connsiteY13" fmla="*/ 96209 h 473867"/>
                  <a:gd name="connsiteX14" fmla="*/ 174766 w 584824"/>
                  <a:gd name="connsiteY14" fmla="*/ 102451 h 473867"/>
                  <a:gd name="connsiteX15" fmla="*/ 99866 w 584824"/>
                  <a:gd name="connsiteY15" fmla="*/ 105572 h 473867"/>
                  <a:gd name="connsiteX16" fmla="*/ 9362 w 584824"/>
                  <a:gd name="connsiteY16" fmla="*/ 108693 h 473867"/>
                  <a:gd name="connsiteX17" fmla="*/ 6242 w 584824"/>
                  <a:gd name="connsiteY17" fmla="*/ 130538 h 473867"/>
                  <a:gd name="connsiteX18" fmla="*/ 0 w 584824"/>
                  <a:gd name="connsiteY18" fmla="*/ 180472 h 473867"/>
                  <a:gd name="connsiteX19" fmla="*/ 5296 w 584824"/>
                  <a:gd name="connsiteY19" fmla="*/ 209915 h 473867"/>
                  <a:gd name="connsiteX20" fmla="*/ 3121 w 584824"/>
                  <a:gd name="connsiteY20" fmla="*/ 283459 h 473867"/>
                  <a:gd name="connsiteX21" fmla="*/ 6242 w 584824"/>
                  <a:gd name="connsiteY21" fmla="*/ 268107 h 473867"/>
                  <a:gd name="connsiteX22" fmla="*/ 15604 w 584824"/>
                  <a:gd name="connsiteY22" fmla="*/ 324029 h 473867"/>
                  <a:gd name="connsiteX23" fmla="*/ 18725 w 584824"/>
                  <a:gd name="connsiteY23" fmla="*/ 333392 h 473867"/>
                  <a:gd name="connsiteX24" fmla="*/ 15604 w 584824"/>
                  <a:gd name="connsiteY24" fmla="*/ 402050 h 473867"/>
                  <a:gd name="connsiteX25" fmla="*/ 18725 w 584824"/>
                  <a:gd name="connsiteY25" fmla="*/ 411412 h 473867"/>
                  <a:gd name="connsiteX26" fmla="*/ 15604 w 584824"/>
                  <a:gd name="connsiteY26" fmla="*/ 445741 h 473867"/>
                  <a:gd name="connsiteX27" fmla="*/ 18725 w 584824"/>
                  <a:gd name="connsiteY27" fmla="*/ 458224 h 473867"/>
                  <a:gd name="connsiteX28" fmla="*/ 68658 w 584824"/>
                  <a:gd name="connsiteY28" fmla="*/ 461345 h 473867"/>
                  <a:gd name="connsiteX29" fmla="*/ 84262 w 584824"/>
                  <a:gd name="connsiteY29" fmla="*/ 464466 h 473867"/>
                  <a:gd name="connsiteX30" fmla="*/ 109229 w 584824"/>
                  <a:gd name="connsiteY30" fmla="*/ 473829 h 473867"/>
                  <a:gd name="connsiteX31" fmla="*/ 120356 w 584824"/>
                  <a:gd name="connsiteY31" fmla="*/ 466357 h 473867"/>
                  <a:gd name="connsiteX32" fmla="*/ 176941 w 584824"/>
                  <a:gd name="connsiteY32" fmla="*/ 469605 h 473867"/>
                  <a:gd name="connsiteX33" fmla="*/ 259028 w 584824"/>
                  <a:gd name="connsiteY33" fmla="*/ 469069 h 473867"/>
                  <a:gd name="connsiteX34" fmla="*/ 299598 w 584824"/>
                  <a:gd name="connsiteY34" fmla="*/ 473829 h 473867"/>
                  <a:gd name="connsiteX35" fmla="*/ 308961 w 584824"/>
                  <a:gd name="connsiteY35" fmla="*/ 470708 h 473867"/>
                  <a:gd name="connsiteX36" fmla="*/ 335157 w 584824"/>
                  <a:gd name="connsiteY36" fmla="*/ 460526 h 473867"/>
                  <a:gd name="connsiteX37" fmla="*/ 371377 w 584824"/>
                  <a:gd name="connsiteY37" fmla="*/ 458224 h 473867"/>
                  <a:gd name="connsiteX38" fmla="*/ 396344 w 584824"/>
                  <a:gd name="connsiteY38" fmla="*/ 445741 h 473867"/>
                  <a:gd name="connsiteX39" fmla="*/ 415069 w 584824"/>
                  <a:gd name="connsiteY39" fmla="*/ 442620 h 473867"/>
                  <a:gd name="connsiteX40" fmla="*/ 440035 w 584824"/>
                  <a:gd name="connsiteY40" fmla="*/ 433258 h 473867"/>
                  <a:gd name="connsiteX41" fmla="*/ 455639 w 584824"/>
                  <a:gd name="connsiteY41" fmla="*/ 430137 h 473867"/>
                  <a:gd name="connsiteX42" fmla="*/ 477485 w 584824"/>
                  <a:gd name="connsiteY42" fmla="*/ 420775 h 473867"/>
                  <a:gd name="connsiteX43" fmla="*/ 499331 w 584824"/>
                  <a:gd name="connsiteY43" fmla="*/ 417654 h 473867"/>
                  <a:gd name="connsiteX44" fmla="*/ 511814 w 584824"/>
                  <a:gd name="connsiteY44" fmla="*/ 414533 h 473867"/>
                  <a:gd name="connsiteX45" fmla="*/ 524297 w 584824"/>
                  <a:gd name="connsiteY45" fmla="*/ 405171 h 473867"/>
                  <a:gd name="connsiteX46" fmla="*/ 536781 w 584824"/>
                  <a:gd name="connsiteY46" fmla="*/ 402050 h 473867"/>
                  <a:gd name="connsiteX47" fmla="*/ 555506 w 584824"/>
                  <a:gd name="connsiteY47" fmla="*/ 383325 h 473867"/>
                  <a:gd name="connsiteX48" fmla="*/ 564868 w 584824"/>
                  <a:gd name="connsiteY48" fmla="*/ 377083 h 473867"/>
                  <a:gd name="connsiteX49" fmla="*/ 579937 w 584824"/>
                  <a:gd name="connsiteY49" fmla="*/ 369486 h 473867"/>
                  <a:gd name="connsiteX50" fmla="*/ 584823 w 584824"/>
                  <a:gd name="connsiteY50" fmla="*/ 356057 h 473867"/>
                  <a:gd name="connsiteX51" fmla="*/ 580472 w 584824"/>
                  <a:gd name="connsiteY51" fmla="*/ 324029 h 473867"/>
                  <a:gd name="connsiteX52" fmla="*/ 583593 w 584824"/>
                  <a:gd name="connsiteY52" fmla="*/ 311546 h 473867"/>
                  <a:gd name="connsiteX53" fmla="*/ 577351 w 584824"/>
                  <a:gd name="connsiteY53" fmla="*/ 246009 h 473867"/>
                  <a:gd name="connsiteX54" fmla="*/ 578171 w 584824"/>
                  <a:gd name="connsiteY54" fmla="*/ 165277 h 473867"/>
                  <a:gd name="connsiteX55" fmla="*/ 574231 w 584824"/>
                  <a:gd name="connsiteY55" fmla="*/ 105572 h 473867"/>
                  <a:gd name="connsiteX56" fmla="*/ 571110 w 584824"/>
                  <a:gd name="connsiteY56" fmla="*/ 92678 h 473867"/>
                  <a:gd name="connsiteX57" fmla="*/ 567989 w 584824"/>
                  <a:gd name="connsiteY57" fmla="*/ 58760 h 473867"/>
                  <a:gd name="connsiteX58" fmla="*/ 564868 w 584824"/>
                  <a:gd name="connsiteY58" fmla="*/ 33793 h 473867"/>
                  <a:gd name="connsiteX59" fmla="*/ 553048 w 584824"/>
                  <a:gd name="connsiteY59" fmla="*/ 0 h 473867"/>
                  <a:gd name="connsiteX0" fmla="*/ 553048 w 584824"/>
                  <a:gd name="connsiteY0" fmla="*/ 0 h 473867"/>
                  <a:gd name="connsiteX1" fmla="*/ 574231 w 584824"/>
                  <a:gd name="connsiteY1" fmla="*/ 8827 h 473867"/>
                  <a:gd name="connsiteX2" fmla="*/ 536781 w 584824"/>
                  <a:gd name="connsiteY2" fmla="*/ 15068 h 473867"/>
                  <a:gd name="connsiteX3" fmla="*/ 527418 w 584824"/>
                  <a:gd name="connsiteY3" fmla="*/ 18189 h 473867"/>
                  <a:gd name="connsiteX4" fmla="*/ 496210 w 584824"/>
                  <a:gd name="connsiteY4" fmla="*/ 33793 h 473867"/>
                  <a:gd name="connsiteX5" fmla="*/ 461881 w 584824"/>
                  <a:gd name="connsiteY5" fmla="*/ 52518 h 473867"/>
                  <a:gd name="connsiteX6" fmla="*/ 443156 w 584824"/>
                  <a:gd name="connsiteY6" fmla="*/ 55639 h 473867"/>
                  <a:gd name="connsiteX7" fmla="*/ 415069 w 584824"/>
                  <a:gd name="connsiteY7" fmla="*/ 61880 h 473867"/>
                  <a:gd name="connsiteX8" fmla="*/ 371377 w 584824"/>
                  <a:gd name="connsiteY8" fmla="*/ 74364 h 473867"/>
                  <a:gd name="connsiteX9" fmla="*/ 358894 w 584824"/>
                  <a:gd name="connsiteY9" fmla="*/ 77485 h 473867"/>
                  <a:gd name="connsiteX10" fmla="*/ 302719 w 584824"/>
                  <a:gd name="connsiteY10" fmla="*/ 83726 h 473867"/>
                  <a:gd name="connsiteX11" fmla="*/ 280874 w 584824"/>
                  <a:gd name="connsiteY11" fmla="*/ 86847 h 473867"/>
                  <a:gd name="connsiteX12" fmla="*/ 271511 w 584824"/>
                  <a:gd name="connsiteY12" fmla="*/ 89968 h 473867"/>
                  <a:gd name="connsiteX13" fmla="*/ 218457 w 584824"/>
                  <a:gd name="connsiteY13" fmla="*/ 96209 h 473867"/>
                  <a:gd name="connsiteX14" fmla="*/ 174766 w 584824"/>
                  <a:gd name="connsiteY14" fmla="*/ 102451 h 473867"/>
                  <a:gd name="connsiteX15" fmla="*/ 99866 w 584824"/>
                  <a:gd name="connsiteY15" fmla="*/ 105572 h 473867"/>
                  <a:gd name="connsiteX16" fmla="*/ 9362 w 584824"/>
                  <a:gd name="connsiteY16" fmla="*/ 108693 h 473867"/>
                  <a:gd name="connsiteX17" fmla="*/ 6242 w 584824"/>
                  <a:gd name="connsiteY17" fmla="*/ 130538 h 473867"/>
                  <a:gd name="connsiteX18" fmla="*/ 0 w 584824"/>
                  <a:gd name="connsiteY18" fmla="*/ 180472 h 473867"/>
                  <a:gd name="connsiteX19" fmla="*/ 5296 w 584824"/>
                  <a:gd name="connsiteY19" fmla="*/ 209915 h 473867"/>
                  <a:gd name="connsiteX20" fmla="*/ 3121 w 584824"/>
                  <a:gd name="connsiteY20" fmla="*/ 283459 h 473867"/>
                  <a:gd name="connsiteX21" fmla="*/ 6242 w 584824"/>
                  <a:gd name="connsiteY21" fmla="*/ 268107 h 473867"/>
                  <a:gd name="connsiteX22" fmla="*/ 15604 w 584824"/>
                  <a:gd name="connsiteY22" fmla="*/ 324029 h 473867"/>
                  <a:gd name="connsiteX23" fmla="*/ 18725 w 584824"/>
                  <a:gd name="connsiteY23" fmla="*/ 333392 h 473867"/>
                  <a:gd name="connsiteX24" fmla="*/ 15604 w 584824"/>
                  <a:gd name="connsiteY24" fmla="*/ 402050 h 473867"/>
                  <a:gd name="connsiteX25" fmla="*/ 18725 w 584824"/>
                  <a:gd name="connsiteY25" fmla="*/ 411412 h 473867"/>
                  <a:gd name="connsiteX26" fmla="*/ 15604 w 584824"/>
                  <a:gd name="connsiteY26" fmla="*/ 445741 h 473867"/>
                  <a:gd name="connsiteX27" fmla="*/ 18725 w 584824"/>
                  <a:gd name="connsiteY27" fmla="*/ 458224 h 473867"/>
                  <a:gd name="connsiteX28" fmla="*/ 68658 w 584824"/>
                  <a:gd name="connsiteY28" fmla="*/ 461345 h 473867"/>
                  <a:gd name="connsiteX29" fmla="*/ 84262 w 584824"/>
                  <a:gd name="connsiteY29" fmla="*/ 464466 h 473867"/>
                  <a:gd name="connsiteX30" fmla="*/ 120356 w 584824"/>
                  <a:gd name="connsiteY30" fmla="*/ 466357 h 473867"/>
                  <a:gd name="connsiteX31" fmla="*/ 176941 w 584824"/>
                  <a:gd name="connsiteY31" fmla="*/ 469605 h 473867"/>
                  <a:gd name="connsiteX32" fmla="*/ 259028 w 584824"/>
                  <a:gd name="connsiteY32" fmla="*/ 469069 h 473867"/>
                  <a:gd name="connsiteX33" fmla="*/ 299598 w 584824"/>
                  <a:gd name="connsiteY33" fmla="*/ 473829 h 473867"/>
                  <a:gd name="connsiteX34" fmla="*/ 308961 w 584824"/>
                  <a:gd name="connsiteY34" fmla="*/ 470708 h 473867"/>
                  <a:gd name="connsiteX35" fmla="*/ 335157 w 584824"/>
                  <a:gd name="connsiteY35" fmla="*/ 460526 h 473867"/>
                  <a:gd name="connsiteX36" fmla="*/ 371377 w 584824"/>
                  <a:gd name="connsiteY36" fmla="*/ 458224 h 473867"/>
                  <a:gd name="connsiteX37" fmla="*/ 396344 w 584824"/>
                  <a:gd name="connsiteY37" fmla="*/ 445741 h 473867"/>
                  <a:gd name="connsiteX38" fmla="*/ 415069 w 584824"/>
                  <a:gd name="connsiteY38" fmla="*/ 442620 h 473867"/>
                  <a:gd name="connsiteX39" fmla="*/ 440035 w 584824"/>
                  <a:gd name="connsiteY39" fmla="*/ 433258 h 473867"/>
                  <a:gd name="connsiteX40" fmla="*/ 455639 w 584824"/>
                  <a:gd name="connsiteY40" fmla="*/ 430137 h 473867"/>
                  <a:gd name="connsiteX41" fmla="*/ 477485 w 584824"/>
                  <a:gd name="connsiteY41" fmla="*/ 420775 h 473867"/>
                  <a:gd name="connsiteX42" fmla="*/ 499331 w 584824"/>
                  <a:gd name="connsiteY42" fmla="*/ 417654 h 473867"/>
                  <a:gd name="connsiteX43" fmla="*/ 511814 w 584824"/>
                  <a:gd name="connsiteY43" fmla="*/ 414533 h 473867"/>
                  <a:gd name="connsiteX44" fmla="*/ 524297 w 584824"/>
                  <a:gd name="connsiteY44" fmla="*/ 405171 h 473867"/>
                  <a:gd name="connsiteX45" fmla="*/ 536781 w 584824"/>
                  <a:gd name="connsiteY45" fmla="*/ 402050 h 473867"/>
                  <a:gd name="connsiteX46" fmla="*/ 555506 w 584824"/>
                  <a:gd name="connsiteY46" fmla="*/ 383325 h 473867"/>
                  <a:gd name="connsiteX47" fmla="*/ 564868 w 584824"/>
                  <a:gd name="connsiteY47" fmla="*/ 377083 h 473867"/>
                  <a:gd name="connsiteX48" fmla="*/ 579937 w 584824"/>
                  <a:gd name="connsiteY48" fmla="*/ 369486 h 473867"/>
                  <a:gd name="connsiteX49" fmla="*/ 584823 w 584824"/>
                  <a:gd name="connsiteY49" fmla="*/ 356057 h 473867"/>
                  <a:gd name="connsiteX50" fmla="*/ 580472 w 584824"/>
                  <a:gd name="connsiteY50" fmla="*/ 324029 h 473867"/>
                  <a:gd name="connsiteX51" fmla="*/ 583593 w 584824"/>
                  <a:gd name="connsiteY51" fmla="*/ 311546 h 473867"/>
                  <a:gd name="connsiteX52" fmla="*/ 577351 w 584824"/>
                  <a:gd name="connsiteY52" fmla="*/ 246009 h 473867"/>
                  <a:gd name="connsiteX53" fmla="*/ 578171 w 584824"/>
                  <a:gd name="connsiteY53" fmla="*/ 165277 h 473867"/>
                  <a:gd name="connsiteX54" fmla="*/ 574231 w 584824"/>
                  <a:gd name="connsiteY54" fmla="*/ 105572 h 473867"/>
                  <a:gd name="connsiteX55" fmla="*/ 571110 w 584824"/>
                  <a:gd name="connsiteY55" fmla="*/ 92678 h 473867"/>
                  <a:gd name="connsiteX56" fmla="*/ 567989 w 584824"/>
                  <a:gd name="connsiteY56" fmla="*/ 58760 h 473867"/>
                  <a:gd name="connsiteX57" fmla="*/ 564868 w 584824"/>
                  <a:gd name="connsiteY57" fmla="*/ 33793 h 473867"/>
                  <a:gd name="connsiteX58" fmla="*/ 553048 w 584824"/>
                  <a:gd name="connsiteY58" fmla="*/ 0 h 473867"/>
                  <a:gd name="connsiteX0" fmla="*/ 553048 w 584824"/>
                  <a:gd name="connsiteY0" fmla="*/ 0 h 471102"/>
                  <a:gd name="connsiteX1" fmla="*/ 574231 w 584824"/>
                  <a:gd name="connsiteY1" fmla="*/ 8827 h 471102"/>
                  <a:gd name="connsiteX2" fmla="*/ 536781 w 584824"/>
                  <a:gd name="connsiteY2" fmla="*/ 15068 h 471102"/>
                  <a:gd name="connsiteX3" fmla="*/ 527418 w 584824"/>
                  <a:gd name="connsiteY3" fmla="*/ 18189 h 471102"/>
                  <a:gd name="connsiteX4" fmla="*/ 496210 w 584824"/>
                  <a:gd name="connsiteY4" fmla="*/ 33793 h 471102"/>
                  <a:gd name="connsiteX5" fmla="*/ 461881 w 584824"/>
                  <a:gd name="connsiteY5" fmla="*/ 52518 h 471102"/>
                  <a:gd name="connsiteX6" fmla="*/ 443156 w 584824"/>
                  <a:gd name="connsiteY6" fmla="*/ 55639 h 471102"/>
                  <a:gd name="connsiteX7" fmla="*/ 415069 w 584824"/>
                  <a:gd name="connsiteY7" fmla="*/ 61880 h 471102"/>
                  <a:gd name="connsiteX8" fmla="*/ 371377 w 584824"/>
                  <a:gd name="connsiteY8" fmla="*/ 74364 h 471102"/>
                  <a:gd name="connsiteX9" fmla="*/ 358894 w 584824"/>
                  <a:gd name="connsiteY9" fmla="*/ 77485 h 471102"/>
                  <a:gd name="connsiteX10" fmla="*/ 302719 w 584824"/>
                  <a:gd name="connsiteY10" fmla="*/ 83726 h 471102"/>
                  <a:gd name="connsiteX11" fmla="*/ 280874 w 584824"/>
                  <a:gd name="connsiteY11" fmla="*/ 86847 h 471102"/>
                  <a:gd name="connsiteX12" fmla="*/ 271511 w 584824"/>
                  <a:gd name="connsiteY12" fmla="*/ 89968 h 471102"/>
                  <a:gd name="connsiteX13" fmla="*/ 218457 w 584824"/>
                  <a:gd name="connsiteY13" fmla="*/ 96209 h 471102"/>
                  <a:gd name="connsiteX14" fmla="*/ 174766 w 584824"/>
                  <a:gd name="connsiteY14" fmla="*/ 102451 h 471102"/>
                  <a:gd name="connsiteX15" fmla="*/ 99866 w 584824"/>
                  <a:gd name="connsiteY15" fmla="*/ 105572 h 471102"/>
                  <a:gd name="connsiteX16" fmla="*/ 9362 w 584824"/>
                  <a:gd name="connsiteY16" fmla="*/ 108693 h 471102"/>
                  <a:gd name="connsiteX17" fmla="*/ 6242 w 584824"/>
                  <a:gd name="connsiteY17" fmla="*/ 130538 h 471102"/>
                  <a:gd name="connsiteX18" fmla="*/ 0 w 584824"/>
                  <a:gd name="connsiteY18" fmla="*/ 180472 h 471102"/>
                  <a:gd name="connsiteX19" fmla="*/ 5296 w 584824"/>
                  <a:gd name="connsiteY19" fmla="*/ 209915 h 471102"/>
                  <a:gd name="connsiteX20" fmla="*/ 3121 w 584824"/>
                  <a:gd name="connsiteY20" fmla="*/ 283459 h 471102"/>
                  <a:gd name="connsiteX21" fmla="*/ 6242 w 584824"/>
                  <a:gd name="connsiteY21" fmla="*/ 268107 h 471102"/>
                  <a:gd name="connsiteX22" fmla="*/ 15604 w 584824"/>
                  <a:gd name="connsiteY22" fmla="*/ 324029 h 471102"/>
                  <a:gd name="connsiteX23" fmla="*/ 18725 w 584824"/>
                  <a:gd name="connsiteY23" fmla="*/ 333392 h 471102"/>
                  <a:gd name="connsiteX24" fmla="*/ 15604 w 584824"/>
                  <a:gd name="connsiteY24" fmla="*/ 402050 h 471102"/>
                  <a:gd name="connsiteX25" fmla="*/ 18725 w 584824"/>
                  <a:gd name="connsiteY25" fmla="*/ 411412 h 471102"/>
                  <a:gd name="connsiteX26" fmla="*/ 15604 w 584824"/>
                  <a:gd name="connsiteY26" fmla="*/ 445741 h 471102"/>
                  <a:gd name="connsiteX27" fmla="*/ 18725 w 584824"/>
                  <a:gd name="connsiteY27" fmla="*/ 458224 h 471102"/>
                  <a:gd name="connsiteX28" fmla="*/ 68658 w 584824"/>
                  <a:gd name="connsiteY28" fmla="*/ 461345 h 471102"/>
                  <a:gd name="connsiteX29" fmla="*/ 84262 w 584824"/>
                  <a:gd name="connsiteY29" fmla="*/ 464466 h 471102"/>
                  <a:gd name="connsiteX30" fmla="*/ 120356 w 584824"/>
                  <a:gd name="connsiteY30" fmla="*/ 466357 h 471102"/>
                  <a:gd name="connsiteX31" fmla="*/ 176941 w 584824"/>
                  <a:gd name="connsiteY31" fmla="*/ 469605 h 471102"/>
                  <a:gd name="connsiteX32" fmla="*/ 259028 w 584824"/>
                  <a:gd name="connsiteY32" fmla="*/ 469069 h 471102"/>
                  <a:gd name="connsiteX33" fmla="*/ 308961 w 584824"/>
                  <a:gd name="connsiteY33" fmla="*/ 470708 h 471102"/>
                  <a:gd name="connsiteX34" fmla="*/ 335157 w 584824"/>
                  <a:gd name="connsiteY34" fmla="*/ 460526 h 471102"/>
                  <a:gd name="connsiteX35" fmla="*/ 371377 w 584824"/>
                  <a:gd name="connsiteY35" fmla="*/ 458224 h 471102"/>
                  <a:gd name="connsiteX36" fmla="*/ 396344 w 584824"/>
                  <a:gd name="connsiteY36" fmla="*/ 445741 h 471102"/>
                  <a:gd name="connsiteX37" fmla="*/ 415069 w 584824"/>
                  <a:gd name="connsiteY37" fmla="*/ 442620 h 471102"/>
                  <a:gd name="connsiteX38" fmla="*/ 440035 w 584824"/>
                  <a:gd name="connsiteY38" fmla="*/ 433258 h 471102"/>
                  <a:gd name="connsiteX39" fmla="*/ 455639 w 584824"/>
                  <a:gd name="connsiteY39" fmla="*/ 430137 h 471102"/>
                  <a:gd name="connsiteX40" fmla="*/ 477485 w 584824"/>
                  <a:gd name="connsiteY40" fmla="*/ 420775 h 471102"/>
                  <a:gd name="connsiteX41" fmla="*/ 499331 w 584824"/>
                  <a:gd name="connsiteY41" fmla="*/ 417654 h 471102"/>
                  <a:gd name="connsiteX42" fmla="*/ 511814 w 584824"/>
                  <a:gd name="connsiteY42" fmla="*/ 414533 h 471102"/>
                  <a:gd name="connsiteX43" fmla="*/ 524297 w 584824"/>
                  <a:gd name="connsiteY43" fmla="*/ 405171 h 471102"/>
                  <a:gd name="connsiteX44" fmla="*/ 536781 w 584824"/>
                  <a:gd name="connsiteY44" fmla="*/ 402050 h 471102"/>
                  <a:gd name="connsiteX45" fmla="*/ 555506 w 584824"/>
                  <a:gd name="connsiteY45" fmla="*/ 383325 h 471102"/>
                  <a:gd name="connsiteX46" fmla="*/ 564868 w 584824"/>
                  <a:gd name="connsiteY46" fmla="*/ 377083 h 471102"/>
                  <a:gd name="connsiteX47" fmla="*/ 579937 w 584824"/>
                  <a:gd name="connsiteY47" fmla="*/ 369486 h 471102"/>
                  <a:gd name="connsiteX48" fmla="*/ 584823 w 584824"/>
                  <a:gd name="connsiteY48" fmla="*/ 356057 h 471102"/>
                  <a:gd name="connsiteX49" fmla="*/ 580472 w 584824"/>
                  <a:gd name="connsiteY49" fmla="*/ 324029 h 471102"/>
                  <a:gd name="connsiteX50" fmla="*/ 583593 w 584824"/>
                  <a:gd name="connsiteY50" fmla="*/ 311546 h 471102"/>
                  <a:gd name="connsiteX51" fmla="*/ 577351 w 584824"/>
                  <a:gd name="connsiteY51" fmla="*/ 246009 h 471102"/>
                  <a:gd name="connsiteX52" fmla="*/ 578171 w 584824"/>
                  <a:gd name="connsiteY52" fmla="*/ 165277 h 471102"/>
                  <a:gd name="connsiteX53" fmla="*/ 574231 w 584824"/>
                  <a:gd name="connsiteY53" fmla="*/ 105572 h 471102"/>
                  <a:gd name="connsiteX54" fmla="*/ 571110 w 584824"/>
                  <a:gd name="connsiteY54" fmla="*/ 92678 h 471102"/>
                  <a:gd name="connsiteX55" fmla="*/ 567989 w 584824"/>
                  <a:gd name="connsiteY55" fmla="*/ 58760 h 471102"/>
                  <a:gd name="connsiteX56" fmla="*/ 564868 w 584824"/>
                  <a:gd name="connsiteY56" fmla="*/ 33793 h 471102"/>
                  <a:gd name="connsiteX57" fmla="*/ 553048 w 584824"/>
                  <a:gd name="connsiteY57" fmla="*/ 0 h 471102"/>
                  <a:gd name="connsiteX0" fmla="*/ 553048 w 584824"/>
                  <a:gd name="connsiteY0" fmla="*/ 0 h 471251"/>
                  <a:gd name="connsiteX1" fmla="*/ 574231 w 584824"/>
                  <a:gd name="connsiteY1" fmla="*/ 8827 h 471251"/>
                  <a:gd name="connsiteX2" fmla="*/ 536781 w 584824"/>
                  <a:gd name="connsiteY2" fmla="*/ 15068 h 471251"/>
                  <a:gd name="connsiteX3" fmla="*/ 527418 w 584824"/>
                  <a:gd name="connsiteY3" fmla="*/ 18189 h 471251"/>
                  <a:gd name="connsiteX4" fmla="*/ 496210 w 584824"/>
                  <a:gd name="connsiteY4" fmla="*/ 33793 h 471251"/>
                  <a:gd name="connsiteX5" fmla="*/ 461881 w 584824"/>
                  <a:gd name="connsiteY5" fmla="*/ 52518 h 471251"/>
                  <a:gd name="connsiteX6" fmla="*/ 443156 w 584824"/>
                  <a:gd name="connsiteY6" fmla="*/ 55639 h 471251"/>
                  <a:gd name="connsiteX7" fmla="*/ 415069 w 584824"/>
                  <a:gd name="connsiteY7" fmla="*/ 61880 h 471251"/>
                  <a:gd name="connsiteX8" fmla="*/ 371377 w 584824"/>
                  <a:gd name="connsiteY8" fmla="*/ 74364 h 471251"/>
                  <a:gd name="connsiteX9" fmla="*/ 358894 w 584824"/>
                  <a:gd name="connsiteY9" fmla="*/ 77485 h 471251"/>
                  <a:gd name="connsiteX10" fmla="*/ 302719 w 584824"/>
                  <a:gd name="connsiteY10" fmla="*/ 83726 h 471251"/>
                  <a:gd name="connsiteX11" fmla="*/ 280874 w 584824"/>
                  <a:gd name="connsiteY11" fmla="*/ 86847 h 471251"/>
                  <a:gd name="connsiteX12" fmla="*/ 271511 w 584824"/>
                  <a:gd name="connsiteY12" fmla="*/ 89968 h 471251"/>
                  <a:gd name="connsiteX13" fmla="*/ 218457 w 584824"/>
                  <a:gd name="connsiteY13" fmla="*/ 96209 h 471251"/>
                  <a:gd name="connsiteX14" fmla="*/ 174766 w 584824"/>
                  <a:gd name="connsiteY14" fmla="*/ 102451 h 471251"/>
                  <a:gd name="connsiteX15" fmla="*/ 99866 w 584824"/>
                  <a:gd name="connsiteY15" fmla="*/ 105572 h 471251"/>
                  <a:gd name="connsiteX16" fmla="*/ 9362 w 584824"/>
                  <a:gd name="connsiteY16" fmla="*/ 108693 h 471251"/>
                  <a:gd name="connsiteX17" fmla="*/ 6242 w 584824"/>
                  <a:gd name="connsiteY17" fmla="*/ 130538 h 471251"/>
                  <a:gd name="connsiteX18" fmla="*/ 0 w 584824"/>
                  <a:gd name="connsiteY18" fmla="*/ 180472 h 471251"/>
                  <a:gd name="connsiteX19" fmla="*/ 5296 w 584824"/>
                  <a:gd name="connsiteY19" fmla="*/ 209915 h 471251"/>
                  <a:gd name="connsiteX20" fmla="*/ 3121 w 584824"/>
                  <a:gd name="connsiteY20" fmla="*/ 283459 h 471251"/>
                  <a:gd name="connsiteX21" fmla="*/ 6242 w 584824"/>
                  <a:gd name="connsiteY21" fmla="*/ 268107 h 471251"/>
                  <a:gd name="connsiteX22" fmla="*/ 15604 w 584824"/>
                  <a:gd name="connsiteY22" fmla="*/ 324029 h 471251"/>
                  <a:gd name="connsiteX23" fmla="*/ 18725 w 584824"/>
                  <a:gd name="connsiteY23" fmla="*/ 333392 h 471251"/>
                  <a:gd name="connsiteX24" fmla="*/ 15604 w 584824"/>
                  <a:gd name="connsiteY24" fmla="*/ 402050 h 471251"/>
                  <a:gd name="connsiteX25" fmla="*/ 18725 w 584824"/>
                  <a:gd name="connsiteY25" fmla="*/ 411412 h 471251"/>
                  <a:gd name="connsiteX26" fmla="*/ 15604 w 584824"/>
                  <a:gd name="connsiteY26" fmla="*/ 445741 h 471251"/>
                  <a:gd name="connsiteX27" fmla="*/ 18725 w 584824"/>
                  <a:gd name="connsiteY27" fmla="*/ 458224 h 471251"/>
                  <a:gd name="connsiteX28" fmla="*/ 68658 w 584824"/>
                  <a:gd name="connsiteY28" fmla="*/ 461345 h 471251"/>
                  <a:gd name="connsiteX29" fmla="*/ 84262 w 584824"/>
                  <a:gd name="connsiteY29" fmla="*/ 464466 h 471251"/>
                  <a:gd name="connsiteX30" fmla="*/ 120356 w 584824"/>
                  <a:gd name="connsiteY30" fmla="*/ 466357 h 471251"/>
                  <a:gd name="connsiteX31" fmla="*/ 176941 w 584824"/>
                  <a:gd name="connsiteY31" fmla="*/ 469605 h 471251"/>
                  <a:gd name="connsiteX32" fmla="*/ 259028 w 584824"/>
                  <a:gd name="connsiteY32" fmla="*/ 469069 h 471251"/>
                  <a:gd name="connsiteX33" fmla="*/ 308961 w 584824"/>
                  <a:gd name="connsiteY33" fmla="*/ 470708 h 471251"/>
                  <a:gd name="connsiteX34" fmla="*/ 371377 w 584824"/>
                  <a:gd name="connsiteY34" fmla="*/ 458224 h 471251"/>
                  <a:gd name="connsiteX35" fmla="*/ 396344 w 584824"/>
                  <a:gd name="connsiteY35" fmla="*/ 445741 h 471251"/>
                  <a:gd name="connsiteX36" fmla="*/ 415069 w 584824"/>
                  <a:gd name="connsiteY36" fmla="*/ 442620 h 471251"/>
                  <a:gd name="connsiteX37" fmla="*/ 440035 w 584824"/>
                  <a:gd name="connsiteY37" fmla="*/ 433258 h 471251"/>
                  <a:gd name="connsiteX38" fmla="*/ 455639 w 584824"/>
                  <a:gd name="connsiteY38" fmla="*/ 430137 h 471251"/>
                  <a:gd name="connsiteX39" fmla="*/ 477485 w 584824"/>
                  <a:gd name="connsiteY39" fmla="*/ 420775 h 471251"/>
                  <a:gd name="connsiteX40" fmla="*/ 499331 w 584824"/>
                  <a:gd name="connsiteY40" fmla="*/ 417654 h 471251"/>
                  <a:gd name="connsiteX41" fmla="*/ 511814 w 584824"/>
                  <a:gd name="connsiteY41" fmla="*/ 414533 h 471251"/>
                  <a:gd name="connsiteX42" fmla="*/ 524297 w 584824"/>
                  <a:gd name="connsiteY42" fmla="*/ 405171 h 471251"/>
                  <a:gd name="connsiteX43" fmla="*/ 536781 w 584824"/>
                  <a:gd name="connsiteY43" fmla="*/ 402050 h 471251"/>
                  <a:gd name="connsiteX44" fmla="*/ 555506 w 584824"/>
                  <a:gd name="connsiteY44" fmla="*/ 383325 h 471251"/>
                  <a:gd name="connsiteX45" fmla="*/ 564868 w 584824"/>
                  <a:gd name="connsiteY45" fmla="*/ 377083 h 471251"/>
                  <a:gd name="connsiteX46" fmla="*/ 579937 w 584824"/>
                  <a:gd name="connsiteY46" fmla="*/ 369486 h 471251"/>
                  <a:gd name="connsiteX47" fmla="*/ 584823 w 584824"/>
                  <a:gd name="connsiteY47" fmla="*/ 356057 h 471251"/>
                  <a:gd name="connsiteX48" fmla="*/ 580472 w 584824"/>
                  <a:gd name="connsiteY48" fmla="*/ 324029 h 471251"/>
                  <a:gd name="connsiteX49" fmla="*/ 583593 w 584824"/>
                  <a:gd name="connsiteY49" fmla="*/ 311546 h 471251"/>
                  <a:gd name="connsiteX50" fmla="*/ 577351 w 584824"/>
                  <a:gd name="connsiteY50" fmla="*/ 246009 h 471251"/>
                  <a:gd name="connsiteX51" fmla="*/ 578171 w 584824"/>
                  <a:gd name="connsiteY51" fmla="*/ 165277 h 471251"/>
                  <a:gd name="connsiteX52" fmla="*/ 574231 w 584824"/>
                  <a:gd name="connsiteY52" fmla="*/ 105572 h 471251"/>
                  <a:gd name="connsiteX53" fmla="*/ 571110 w 584824"/>
                  <a:gd name="connsiteY53" fmla="*/ 92678 h 471251"/>
                  <a:gd name="connsiteX54" fmla="*/ 567989 w 584824"/>
                  <a:gd name="connsiteY54" fmla="*/ 58760 h 471251"/>
                  <a:gd name="connsiteX55" fmla="*/ 564868 w 584824"/>
                  <a:gd name="connsiteY55" fmla="*/ 33793 h 471251"/>
                  <a:gd name="connsiteX56" fmla="*/ 553048 w 584824"/>
                  <a:gd name="connsiteY56" fmla="*/ 0 h 471251"/>
                  <a:gd name="connsiteX0" fmla="*/ 553048 w 584824"/>
                  <a:gd name="connsiteY0" fmla="*/ 0 h 471251"/>
                  <a:gd name="connsiteX1" fmla="*/ 574231 w 584824"/>
                  <a:gd name="connsiteY1" fmla="*/ 8827 h 471251"/>
                  <a:gd name="connsiteX2" fmla="*/ 536781 w 584824"/>
                  <a:gd name="connsiteY2" fmla="*/ 15068 h 471251"/>
                  <a:gd name="connsiteX3" fmla="*/ 527418 w 584824"/>
                  <a:gd name="connsiteY3" fmla="*/ 18189 h 471251"/>
                  <a:gd name="connsiteX4" fmla="*/ 496210 w 584824"/>
                  <a:gd name="connsiteY4" fmla="*/ 33793 h 471251"/>
                  <a:gd name="connsiteX5" fmla="*/ 461881 w 584824"/>
                  <a:gd name="connsiteY5" fmla="*/ 52518 h 471251"/>
                  <a:gd name="connsiteX6" fmla="*/ 443156 w 584824"/>
                  <a:gd name="connsiteY6" fmla="*/ 55639 h 471251"/>
                  <a:gd name="connsiteX7" fmla="*/ 415069 w 584824"/>
                  <a:gd name="connsiteY7" fmla="*/ 61880 h 471251"/>
                  <a:gd name="connsiteX8" fmla="*/ 371377 w 584824"/>
                  <a:gd name="connsiteY8" fmla="*/ 74364 h 471251"/>
                  <a:gd name="connsiteX9" fmla="*/ 358894 w 584824"/>
                  <a:gd name="connsiteY9" fmla="*/ 77485 h 471251"/>
                  <a:gd name="connsiteX10" fmla="*/ 302719 w 584824"/>
                  <a:gd name="connsiteY10" fmla="*/ 83726 h 471251"/>
                  <a:gd name="connsiteX11" fmla="*/ 280874 w 584824"/>
                  <a:gd name="connsiteY11" fmla="*/ 86847 h 471251"/>
                  <a:gd name="connsiteX12" fmla="*/ 271511 w 584824"/>
                  <a:gd name="connsiteY12" fmla="*/ 89968 h 471251"/>
                  <a:gd name="connsiteX13" fmla="*/ 218457 w 584824"/>
                  <a:gd name="connsiteY13" fmla="*/ 96209 h 471251"/>
                  <a:gd name="connsiteX14" fmla="*/ 174766 w 584824"/>
                  <a:gd name="connsiteY14" fmla="*/ 102451 h 471251"/>
                  <a:gd name="connsiteX15" fmla="*/ 99866 w 584824"/>
                  <a:gd name="connsiteY15" fmla="*/ 105572 h 471251"/>
                  <a:gd name="connsiteX16" fmla="*/ 9362 w 584824"/>
                  <a:gd name="connsiteY16" fmla="*/ 108693 h 471251"/>
                  <a:gd name="connsiteX17" fmla="*/ 6242 w 584824"/>
                  <a:gd name="connsiteY17" fmla="*/ 130538 h 471251"/>
                  <a:gd name="connsiteX18" fmla="*/ 0 w 584824"/>
                  <a:gd name="connsiteY18" fmla="*/ 180472 h 471251"/>
                  <a:gd name="connsiteX19" fmla="*/ 5296 w 584824"/>
                  <a:gd name="connsiteY19" fmla="*/ 209915 h 471251"/>
                  <a:gd name="connsiteX20" fmla="*/ 6242 w 584824"/>
                  <a:gd name="connsiteY20" fmla="*/ 268107 h 471251"/>
                  <a:gd name="connsiteX21" fmla="*/ 15604 w 584824"/>
                  <a:gd name="connsiteY21" fmla="*/ 324029 h 471251"/>
                  <a:gd name="connsiteX22" fmla="*/ 18725 w 584824"/>
                  <a:gd name="connsiteY22" fmla="*/ 333392 h 471251"/>
                  <a:gd name="connsiteX23" fmla="*/ 15604 w 584824"/>
                  <a:gd name="connsiteY23" fmla="*/ 402050 h 471251"/>
                  <a:gd name="connsiteX24" fmla="*/ 18725 w 584824"/>
                  <a:gd name="connsiteY24" fmla="*/ 411412 h 471251"/>
                  <a:gd name="connsiteX25" fmla="*/ 15604 w 584824"/>
                  <a:gd name="connsiteY25" fmla="*/ 445741 h 471251"/>
                  <a:gd name="connsiteX26" fmla="*/ 18725 w 584824"/>
                  <a:gd name="connsiteY26" fmla="*/ 458224 h 471251"/>
                  <a:gd name="connsiteX27" fmla="*/ 68658 w 584824"/>
                  <a:gd name="connsiteY27" fmla="*/ 461345 h 471251"/>
                  <a:gd name="connsiteX28" fmla="*/ 84262 w 584824"/>
                  <a:gd name="connsiteY28" fmla="*/ 464466 h 471251"/>
                  <a:gd name="connsiteX29" fmla="*/ 120356 w 584824"/>
                  <a:gd name="connsiteY29" fmla="*/ 466357 h 471251"/>
                  <a:gd name="connsiteX30" fmla="*/ 176941 w 584824"/>
                  <a:gd name="connsiteY30" fmla="*/ 469605 h 471251"/>
                  <a:gd name="connsiteX31" fmla="*/ 259028 w 584824"/>
                  <a:gd name="connsiteY31" fmla="*/ 469069 h 471251"/>
                  <a:gd name="connsiteX32" fmla="*/ 308961 w 584824"/>
                  <a:gd name="connsiteY32" fmla="*/ 470708 h 471251"/>
                  <a:gd name="connsiteX33" fmla="*/ 371377 w 584824"/>
                  <a:gd name="connsiteY33" fmla="*/ 458224 h 471251"/>
                  <a:gd name="connsiteX34" fmla="*/ 396344 w 584824"/>
                  <a:gd name="connsiteY34" fmla="*/ 445741 h 471251"/>
                  <a:gd name="connsiteX35" fmla="*/ 415069 w 584824"/>
                  <a:gd name="connsiteY35" fmla="*/ 442620 h 471251"/>
                  <a:gd name="connsiteX36" fmla="*/ 440035 w 584824"/>
                  <a:gd name="connsiteY36" fmla="*/ 433258 h 471251"/>
                  <a:gd name="connsiteX37" fmla="*/ 455639 w 584824"/>
                  <a:gd name="connsiteY37" fmla="*/ 430137 h 471251"/>
                  <a:gd name="connsiteX38" fmla="*/ 477485 w 584824"/>
                  <a:gd name="connsiteY38" fmla="*/ 420775 h 471251"/>
                  <a:gd name="connsiteX39" fmla="*/ 499331 w 584824"/>
                  <a:gd name="connsiteY39" fmla="*/ 417654 h 471251"/>
                  <a:gd name="connsiteX40" fmla="*/ 511814 w 584824"/>
                  <a:gd name="connsiteY40" fmla="*/ 414533 h 471251"/>
                  <a:gd name="connsiteX41" fmla="*/ 524297 w 584824"/>
                  <a:gd name="connsiteY41" fmla="*/ 405171 h 471251"/>
                  <a:gd name="connsiteX42" fmla="*/ 536781 w 584824"/>
                  <a:gd name="connsiteY42" fmla="*/ 402050 h 471251"/>
                  <a:gd name="connsiteX43" fmla="*/ 555506 w 584824"/>
                  <a:gd name="connsiteY43" fmla="*/ 383325 h 471251"/>
                  <a:gd name="connsiteX44" fmla="*/ 564868 w 584824"/>
                  <a:gd name="connsiteY44" fmla="*/ 377083 h 471251"/>
                  <a:gd name="connsiteX45" fmla="*/ 579937 w 584824"/>
                  <a:gd name="connsiteY45" fmla="*/ 369486 h 471251"/>
                  <a:gd name="connsiteX46" fmla="*/ 584823 w 584824"/>
                  <a:gd name="connsiteY46" fmla="*/ 356057 h 471251"/>
                  <a:gd name="connsiteX47" fmla="*/ 580472 w 584824"/>
                  <a:gd name="connsiteY47" fmla="*/ 324029 h 471251"/>
                  <a:gd name="connsiteX48" fmla="*/ 583593 w 584824"/>
                  <a:gd name="connsiteY48" fmla="*/ 311546 h 471251"/>
                  <a:gd name="connsiteX49" fmla="*/ 577351 w 584824"/>
                  <a:gd name="connsiteY49" fmla="*/ 246009 h 471251"/>
                  <a:gd name="connsiteX50" fmla="*/ 578171 w 584824"/>
                  <a:gd name="connsiteY50" fmla="*/ 165277 h 471251"/>
                  <a:gd name="connsiteX51" fmla="*/ 574231 w 584824"/>
                  <a:gd name="connsiteY51" fmla="*/ 105572 h 471251"/>
                  <a:gd name="connsiteX52" fmla="*/ 571110 w 584824"/>
                  <a:gd name="connsiteY52" fmla="*/ 92678 h 471251"/>
                  <a:gd name="connsiteX53" fmla="*/ 567989 w 584824"/>
                  <a:gd name="connsiteY53" fmla="*/ 58760 h 471251"/>
                  <a:gd name="connsiteX54" fmla="*/ 564868 w 584824"/>
                  <a:gd name="connsiteY54" fmla="*/ 33793 h 471251"/>
                  <a:gd name="connsiteX55" fmla="*/ 553048 w 584824"/>
                  <a:gd name="connsiteY55" fmla="*/ 0 h 471251"/>
                  <a:gd name="connsiteX0" fmla="*/ 564868 w 584824"/>
                  <a:gd name="connsiteY0" fmla="*/ 25764 h 463222"/>
                  <a:gd name="connsiteX1" fmla="*/ 574231 w 584824"/>
                  <a:gd name="connsiteY1" fmla="*/ 798 h 463222"/>
                  <a:gd name="connsiteX2" fmla="*/ 536781 w 584824"/>
                  <a:gd name="connsiteY2" fmla="*/ 7039 h 463222"/>
                  <a:gd name="connsiteX3" fmla="*/ 527418 w 584824"/>
                  <a:gd name="connsiteY3" fmla="*/ 10160 h 463222"/>
                  <a:gd name="connsiteX4" fmla="*/ 496210 w 584824"/>
                  <a:gd name="connsiteY4" fmla="*/ 25764 h 463222"/>
                  <a:gd name="connsiteX5" fmla="*/ 461881 w 584824"/>
                  <a:gd name="connsiteY5" fmla="*/ 44489 h 463222"/>
                  <a:gd name="connsiteX6" fmla="*/ 443156 w 584824"/>
                  <a:gd name="connsiteY6" fmla="*/ 47610 h 463222"/>
                  <a:gd name="connsiteX7" fmla="*/ 415069 w 584824"/>
                  <a:gd name="connsiteY7" fmla="*/ 53851 h 463222"/>
                  <a:gd name="connsiteX8" fmla="*/ 371377 w 584824"/>
                  <a:gd name="connsiteY8" fmla="*/ 66335 h 463222"/>
                  <a:gd name="connsiteX9" fmla="*/ 358894 w 584824"/>
                  <a:gd name="connsiteY9" fmla="*/ 69456 h 463222"/>
                  <a:gd name="connsiteX10" fmla="*/ 302719 w 584824"/>
                  <a:gd name="connsiteY10" fmla="*/ 75697 h 463222"/>
                  <a:gd name="connsiteX11" fmla="*/ 280874 w 584824"/>
                  <a:gd name="connsiteY11" fmla="*/ 78818 h 463222"/>
                  <a:gd name="connsiteX12" fmla="*/ 271511 w 584824"/>
                  <a:gd name="connsiteY12" fmla="*/ 81939 h 463222"/>
                  <a:gd name="connsiteX13" fmla="*/ 218457 w 584824"/>
                  <a:gd name="connsiteY13" fmla="*/ 88180 h 463222"/>
                  <a:gd name="connsiteX14" fmla="*/ 174766 w 584824"/>
                  <a:gd name="connsiteY14" fmla="*/ 94422 h 463222"/>
                  <a:gd name="connsiteX15" fmla="*/ 99866 w 584824"/>
                  <a:gd name="connsiteY15" fmla="*/ 97543 h 463222"/>
                  <a:gd name="connsiteX16" fmla="*/ 9362 w 584824"/>
                  <a:gd name="connsiteY16" fmla="*/ 100664 h 463222"/>
                  <a:gd name="connsiteX17" fmla="*/ 6242 w 584824"/>
                  <a:gd name="connsiteY17" fmla="*/ 122509 h 463222"/>
                  <a:gd name="connsiteX18" fmla="*/ 0 w 584824"/>
                  <a:gd name="connsiteY18" fmla="*/ 172443 h 463222"/>
                  <a:gd name="connsiteX19" fmla="*/ 5296 w 584824"/>
                  <a:gd name="connsiteY19" fmla="*/ 201886 h 463222"/>
                  <a:gd name="connsiteX20" fmla="*/ 6242 w 584824"/>
                  <a:gd name="connsiteY20" fmla="*/ 260078 h 463222"/>
                  <a:gd name="connsiteX21" fmla="*/ 15604 w 584824"/>
                  <a:gd name="connsiteY21" fmla="*/ 316000 h 463222"/>
                  <a:gd name="connsiteX22" fmla="*/ 18725 w 584824"/>
                  <a:gd name="connsiteY22" fmla="*/ 325363 h 463222"/>
                  <a:gd name="connsiteX23" fmla="*/ 15604 w 584824"/>
                  <a:gd name="connsiteY23" fmla="*/ 394021 h 463222"/>
                  <a:gd name="connsiteX24" fmla="*/ 18725 w 584824"/>
                  <a:gd name="connsiteY24" fmla="*/ 403383 h 463222"/>
                  <a:gd name="connsiteX25" fmla="*/ 15604 w 584824"/>
                  <a:gd name="connsiteY25" fmla="*/ 437712 h 463222"/>
                  <a:gd name="connsiteX26" fmla="*/ 18725 w 584824"/>
                  <a:gd name="connsiteY26" fmla="*/ 450195 h 463222"/>
                  <a:gd name="connsiteX27" fmla="*/ 68658 w 584824"/>
                  <a:gd name="connsiteY27" fmla="*/ 453316 h 463222"/>
                  <a:gd name="connsiteX28" fmla="*/ 84262 w 584824"/>
                  <a:gd name="connsiteY28" fmla="*/ 456437 h 463222"/>
                  <a:gd name="connsiteX29" fmla="*/ 120356 w 584824"/>
                  <a:gd name="connsiteY29" fmla="*/ 458328 h 463222"/>
                  <a:gd name="connsiteX30" fmla="*/ 176941 w 584824"/>
                  <a:gd name="connsiteY30" fmla="*/ 461576 h 463222"/>
                  <a:gd name="connsiteX31" fmla="*/ 259028 w 584824"/>
                  <a:gd name="connsiteY31" fmla="*/ 461040 h 463222"/>
                  <a:gd name="connsiteX32" fmla="*/ 308961 w 584824"/>
                  <a:gd name="connsiteY32" fmla="*/ 462679 h 463222"/>
                  <a:gd name="connsiteX33" fmla="*/ 371377 w 584824"/>
                  <a:gd name="connsiteY33" fmla="*/ 450195 h 463222"/>
                  <a:gd name="connsiteX34" fmla="*/ 396344 w 584824"/>
                  <a:gd name="connsiteY34" fmla="*/ 437712 h 463222"/>
                  <a:gd name="connsiteX35" fmla="*/ 415069 w 584824"/>
                  <a:gd name="connsiteY35" fmla="*/ 434591 h 463222"/>
                  <a:gd name="connsiteX36" fmla="*/ 440035 w 584824"/>
                  <a:gd name="connsiteY36" fmla="*/ 425229 h 463222"/>
                  <a:gd name="connsiteX37" fmla="*/ 455639 w 584824"/>
                  <a:gd name="connsiteY37" fmla="*/ 422108 h 463222"/>
                  <a:gd name="connsiteX38" fmla="*/ 477485 w 584824"/>
                  <a:gd name="connsiteY38" fmla="*/ 412746 h 463222"/>
                  <a:gd name="connsiteX39" fmla="*/ 499331 w 584824"/>
                  <a:gd name="connsiteY39" fmla="*/ 409625 h 463222"/>
                  <a:gd name="connsiteX40" fmla="*/ 511814 w 584824"/>
                  <a:gd name="connsiteY40" fmla="*/ 406504 h 463222"/>
                  <a:gd name="connsiteX41" fmla="*/ 524297 w 584824"/>
                  <a:gd name="connsiteY41" fmla="*/ 397142 h 463222"/>
                  <a:gd name="connsiteX42" fmla="*/ 536781 w 584824"/>
                  <a:gd name="connsiteY42" fmla="*/ 394021 h 463222"/>
                  <a:gd name="connsiteX43" fmla="*/ 555506 w 584824"/>
                  <a:gd name="connsiteY43" fmla="*/ 375296 h 463222"/>
                  <a:gd name="connsiteX44" fmla="*/ 564868 w 584824"/>
                  <a:gd name="connsiteY44" fmla="*/ 369054 h 463222"/>
                  <a:gd name="connsiteX45" fmla="*/ 579937 w 584824"/>
                  <a:gd name="connsiteY45" fmla="*/ 361457 h 463222"/>
                  <a:gd name="connsiteX46" fmla="*/ 584823 w 584824"/>
                  <a:gd name="connsiteY46" fmla="*/ 348028 h 463222"/>
                  <a:gd name="connsiteX47" fmla="*/ 580472 w 584824"/>
                  <a:gd name="connsiteY47" fmla="*/ 316000 h 463222"/>
                  <a:gd name="connsiteX48" fmla="*/ 583593 w 584824"/>
                  <a:gd name="connsiteY48" fmla="*/ 303517 h 463222"/>
                  <a:gd name="connsiteX49" fmla="*/ 577351 w 584824"/>
                  <a:gd name="connsiteY49" fmla="*/ 237980 h 463222"/>
                  <a:gd name="connsiteX50" fmla="*/ 578171 w 584824"/>
                  <a:gd name="connsiteY50" fmla="*/ 157248 h 463222"/>
                  <a:gd name="connsiteX51" fmla="*/ 574231 w 584824"/>
                  <a:gd name="connsiteY51" fmla="*/ 97543 h 463222"/>
                  <a:gd name="connsiteX52" fmla="*/ 571110 w 584824"/>
                  <a:gd name="connsiteY52" fmla="*/ 84649 h 463222"/>
                  <a:gd name="connsiteX53" fmla="*/ 567989 w 584824"/>
                  <a:gd name="connsiteY53" fmla="*/ 50731 h 463222"/>
                  <a:gd name="connsiteX54" fmla="*/ 564868 w 584824"/>
                  <a:gd name="connsiteY54" fmla="*/ 25764 h 463222"/>
                  <a:gd name="connsiteX0" fmla="*/ 564868 w 584824"/>
                  <a:gd name="connsiteY0" fmla="*/ 29060 h 466518"/>
                  <a:gd name="connsiteX1" fmla="*/ 561874 w 584824"/>
                  <a:gd name="connsiteY1" fmla="*/ 564 h 466518"/>
                  <a:gd name="connsiteX2" fmla="*/ 536781 w 584824"/>
                  <a:gd name="connsiteY2" fmla="*/ 10335 h 466518"/>
                  <a:gd name="connsiteX3" fmla="*/ 527418 w 584824"/>
                  <a:gd name="connsiteY3" fmla="*/ 13456 h 466518"/>
                  <a:gd name="connsiteX4" fmla="*/ 496210 w 584824"/>
                  <a:gd name="connsiteY4" fmla="*/ 29060 h 466518"/>
                  <a:gd name="connsiteX5" fmla="*/ 461881 w 584824"/>
                  <a:gd name="connsiteY5" fmla="*/ 47785 h 466518"/>
                  <a:gd name="connsiteX6" fmla="*/ 443156 w 584824"/>
                  <a:gd name="connsiteY6" fmla="*/ 50906 h 466518"/>
                  <a:gd name="connsiteX7" fmla="*/ 415069 w 584824"/>
                  <a:gd name="connsiteY7" fmla="*/ 57147 h 466518"/>
                  <a:gd name="connsiteX8" fmla="*/ 371377 w 584824"/>
                  <a:gd name="connsiteY8" fmla="*/ 69631 h 466518"/>
                  <a:gd name="connsiteX9" fmla="*/ 358894 w 584824"/>
                  <a:gd name="connsiteY9" fmla="*/ 72752 h 466518"/>
                  <a:gd name="connsiteX10" fmla="*/ 302719 w 584824"/>
                  <a:gd name="connsiteY10" fmla="*/ 78993 h 466518"/>
                  <a:gd name="connsiteX11" fmla="*/ 280874 w 584824"/>
                  <a:gd name="connsiteY11" fmla="*/ 82114 h 466518"/>
                  <a:gd name="connsiteX12" fmla="*/ 271511 w 584824"/>
                  <a:gd name="connsiteY12" fmla="*/ 85235 h 466518"/>
                  <a:gd name="connsiteX13" fmla="*/ 218457 w 584824"/>
                  <a:gd name="connsiteY13" fmla="*/ 91476 h 466518"/>
                  <a:gd name="connsiteX14" fmla="*/ 174766 w 584824"/>
                  <a:gd name="connsiteY14" fmla="*/ 97718 h 466518"/>
                  <a:gd name="connsiteX15" fmla="*/ 99866 w 584824"/>
                  <a:gd name="connsiteY15" fmla="*/ 100839 h 466518"/>
                  <a:gd name="connsiteX16" fmla="*/ 9362 w 584824"/>
                  <a:gd name="connsiteY16" fmla="*/ 103960 h 466518"/>
                  <a:gd name="connsiteX17" fmla="*/ 6242 w 584824"/>
                  <a:gd name="connsiteY17" fmla="*/ 125805 h 466518"/>
                  <a:gd name="connsiteX18" fmla="*/ 0 w 584824"/>
                  <a:gd name="connsiteY18" fmla="*/ 175739 h 466518"/>
                  <a:gd name="connsiteX19" fmla="*/ 5296 w 584824"/>
                  <a:gd name="connsiteY19" fmla="*/ 205182 h 466518"/>
                  <a:gd name="connsiteX20" fmla="*/ 6242 w 584824"/>
                  <a:gd name="connsiteY20" fmla="*/ 263374 h 466518"/>
                  <a:gd name="connsiteX21" fmla="*/ 15604 w 584824"/>
                  <a:gd name="connsiteY21" fmla="*/ 319296 h 466518"/>
                  <a:gd name="connsiteX22" fmla="*/ 18725 w 584824"/>
                  <a:gd name="connsiteY22" fmla="*/ 328659 h 466518"/>
                  <a:gd name="connsiteX23" fmla="*/ 15604 w 584824"/>
                  <a:gd name="connsiteY23" fmla="*/ 397317 h 466518"/>
                  <a:gd name="connsiteX24" fmla="*/ 18725 w 584824"/>
                  <a:gd name="connsiteY24" fmla="*/ 406679 h 466518"/>
                  <a:gd name="connsiteX25" fmla="*/ 15604 w 584824"/>
                  <a:gd name="connsiteY25" fmla="*/ 441008 h 466518"/>
                  <a:gd name="connsiteX26" fmla="*/ 18725 w 584824"/>
                  <a:gd name="connsiteY26" fmla="*/ 453491 h 466518"/>
                  <a:gd name="connsiteX27" fmla="*/ 68658 w 584824"/>
                  <a:gd name="connsiteY27" fmla="*/ 456612 h 466518"/>
                  <a:gd name="connsiteX28" fmla="*/ 84262 w 584824"/>
                  <a:gd name="connsiteY28" fmla="*/ 459733 h 466518"/>
                  <a:gd name="connsiteX29" fmla="*/ 120356 w 584824"/>
                  <a:gd name="connsiteY29" fmla="*/ 461624 h 466518"/>
                  <a:gd name="connsiteX30" fmla="*/ 176941 w 584824"/>
                  <a:gd name="connsiteY30" fmla="*/ 464872 h 466518"/>
                  <a:gd name="connsiteX31" fmla="*/ 259028 w 584824"/>
                  <a:gd name="connsiteY31" fmla="*/ 464336 h 466518"/>
                  <a:gd name="connsiteX32" fmla="*/ 308961 w 584824"/>
                  <a:gd name="connsiteY32" fmla="*/ 465975 h 466518"/>
                  <a:gd name="connsiteX33" fmla="*/ 371377 w 584824"/>
                  <a:gd name="connsiteY33" fmla="*/ 453491 h 466518"/>
                  <a:gd name="connsiteX34" fmla="*/ 396344 w 584824"/>
                  <a:gd name="connsiteY34" fmla="*/ 441008 h 466518"/>
                  <a:gd name="connsiteX35" fmla="*/ 415069 w 584824"/>
                  <a:gd name="connsiteY35" fmla="*/ 437887 h 466518"/>
                  <a:gd name="connsiteX36" fmla="*/ 440035 w 584824"/>
                  <a:gd name="connsiteY36" fmla="*/ 428525 h 466518"/>
                  <a:gd name="connsiteX37" fmla="*/ 455639 w 584824"/>
                  <a:gd name="connsiteY37" fmla="*/ 425404 h 466518"/>
                  <a:gd name="connsiteX38" fmla="*/ 477485 w 584824"/>
                  <a:gd name="connsiteY38" fmla="*/ 416042 h 466518"/>
                  <a:gd name="connsiteX39" fmla="*/ 499331 w 584824"/>
                  <a:gd name="connsiteY39" fmla="*/ 412921 h 466518"/>
                  <a:gd name="connsiteX40" fmla="*/ 511814 w 584824"/>
                  <a:gd name="connsiteY40" fmla="*/ 409800 h 466518"/>
                  <a:gd name="connsiteX41" fmla="*/ 524297 w 584824"/>
                  <a:gd name="connsiteY41" fmla="*/ 400438 h 466518"/>
                  <a:gd name="connsiteX42" fmla="*/ 536781 w 584824"/>
                  <a:gd name="connsiteY42" fmla="*/ 397317 h 466518"/>
                  <a:gd name="connsiteX43" fmla="*/ 555506 w 584824"/>
                  <a:gd name="connsiteY43" fmla="*/ 378592 h 466518"/>
                  <a:gd name="connsiteX44" fmla="*/ 564868 w 584824"/>
                  <a:gd name="connsiteY44" fmla="*/ 372350 h 466518"/>
                  <a:gd name="connsiteX45" fmla="*/ 579937 w 584824"/>
                  <a:gd name="connsiteY45" fmla="*/ 364753 h 466518"/>
                  <a:gd name="connsiteX46" fmla="*/ 584823 w 584824"/>
                  <a:gd name="connsiteY46" fmla="*/ 351324 h 466518"/>
                  <a:gd name="connsiteX47" fmla="*/ 580472 w 584824"/>
                  <a:gd name="connsiteY47" fmla="*/ 319296 h 466518"/>
                  <a:gd name="connsiteX48" fmla="*/ 583593 w 584824"/>
                  <a:gd name="connsiteY48" fmla="*/ 306813 h 466518"/>
                  <a:gd name="connsiteX49" fmla="*/ 577351 w 584824"/>
                  <a:gd name="connsiteY49" fmla="*/ 241276 h 466518"/>
                  <a:gd name="connsiteX50" fmla="*/ 578171 w 584824"/>
                  <a:gd name="connsiteY50" fmla="*/ 160544 h 466518"/>
                  <a:gd name="connsiteX51" fmla="*/ 574231 w 584824"/>
                  <a:gd name="connsiteY51" fmla="*/ 100839 h 466518"/>
                  <a:gd name="connsiteX52" fmla="*/ 571110 w 584824"/>
                  <a:gd name="connsiteY52" fmla="*/ 87945 h 466518"/>
                  <a:gd name="connsiteX53" fmla="*/ 567989 w 584824"/>
                  <a:gd name="connsiteY53" fmla="*/ 54027 h 466518"/>
                  <a:gd name="connsiteX54" fmla="*/ 564868 w 584824"/>
                  <a:gd name="connsiteY54" fmla="*/ 29060 h 466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584824" h="466518">
                    <a:moveTo>
                      <a:pt x="564868" y="29060"/>
                    </a:moveTo>
                    <a:cubicBezTo>
                      <a:pt x="565908" y="20738"/>
                      <a:pt x="566555" y="3685"/>
                      <a:pt x="561874" y="564"/>
                    </a:cubicBezTo>
                    <a:cubicBezTo>
                      <a:pt x="557193" y="-2557"/>
                      <a:pt x="542524" y="8186"/>
                      <a:pt x="536781" y="10335"/>
                    </a:cubicBezTo>
                    <a:cubicBezTo>
                      <a:pt x="531038" y="12484"/>
                      <a:pt x="530361" y="11985"/>
                      <a:pt x="527418" y="13456"/>
                    </a:cubicBezTo>
                    <a:cubicBezTo>
                      <a:pt x="492129" y="31100"/>
                      <a:pt x="517682" y="21903"/>
                      <a:pt x="496210" y="29060"/>
                    </a:cubicBezTo>
                    <a:cubicBezTo>
                      <a:pt x="486716" y="35390"/>
                      <a:pt x="471326" y="46211"/>
                      <a:pt x="461881" y="47785"/>
                    </a:cubicBezTo>
                    <a:lnTo>
                      <a:pt x="443156" y="50906"/>
                    </a:lnTo>
                    <a:cubicBezTo>
                      <a:pt x="416370" y="59836"/>
                      <a:pt x="459009" y="46162"/>
                      <a:pt x="415069" y="57147"/>
                    </a:cubicBezTo>
                    <a:cubicBezTo>
                      <a:pt x="400374" y="60821"/>
                      <a:pt x="385941" y="65470"/>
                      <a:pt x="371377" y="69631"/>
                    </a:cubicBezTo>
                    <a:cubicBezTo>
                      <a:pt x="367253" y="70809"/>
                      <a:pt x="363100" y="71911"/>
                      <a:pt x="358894" y="72752"/>
                    </a:cubicBezTo>
                    <a:cubicBezTo>
                      <a:pt x="333642" y="77802"/>
                      <a:pt x="334936" y="75602"/>
                      <a:pt x="302719" y="78993"/>
                    </a:cubicBezTo>
                    <a:cubicBezTo>
                      <a:pt x="295404" y="79763"/>
                      <a:pt x="288156" y="81074"/>
                      <a:pt x="280874" y="82114"/>
                    </a:cubicBezTo>
                    <a:cubicBezTo>
                      <a:pt x="277753" y="83154"/>
                      <a:pt x="274737" y="84590"/>
                      <a:pt x="271511" y="85235"/>
                    </a:cubicBezTo>
                    <a:cubicBezTo>
                      <a:pt x="257707" y="87996"/>
                      <a:pt x="230846" y="90237"/>
                      <a:pt x="218457" y="91476"/>
                    </a:cubicBezTo>
                    <a:cubicBezTo>
                      <a:pt x="198966" y="96349"/>
                      <a:pt x="202601" y="96081"/>
                      <a:pt x="174766" y="97718"/>
                    </a:cubicBezTo>
                    <a:cubicBezTo>
                      <a:pt x="149821" y="99185"/>
                      <a:pt x="124837" y="99897"/>
                      <a:pt x="99866" y="100839"/>
                    </a:cubicBezTo>
                    <a:lnTo>
                      <a:pt x="9362" y="103960"/>
                    </a:lnTo>
                    <a:cubicBezTo>
                      <a:pt x="8322" y="111242"/>
                      <a:pt x="7012" y="118490"/>
                      <a:pt x="6242" y="125805"/>
                    </a:cubicBezTo>
                    <a:cubicBezTo>
                      <a:pt x="1185" y="173847"/>
                      <a:pt x="6700" y="148939"/>
                      <a:pt x="0" y="175739"/>
                    </a:cubicBezTo>
                    <a:cubicBezTo>
                      <a:pt x="7051" y="196890"/>
                      <a:pt x="4256" y="190576"/>
                      <a:pt x="5296" y="205182"/>
                    </a:cubicBezTo>
                    <a:cubicBezTo>
                      <a:pt x="6336" y="219788"/>
                      <a:pt x="4524" y="244355"/>
                      <a:pt x="6242" y="263374"/>
                    </a:cubicBezTo>
                    <a:cubicBezTo>
                      <a:pt x="7960" y="282393"/>
                      <a:pt x="13524" y="308415"/>
                      <a:pt x="15604" y="319296"/>
                    </a:cubicBezTo>
                    <a:cubicBezTo>
                      <a:pt x="17684" y="330177"/>
                      <a:pt x="17685" y="325538"/>
                      <a:pt x="18725" y="328659"/>
                    </a:cubicBezTo>
                    <a:cubicBezTo>
                      <a:pt x="17685" y="351545"/>
                      <a:pt x="15604" y="374407"/>
                      <a:pt x="15604" y="397317"/>
                    </a:cubicBezTo>
                    <a:cubicBezTo>
                      <a:pt x="15604" y="400607"/>
                      <a:pt x="18725" y="403389"/>
                      <a:pt x="18725" y="406679"/>
                    </a:cubicBezTo>
                    <a:cubicBezTo>
                      <a:pt x="18725" y="418169"/>
                      <a:pt x="16644" y="429565"/>
                      <a:pt x="15604" y="441008"/>
                    </a:cubicBezTo>
                    <a:cubicBezTo>
                      <a:pt x="16644" y="445169"/>
                      <a:pt x="14610" y="452281"/>
                      <a:pt x="18725" y="453491"/>
                    </a:cubicBezTo>
                    <a:cubicBezTo>
                      <a:pt x="34724" y="458197"/>
                      <a:pt x="52056" y="455031"/>
                      <a:pt x="68658" y="456612"/>
                    </a:cubicBezTo>
                    <a:cubicBezTo>
                      <a:pt x="73938" y="457115"/>
                      <a:pt x="79061" y="458693"/>
                      <a:pt x="84262" y="459733"/>
                    </a:cubicBezTo>
                    <a:cubicBezTo>
                      <a:pt x="92878" y="460568"/>
                      <a:pt x="104910" y="460768"/>
                      <a:pt x="120356" y="461624"/>
                    </a:cubicBezTo>
                    <a:cubicBezTo>
                      <a:pt x="135802" y="462480"/>
                      <a:pt x="142412" y="459941"/>
                      <a:pt x="176941" y="464872"/>
                    </a:cubicBezTo>
                    <a:cubicBezTo>
                      <a:pt x="200053" y="465324"/>
                      <a:pt x="237025" y="464152"/>
                      <a:pt x="259028" y="464336"/>
                    </a:cubicBezTo>
                    <a:cubicBezTo>
                      <a:pt x="281031" y="464520"/>
                      <a:pt x="290236" y="467782"/>
                      <a:pt x="308961" y="465975"/>
                    </a:cubicBezTo>
                    <a:cubicBezTo>
                      <a:pt x="327686" y="464168"/>
                      <a:pt x="356813" y="457652"/>
                      <a:pt x="371377" y="453491"/>
                    </a:cubicBezTo>
                    <a:cubicBezTo>
                      <a:pt x="381271" y="446896"/>
                      <a:pt x="383426" y="444531"/>
                      <a:pt x="396344" y="441008"/>
                    </a:cubicBezTo>
                    <a:cubicBezTo>
                      <a:pt x="402449" y="439343"/>
                      <a:pt x="408827" y="438927"/>
                      <a:pt x="415069" y="437887"/>
                    </a:cubicBezTo>
                    <a:cubicBezTo>
                      <a:pt x="419834" y="435981"/>
                      <a:pt x="433517" y="430155"/>
                      <a:pt x="440035" y="428525"/>
                    </a:cubicBezTo>
                    <a:cubicBezTo>
                      <a:pt x="445181" y="427238"/>
                      <a:pt x="450438" y="426444"/>
                      <a:pt x="455639" y="425404"/>
                    </a:cubicBezTo>
                    <a:cubicBezTo>
                      <a:pt x="462921" y="422283"/>
                      <a:pt x="469867" y="418218"/>
                      <a:pt x="477485" y="416042"/>
                    </a:cubicBezTo>
                    <a:cubicBezTo>
                      <a:pt x="484558" y="414021"/>
                      <a:pt x="492094" y="414237"/>
                      <a:pt x="499331" y="412921"/>
                    </a:cubicBezTo>
                    <a:cubicBezTo>
                      <a:pt x="503551" y="412154"/>
                      <a:pt x="507653" y="410840"/>
                      <a:pt x="511814" y="409800"/>
                    </a:cubicBezTo>
                    <a:cubicBezTo>
                      <a:pt x="515975" y="406679"/>
                      <a:pt x="519645" y="402764"/>
                      <a:pt x="524297" y="400438"/>
                    </a:cubicBezTo>
                    <a:cubicBezTo>
                      <a:pt x="528134" y="398520"/>
                      <a:pt x="533267" y="399777"/>
                      <a:pt x="536781" y="397317"/>
                    </a:cubicBezTo>
                    <a:cubicBezTo>
                      <a:pt x="544012" y="392255"/>
                      <a:pt x="548162" y="383489"/>
                      <a:pt x="555506" y="378592"/>
                    </a:cubicBezTo>
                    <a:lnTo>
                      <a:pt x="564868" y="372350"/>
                    </a:lnTo>
                    <a:cubicBezTo>
                      <a:pt x="566949" y="369229"/>
                      <a:pt x="576611" y="368257"/>
                      <a:pt x="579937" y="364753"/>
                    </a:cubicBezTo>
                    <a:cubicBezTo>
                      <a:pt x="583263" y="361249"/>
                      <a:pt x="584734" y="358900"/>
                      <a:pt x="584823" y="351324"/>
                    </a:cubicBezTo>
                    <a:cubicBezTo>
                      <a:pt x="584912" y="343748"/>
                      <a:pt x="580677" y="326714"/>
                      <a:pt x="580472" y="319296"/>
                    </a:cubicBezTo>
                    <a:cubicBezTo>
                      <a:pt x="580267" y="311878"/>
                      <a:pt x="582553" y="310974"/>
                      <a:pt x="583593" y="306813"/>
                    </a:cubicBezTo>
                    <a:cubicBezTo>
                      <a:pt x="574477" y="279467"/>
                      <a:pt x="578255" y="265654"/>
                      <a:pt x="577351" y="241276"/>
                    </a:cubicBezTo>
                    <a:cubicBezTo>
                      <a:pt x="576447" y="216898"/>
                      <a:pt x="581537" y="200938"/>
                      <a:pt x="578171" y="160544"/>
                    </a:cubicBezTo>
                    <a:cubicBezTo>
                      <a:pt x="579211" y="141819"/>
                      <a:pt x="575408" y="112939"/>
                      <a:pt x="574231" y="100839"/>
                    </a:cubicBezTo>
                    <a:cubicBezTo>
                      <a:pt x="573054" y="88739"/>
                      <a:pt x="571545" y="91206"/>
                      <a:pt x="571110" y="87945"/>
                    </a:cubicBezTo>
                    <a:cubicBezTo>
                      <a:pt x="569454" y="75529"/>
                      <a:pt x="569235" y="66491"/>
                      <a:pt x="567989" y="54027"/>
                    </a:cubicBezTo>
                    <a:cubicBezTo>
                      <a:pt x="567154" y="45682"/>
                      <a:pt x="565908" y="37382"/>
                      <a:pt x="564868" y="29060"/>
                    </a:cubicBezTo>
                    <a:close/>
                  </a:path>
                </a:pathLst>
              </a:custGeom>
              <a:solidFill>
                <a:srgbClr val="00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431912BF-097C-48A6-B0EB-511980CE692E}"/>
                  </a:ext>
                </a:extLst>
              </p:cNvPr>
              <p:cNvSpPr/>
              <p:nvPr/>
            </p:nvSpPr>
            <p:spPr>
              <a:xfrm>
                <a:off x="3132080" y="1808591"/>
                <a:ext cx="2296232" cy="3859391"/>
              </a:xfrm>
              <a:custGeom>
                <a:avLst/>
                <a:gdLst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0 h 3858638"/>
                  <a:gd name="connsiteX1" fmla="*/ 765243 w 2295728"/>
                  <a:gd name="connsiteY1" fmla="*/ 84306 h 3858638"/>
                  <a:gd name="connsiteX2" fmla="*/ 642026 w 2295728"/>
                  <a:gd name="connsiteY2" fmla="*/ 149157 h 3858638"/>
                  <a:gd name="connsiteX3" fmla="*/ 492868 w 2295728"/>
                  <a:gd name="connsiteY3" fmla="*/ 201038 h 3858638"/>
                  <a:gd name="connsiteX4" fmla="*/ 278860 w 2295728"/>
                  <a:gd name="connsiteY4" fmla="*/ 278859 h 3858638"/>
                  <a:gd name="connsiteX5" fmla="*/ 103762 w 2295728"/>
                  <a:gd name="connsiteY5" fmla="*/ 343710 h 3858638"/>
                  <a:gd name="connsiteX6" fmla="*/ 12971 w 2295728"/>
                  <a:gd name="connsiteY6" fmla="*/ 363166 h 3858638"/>
                  <a:gd name="connsiteX7" fmla="*/ 0 w 2295728"/>
                  <a:gd name="connsiteY7" fmla="*/ 460442 h 3858638"/>
                  <a:gd name="connsiteX8" fmla="*/ 6485 w 2295728"/>
                  <a:gd name="connsiteY8" fmla="*/ 551234 h 3858638"/>
                  <a:gd name="connsiteX9" fmla="*/ 32426 w 2295728"/>
                  <a:gd name="connsiteY9" fmla="*/ 622570 h 3858638"/>
                  <a:gd name="connsiteX10" fmla="*/ 32426 w 2295728"/>
                  <a:gd name="connsiteY10" fmla="*/ 726332 h 3858638"/>
                  <a:gd name="connsiteX11" fmla="*/ 32426 w 2295728"/>
                  <a:gd name="connsiteY11" fmla="*/ 797668 h 3858638"/>
                  <a:gd name="connsiteX12" fmla="*/ 38911 w 2295728"/>
                  <a:gd name="connsiteY12" fmla="*/ 881974 h 3858638"/>
                  <a:gd name="connsiteX13" fmla="*/ 25941 w 2295728"/>
                  <a:gd name="connsiteY13" fmla="*/ 959795 h 3858638"/>
                  <a:gd name="connsiteX14" fmla="*/ 38911 w 2295728"/>
                  <a:gd name="connsiteY14" fmla="*/ 1063557 h 3858638"/>
                  <a:gd name="connsiteX15" fmla="*/ 58366 w 2295728"/>
                  <a:gd name="connsiteY15" fmla="*/ 1232170 h 3858638"/>
                  <a:gd name="connsiteX16" fmla="*/ 71337 w 2295728"/>
                  <a:gd name="connsiteY16" fmla="*/ 1355387 h 3858638"/>
                  <a:gd name="connsiteX17" fmla="*/ 77822 w 2295728"/>
                  <a:gd name="connsiteY17" fmla="*/ 1452664 h 3858638"/>
                  <a:gd name="connsiteX18" fmla="*/ 77822 w 2295728"/>
                  <a:gd name="connsiteY18" fmla="*/ 1472119 h 3858638"/>
                  <a:gd name="connsiteX19" fmla="*/ 168613 w 2295728"/>
                  <a:gd name="connsiteY19" fmla="*/ 1478604 h 3858638"/>
                  <a:gd name="connsiteX20" fmla="*/ 265890 w 2295728"/>
                  <a:gd name="connsiteY20" fmla="*/ 1465634 h 3858638"/>
                  <a:gd name="connsiteX21" fmla="*/ 324256 w 2295728"/>
                  <a:gd name="connsiteY21" fmla="*/ 1459149 h 3858638"/>
                  <a:gd name="connsiteX22" fmla="*/ 395592 w 2295728"/>
                  <a:gd name="connsiteY22" fmla="*/ 1433208 h 3858638"/>
                  <a:gd name="connsiteX23" fmla="*/ 544749 w 2295728"/>
                  <a:gd name="connsiteY23" fmla="*/ 1439693 h 3858638"/>
                  <a:gd name="connsiteX24" fmla="*/ 590145 w 2295728"/>
                  <a:gd name="connsiteY24" fmla="*/ 1459149 h 3858638"/>
                  <a:gd name="connsiteX25" fmla="*/ 622571 w 2295728"/>
                  <a:gd name="connsiteY25" fmla="*/ 1530485 h 3858638"/>
                  <a:gd name="connsiteX26" fmla="*/ 629056 w 2295728"/>
                  <a:gd name="connsiteY26" fmla="*/ 1562910 h 3858638"/>
                  <a:gd name="connsiteX27" fmla="*/ 603115 w 2295728"/>
                  <a:gd name="connsiteY27" fmla="*/ 1575881 h 3858638"/>
                  <a:gd name="connsiteX28" fmla="*/ 590145 w 2295728"/>
                  <a:gd name="connsiteY28" fmla="*/ 1601821 h 3858638"/>
                  <a:gd name="connsiteX29" fmla="*/ 596630 w 2295728"/>
                  <a:gd name="connsiteY29" fmla="*/ 1640732 h 3858638"/>
                  <a:gd name="connsiteX30" fmla="*/ 622571 w 2295728"/>
                  <a:gd name="connsiteY30" fmla="*/ 1660187 h 3858638"/>
                  <a:gd name="connsiteX31" fmla="*/ 648511 w 2295728"/>
                  <a:gd name="connsiteY31" fmla="*/ 1679642 h 3858638"/>
                  <a:gd name="connsiteX32" fmla="*/ 648511 w 2295728"/>
                  <a:gd name="connsiteY32" fmla="*/ 1718553 h 3858638"/>
                  <a:gd name="connsiteX33" fmla="*/ 648511 w 2295728"/>
                  <a:gd name="connsiteY33" fmla="*/ 1718553 h 3858638"/>
                  <a:gd name="connsiteX34" fmla="*/ 603115 w 2295728"/>
                  <a:gd name="connsiteY34" fmla="*/ 1802859 h 3858638"/>
                  <a:gd name="connsiteX35" fmla="*/ 622571 w 2295728"/>
                  <a:gd name="connsiteY35" fmla="*/ 1828800 h 3858638"/>
                  <a:gd name="connsiteX36" fmla="*/ 680937 w 2295728"/>
                  <a:gd name="connsiteY36" fmla="*/ 1848255 h 3858638"/>
                  <a:gd name="connsiteX37" fmla="*/ 719847 w 2295728"/>
                  <a:gd name="connsiteY37" fmla="*/ 1880681 h 3858638"/>
                  <a:gd name="connsiteX38" fmla="*/ 693907 w 2295728"/>
                  <a:gd name="connsiteY38" fmla="*/ 1926076 h 3858638"/>
                  <a:gd name="connsiteX39" fmla="*/ 687422 w 2295728"/>
                  <a:gd name="connsiteY39" fmla="*/ 2029838 h 3858638"/>
                  <a:gd name="connsiteX40" fmla="*/ 674451 w 2295728"/>
                  <a:gd name="connsiteY40" fmla="*/ 2081719 h 3858638"/>
                  <a:gd name="connsiteX41" fmla="*/ 713362 w 2295728"/>
                  <a:gd name="connsiteY41" fmla="*/ 2114144 h 3858638"/>
                  <a:gd name="connsiteX42" fmla="*/ 771728 w 2295728"/>
                  <a:gd name="connsiteY42" fmla="*/ 2153055 h 3858638"/>
                  <a:gd name="connsiteX43" fmla="*/ 810639 w 2295728"/>
                  <a:gd name="connsiteY43" fmla="*/ 2172510 h 3858638"/>
                  <a:gd name="connsiteX44" fmla="*/ 745788 w 2295728"/>
                  <a:gd name="connsiteY44" fmla="*/ 2250332 h 3858638"/>
                  <a:gd name="connsiteX45" fmla="*/ 758758 w 2295728"/>
                  <a:gd name="connsiteY45" fmla="*/ 2328153 h 3858638"/>
                  <a:gd name="connsiteX46" fmla="*/ 810639 w 2295728"/>
                  <a:gd name="connsiteY46" fmla="*/ 2341123 h 3858638"/>
                  <a:gd name="connsiteX47" fmla="*/ 849549 w 2295728"/>
                  <a:gd name="connsiteY47" fmla="*/ 2354093 h 3858638"/>
                  <a:gd name="connsiteX48" fmla="*/ 830094 w 2295728"/>
                  <a:gd name="connsiteY48" fmla="*/ 2418944 h 3858638"/>
                  <a:gd name="connsiteX49" fmla="*/ 804154 w 2295728"/>
                  <a:gd name="connsiteY49" fmla="*/ 2470825 h 3858638"/>
                  <a:gd name="connsiteX50" fmla="*/ 836579 w 2295728"/>
                  <a:gd name="connsiteY50" fmla="*/ 2516221 h 3858638"/>
                  <a:gd name="connsiteX51" fmla="*/ 881975 w 2295728"/>
                  <a:gd name="connsiteY51" fmla="*/ 2555132 h 3858638"/>
                  <a:gd name="connsiteX52" fmla="*/ 901430 w 2295728"/>
                  <a:gd name="connsiteY52" fmla="*/ 2600527 h 3858638"/>
                  <a:gd name="connsiteX53" fmla="*/ 901430 w 2295728"/>
                  <a:gd name="connsiteY53" fmla="*/ 2678349 h 3858638"/>
                  <a:gd name="connsiteX54" fmla="*/ 894945 w 2295728"/>
                  <a:gd name="connsiteY54" fmla="*/ 2749685 h 3858638"/>
                  <a:gd name="connsiteX55" fmla="*/ 946826 w 2295728"/>
                  <a:gd name="connsiteY55" fmla="*/ 2788595 h 3858638"/>
                  <a:gd name="connsiteX56" fmla="*/ 979251 w 2295728"/>
                  <a:gd name="connsiteY56" fmla="*/ 2814536 h 3858638"/>
                  <a:gd name="connsiteX57" fmla="*/ 972766 w 2295728"/>
                  <a:gd name="connsiteY57" fmla="*/ 2872902 h 3858638"/>
                  <a:gd name="connsiteX58" fmla="*/ 1018162 w 2295728"/>
                  <a:gd name="connsiteY58" fmla="*/ 2931268 h 3858638"/>
                  <a:gd name="connsiteX59" fmla="*/ 1076528 w 2295728"/>
                  <a:gd name="connsiteY59" fmla="*/ 2976664 h 3858638"/>
                  <a:gd name="connsiteX60" fmla="*/ 1115439 w 2295728"/>
                  <a:gd name="connsiteY60" fmla="*/ 3028544 h 3858638"/>
                  <a:gd name="connsiteX61" fmla="*/ 1089498 w 2295728"/>
                  <a:gd name="connsiteY61" fmla="*/ 3060970 h 3858638"/>
                  <a:gd name="connsiteX62" fmla="*/ 1063558 w 2295728"/>
                  <a:gd name="connsiteY62" fmla="*/ 3132306 h 3858638"/>
                  <a:gd name="connsiteX63" fmla="*/ 1141379 w 2295728"/>
                  <a:gd name="connsiteY63" fmla="*/ 3164732 h 3858638"/>
                  <a:gd name="connsiteX64" fmla="*/ 1219200 w 2295728"/>
                  <a:gd name="connsiteY64" fmla="*/ 3164732 h 3858638"/>
                  <a:gd name="connsiteX65" fmla="*/ 1173805 w 2295728"/>
                  <a:gd name="connsiteY65" fmla="*/ 3236068 h 3858638"/>
                  <a:gd name="connsiteX66" fmla="*/ 1180290 w 2295728"/>
                  <a:gd name="connsiteY66" fmla="*/ 3294434 h 3858638"/>
                  <a:gd name="connsiteX67" fmla="*/ 1225685 w 2295728"/>
                  <a:gd name="connsiteY67" fmla="*/ 3339829 h 3858638"/>
                  <a:gd name="connsiteX68" fmla="*/ 1335932 w 2295728"/>
                  <a:gd name="connsiteY68" fmla="*/ 3333344 h 3858638"/>
                  <a:gd name="connsiteX69" fmla="*/ 1381328 w 2295728"/>
                  <a:gd name="connsiteY69" fmla="*/ 3365770 h 3858638"/>
                  <a:gd name="connsiteX70" fmla="*/ 1361873 w 2295728"/>
                  <a:gd name="connsiteY70" fmla="*/ 3437106 h 3858638"/>
                  <a:gd name="connsiteX71" fmla="*/ 1329447 w 2295728"/>
                  <a:gd name="connsiteY71" fmla="*/ 3527898 h 3858638"/>
                  <a:gd name="connsiteX72" fmla="*/ 1381328 w 2295728"/>
                  <a:gd name="connsiteY72" fmla="*/ 3579778 h 3858638"/>
                  <a:gd name="connsiteX73" fmla="*/ 1420239 w 2295728"/>
                  <a:gd name="connsiteY73" fmla="*/ 3579778 h 3858638"/>
                  <a:gd name="connsiteX74" fmla="*/ 1374843 w 2295728"/>
                  <a:gd name="connsiteY74" fmla="*/ 3638144 h 3858638"/>
                  <a:gd name="connsiteX75" fmla="*/ 1413754 w 2295728"/>
                  <a:gd name="connsiteY75" fmla="*/ 3715966 h 3858638"/>
                  <a:gd name="connsiteX76" fmla="*/ 1511030 w 2295728"/>
                  <a:gd name="connsiteY76" fmla="*/ 3748391 h 3858638"/>
                  <a:gd name="connsiteX77" fmla="*/ 1530485 w 2295728"/>
                  <a:gd name="connsiteY77" fmla="*/ 3819727 h 3858638"/>
                  <a:gd name="connsiteX78" fmla="*/ 1530485 w 2295728"/>
                  <a:gd name="connsiteY78" fmla="*/ 3819727 h 3858638"/>
                  <a:gd name="connsiteX79" fmla="*/ 1524000 w 2295728"/>
                  <a:gd name="connsiteY79" fmla="*/ 3858638 h 3858638"/>
                  <a:gd name="connsiteX80" fmla="*/ 1666673 w 2295728"/>
                  <a:gd name="connsiteY80" fmla="*/ 3832698 h 3858638"/>
                  <a:gd name="connsiteX81" fmla="*/ 1809345 w 2295728"/>
                  <a:gd name="connsiteY81" fmla="*/ 3780817 h 3858638"/>
                  <a:gd name="connsiteX82" fmla="*/ 2010383 w 2295728"/>
                  <a:gd name="connsiteY82" fmla="*/ 3748391 h 3858638"/>
                  <a:gd name="connsiteX83" fmla="*/ 2178996 w 2295728"/>
                  <a:gd name="connsiteY83" fmla="*/ 3715966 h 3858638"/>
                  <a:gd name="connsiteX84" fmla="*/ 2295728 w 2295728"/>
                  <a:gd name="connsiteY84" fmla="*/ 3709481 h 3858638"/>
                  <a:gd name="connsiteX85" fmla="*/ 2146571 w 2295728"/>
                  <a:gd name="connsiteY85" fmla="*/ 3521412 h 3858638"/>
                  <a:gd name="connsiteX86" fmla="*/ 1952017 w 2295728"/>
                  <a:gd name="connsiteY86" fmla="*/ 3242553 h 3858638"/>
                  <a:gd name="connsiteX87" fmla="*/ 1712068 w 2295728"/>
                  <a:gd name="connsiteY87" fmla="*/ 2846961 h 3858638"/>
                  <a:gd name="connsiteX88" fmla="*/ 1517515 w 2295728"/>
                  <a:gd name="connsiteY88" fmla="*/ 2561617 h 3858638"/>
                  <a:gd name="connsiteX89" fmla="*/ 1342417 w 2295728"/>
                  <a:gd name="connsiteY89" fmla="*/ 2146570 h 3858638"/>
                  <a:gd name="connsiteX90" fmla="*/ 1251626 w 2295728"/>
                  <a:gd name="connsiteY90" fmla="*/ 1854740 h 3858638"/>
                  <a:gd name="connsiteX91" fmla="*/ 1173805 w 2295728"/>
                  <a:gd name="connsiteY91" fmla="*/ 1452664 h 3858638"/>
                  <a:gd name="connsiteX92" fmla="*/ 1095983 w 2295728"/>
                  <a:gd name="connsiteY92" fmla="*/ 1147864 h 3858638"/>
                  <a:gd name="connsiteX93" fmla="*/ 1011677 w 2295728"/>
                  <a:gd name="connsiteY93" fmla="*/ 804153 h 3858638"/>
                  <a:gd name="connsiteX94" fmla="*/ 953311 w 2295728"/>
                  <a:gd name="connsiteY94" fmla="*/ 389106 h 3858638"/>
                  <a:gd name="connsiteX95" fmla="*/ 946826 w 2295728"/>
                  <a:gd name="connsiteY95" fmla="*/ 136187 h 3858638"/>
                  <a:gd name="connsiteX96" fmla="*/ 940341 w 2295728"/>
                  <a:gd name="connsiteY96" fmla="*/ 0 h 3858638"/>
                  <a:gd name="connsiteX0" fmla="*/ 940341 w 2295728"/>
                  <a:gd name="connsiteY0" fmla="*/ 753 h 3859391"/>
                  <a:gd name="connsiteX1" fmla="*/ 765243 w 2295728"/>
                  <a:gd name="connsiteY1" fmla="*/ 85059 h 3859391"/>
                  <a:gd name="connsiteX2" fmla="*/ 642026 w 2295728"/>
                  <a:gd name="connsiteY2" fmla="*/ 149910 h 3859391"/>
                  <a:gd name="connsiteX3" fmla="*/ 492868 w 2295728"/>
                  <a:gd name="connsiteY3" fmla="*/ 201791 h 3859391"/>
                  <a:gd name="connsiteX4" fmla="*/ 278860 w 2295728"/>
                  <a:gd name="connsiteY4" fmla="*/ 279612 h 3859391"/>
                  <a:gd name="connsiteX5" fmla="*/ 103762 w 2295728"/>
                  <a:gd name="connsiteY5" fmla="*/ 344463 h 3859391"/>
                  <a:gd name="connsiteX6" fmla="*/ 12971 w 2295728"/>
                  <a:gd name="connsiteY6" fmla="*/ 363919 h 3859391"/>
                  <a:gd name="connsiteX7" fmla="*/ 0 w 2295728"/>
                  <a:gd name="connsiteY7" fmla="*/ 461195 h 3859391"/>
                  <a:gd name="connsiteX8" fmla="*/ 6485 w 2295728"/>
                  <a:gd name="connsiteY8" fmla="*/ 551987 h 3859391"/>
                  <a:gd name="connsiteX9" fmla="*/ 32426 w 2295728"/>
                  <a:gd name="connsiteY9" fmla="*/ 623323 h 3859391"/>
                  <a:gd name="connsiteX10" fmla="*/ 32426 w 2295728"/>
                  <a:gd name="connsiteY10" fmla="*/ 727085 h 3859391"/>
                  <a:gd name="connsiteX11" fmla="*/ 32426 w 2295728"/>
                  <a:gd name="connsiteY11" fmla="*/ 798421 h 3859391"/>
                  <a:gd name="connsiteX12" fmla="*/ 38911 w 2295728"/>
                  <a:gd name="connsiteY12" fmla="*/ 882727 h 3859391"/>
                  <a:gd name="connsiteX13" fmla="*/ 25941 w 2295728"/>
                  <a:gd name="connsiteY13" fmla="*/ 960548 h 3859391"/>
                  <a:gd name="connsiteX14" fmla="*/ 38911 w 2295728"/>
                  <a:gd name="connsiteY14" fmla="*/ 1064310 h 3859391"/>
                  <a:gd name="connsiteX15" fmla="*/ 58366 w 2295728"/>
                  <a:gd name="connsiteY15" fmla="*/ 1232923 h 3859391"/>
                  <a:gd name="connsiteX16" fmla="*/ 71337 w 2295728"/>
                  <a:gd name="connsiteY16" fmla="*/ 1356140 h 3859391"/>
                  <a:gd name="connsiteX17" fmla="*/ 77822 w 2295728"/>
                  <a:gd name="connsiteY17" fmla="*/ 1453417 h 3859391"/>
                  <a:gd name="connsiteX18" fmla="*/ 77822 w 2295728"/>
                  <a:gd name="connsiteY18" fmla="*/ 1472872 h 3859391"/>
                  <a:gd name="connsiteX19" fmla="*/ 168613 w 2295728"/>
                  <a:gd name="connsiteY19" fmla="*/ 1479357 h 3859391"/>
                  <a:gd name="connsiteX20" fmla="*/ 265890 w 2295728"/>
                  <a:gd name="connsiteY20" fmla="*/ 1466387 h 3859391"/>
                  <a:gd name="connsiteX21" fmla="*/ 324256 w 2295728"/>
                  <a:gd name="connsiteY21" fmla="*/ 1459902 h 3859391"/>
                  <a:gd name="connsiteX22" fmla="*/ 395592 w 2295728"/>
                  <a:gd name="connsiteY22" fmla="*/ 1433961 h 3859391"/>
                  <a:gd name="connsiteX23" fmla="*/ 544749 w 2295728"/>
                  <a:gd name="connsiteY23" fmla="*/ 1440446 h 3859391"/>
                  <a:gd name="connsiteX24" fmla="*/ 590145 w 2295728"/>
                  <a:gd name="connsiteY24" fmla="*/ 1459902 h 3859391"/>
                  <a:gd name="connsiteX25" fmla="*/ 622571 w 2295728"/>
                  <a:gd name="connsiteY25" fmla="*/ 1531238 h 3859391"/>
                  <a:gd name="connsiteX26" fmla="*/ 629056 w 2295728"/>
                  <a:gd name="connsiteY26" fmla="*/ 1563663 h 3859391"/>
                  <a:gd name="connsiteX27" fmla="*/ 603115 w 2295728"/>
                  <a:gd name="connsiteY27" fmla="*/ 1576634 h 3859391"/>
                  <a:gd name="connsiteX28" fmla="*/ 590145 w 2295728"/>
                  <a:gd name="connsiteY28" fmla="*/ 1602574 h 3859391"/>
                  <a:gd name="connsiteX29" fmla="*/ 596630 w 2295728"/>
                  <a:gd name="connsiteY29" fmla="*/ 1641485 h 3859391"/>
                  <a:gd name="connsiteX30" fmla="*/ 622571 w 2295728"/>
                  <a:gd name="connsiteY30" fmla="*/ 1660940 h 3859391"/>
                  <a:gd name="connsiteX31" fmla="*/ 648511 w 2295728"/>
                  <a:gd name="connsiteY31" fmla="*/ 1680395 h 3859391"/>
                  <a:gd name="connsiteX32" fmla="*/ 648511 w 2295728"/>
                  <a:gd name="connsiteY32" fmla="*/ 1719306 h 3859391"/>
                  <a:gd name="connsiteX33" fmla="*/ 648511 w 2295728"/>
                  <a:gd name="connsiteY33" fmla="*/ 1719306 h 3859391"/>
                  <a:gd name="connsiteX34" fmla="*/ 603115 w 2295728"/>
                  <a:gd name="connsiteY34" fmla="*/ 1803612 h 3859391"/>
                  <a:gd name="connsiteX35" fmla="*/ 622571 w 2295728"/>
                  <a:gd name="connsiteY35" fmla="*/ 1829553 h 3859391"/>
                  <a:gd name="connsiteX36" fmla="*/ 680937 w 2295728"/>
                  <a:gd name="connsiteY36" fmla="*/ 1849008 h 3859391"/>
                  <a:gd name="connsiteX37" fmla="*/ 719847 w 2295728"/>
                  <a:gd name="connsiteY37" fmla="*/ 1881434 h 3859391"/>
                  <a:gd name="connsiteX38" fmla="*/ 693907 w 2295728"/>
                  <a:gd name="connsiteY38" fmla="*/ 1926829 h 3859391"/>
                  <a:gd name="connsiteX39" fmla="*/ 687422 w 2295728"/>
                  <a:gd name="connsiteY39" fmla="*/ 2030591 h 3859391"/>
                  <a:gd name="connsiteX40" fmla="*/ 674451 w 2295728"/>
                  <a:gd name="connsiteY40" fmla="*/ 2082472 h 3859391"/>
                  <a:gd name="connsiteX41" fmla="*/ 713362 w 2295728"/>
                  <a:gd name="connsiteY41" fmla="*/ 2114897 h 3859391"/>
                  <a:gd name="connsiteX42" fmla="*/ 771728 w 2295728"/>
                  <a:gd name="connsiteY42" fmla="*/ 2153808 h 3859391"/>
                  <a:gd name="connsiteX43" fmla="*/ 810639 w 2295728"/>
                  <a:gd name="connsiteY43" fmla="*/ 2173263 h 3859391"/>
                  <a:gd name="connsiteX44" fmla="*/ 745788 w 2295728"/>
                  <a:gd name="connsiteY44" fmla="*/ 2251085 h 3859391"/>
                  <a:gd name="connsiteX45" fmla="*/ 758758 w 2295728"/>
                  <a:gd name="connsiteY45" fmla="*/ 2328906 h 3859391"/>
                  <a:gd name="connsiteX46" fmla="*/ 810639 w 2295728"/>
                  <a:gd name="connsiteY46" fmla="*/ 2341876 h 3859391"/>
                  <a:gd name="connsiteX47" fmla="*/ 849549 w 2295728"/>
                  <a:gd name="connsiteY47" fmla="*/ 2354846 h 3859391"/>
                  <a:gd name="connsiteX48" fmla="*/ 830094 w 2295728"/>
                  <a:gd name="connsiteY48" fmla="*/ 2419697 h 3859391"/>
                  <a:gd name="connsiteX49" fmla="*/ 804154 w 2295728"/>
                  <a:gd name="connsiteY49" fmla="*/ 2471578 h 3859391"/>
                  <a:gd name="connsiteX50" fmla="*/ 836579 w 2295728"/>
                  <a:gd name="connsiteY50" fmla="*/ 2516974 h 3859391"/>
                  <a:gd name="connsiteX51" fmla="*/ 881975 w 2295728"/>
                  <a:gd name="connsiteY51" fmla="*/ 2555885 h 3859391"/>
                  <a:gd name="connsiteX52" fmla="*/ 901430 w 2295728"/>
                  <a:gd name="connsiteY52" fmla="*/ 2601280 h 3859391"/>
                  <a:gd name="connsiteX53" fmla="*/ 901430 w 2295728"/>
                  <a:gd name="connsiteY53" fmla="*/ 2679102 h 3859391"/>
                  <a:gd name="connsiteX54" fmla="*/ 894945 w 2295728"/>
                  <a:gd name="connsiteY54" fmla="*/ 2750438 h 3859391"/>
                  <a:gd name="connsiteX55" fmla="*/ 946826 w 2295728"/>
                  <a:gd name="connsiteY55" fmla="*/ 2789348 h 3859391"/>
                  <a:gd name="connsiteX56" fmla="*/ 979251 w 2295728"/>
                  <a:gd name="connsiteY56" fmla="*/ 2815289 h 3859391"/>
                  <a:gd name="connsiteX57" fmla="*/ 972766 w 2295728"/>
                  <a:gd name="connsiteY57" fmla="*/ 2873655 h 3859391"/>
                  <a:gd name="connsiteX58" fmla="*/ 1018162 w 2295728"/>
                  <a:gd name="connsiteY58" fmla="*/ 2932021 h 3859391"/>
                  <a:gd name="connsiteX59" fmla="*/ 1076528 w 2295728"/>
                  <a:gd name="connsiteY59" fmla="*/ 2977417 h 3859391"/>
                  <a:gd name="connsiteX60" fmla="*/ 1115439 w 2295728"/>
                  <a:gd name="connsiteY60" fmla="*/ 3029297 h 3859391"/>
                  <a:gd name="connsiteX61" fmla="*/ 1089498 w 2295728"/>
                  <a:gd name="connsiteY61" fmla="*/ 3061723 h 3859391"/>
                  <a:gd name="connsiteX62" fmla="*/ 1063558 w 2295728"/>
                  <a:gd name="connsiteY62" fmla="*/ 3133059 h 3859391"/>
                  <a:gd name="connsiteX63" fmla="*/ 1141379 w 2295728"/>
                  <a:gd name="connsiteY63" fmla="*/ 3165485 h 3859391"/>
                  <a:gd name="connsiteX64" fmla="*/ 1219200 w 2295728"/>
                  <a:gd name="connsiteY64" fmla="*/ 3165485 h 3859391"/>
                  <a:gd name="connsiteX65" fmla="*/ 1173805 w 2295728"/>
                  <a:gd name="connsiteY65" fmla="*/ 3236821 h 3859391"/>
                  <a:gd name="connsiteX66" fmla="*/ 1180290 w 2295728"/>
                  <a:gd name="connsiteY66" fmla="*/ 3295187 h 3859391"/>
                  <a:gd name="connsiteX67" fmla="*/ 1225685 w 2295728"/>
                  <a:gd name="connsiteY67" fmla="*/ 3340582 h 3859391"/>
                  <a:gd name="connsiteX68" fmla="*/ 1335932 w 2295728"/>
                  <a:gd name="connsiteY68" fmla="*/ 3334097 h 3859391"/>
                  <a:gd name="connsiteX69" fmla="*/ 1381328 w 2295728"/>
                  <a:gd name="connsiteY69" fmla="*/ 3366523 h 3859391"/>
                  <a:gd name="connsiteX70" fmla="*/ 1361873 w 2295728"/>
                  <a:gd name="connsiteY70" fmla="*/ 3437859 h 3859391"/>
                  <a:gd name="connsiteX71" fmla="*/ 1329447 w 2295728"/>
                  <a:gd name="connsiteY71" fmla="*/ 3528651 h 3859391"/>
                  <a:gd name="connsiteX72" fmla="*/ 1381328 w 2295728"/>
                  <a:gd name="connsiteY72" fmla="*/ 3580531 h 3859391"/>
                  <a:gd name="connsiteX73" fmla="*/ 1420239 w 2295728"/>
                  <a:gd name="connsiteY73" fmla="*/ 3580531 h 3859391"/>
                  <a:gd name="connsiteX74" fmla="*/ 1374843 w 2295728"/>
                  <a:gd name="connsiteY74" fmla="*/ 3638897 h 3859391"/>
                  <a:gd name="connsiteX75" fmla="*/ 1413754 w 2295728"/>
                  <a:gd name="connsiteY75" fmla="*/ 3716719 h 3859391"/>
                  <a:gd name="connsiteX76" fmla="*/ 1511030 w 2295728"/>
                  <a:gd name="connsiteY76" fmla="*/ 3749144 h 3859391"/>
                  <a:gd name="connsiteX77" fmla="*/ 1530485 w 2295728"/>
                  <a:gd name="connsiteY77" fmla="*/ 3820480 h 3859391"/>
                  <a:gd name="connsiteX78" fmla="*/ 1530485 w 2295728"/>
                  <a:gd name="connsiteY78" fmla="*/ 3820480 h 3859391"/>
                  <a:gd name="connsiteX79" fmla="*/ 1524000 w 2295728"/>
                  <a:gd name="connsiteY79" fmla="*/ 3859391 h 3859391"/>
                  <a:gd name="connsiteX80" fmla="*/ 1666673 w 2295728"/>
                  <a:gd name="connsiteY80" fmla="*/ 3833451 h 3859391"/>
                  <a:gd name="connsiteX81" fmla="*/ 1809345 w 2295728"/>
                  <a:gd name="connsiteY81" fmla="*/ 3781570 h 3859391"/>
                  <a:gd name="connsiteX82" fmla="*/ 2010383 w 2295728"/>
                  <a:gd name="connsiteY82" fmla="*/ 3749144 h 3859391"/>
                  <a:gd name="connsiteX83" fmla="*/ 2178996 w 2295728"/>
                  <a:gd name="connsiteY83" fmla="*/ 3716719 h 3859391"/>
                  <a:gd name="connsiteX84" fmla="*/ 2295728 w 2295728"/>
                  <a:gd name="connsiteY84" fmla="*/ 3710234 h 3859391"/>
                  <a:gd name="connsiteX85" fmla="*/ 2146571 w 2295728"/>
                  <a:gd name="connsiteY85" fmla="*/ 3522165 h 3859391"/>
                  <a:gd name="connsiteX86" fmla="*/ 1952017 w 2295728"/>
                  <a:gd name="connsiteY86" fmla="*/ 3243306 h 3859391"/>
                  <a:gd name="connsiteX87" fmla="*/ 1712068 w 2295728"/>
                  <a:gd name="connsiteY87" fmla="*/ 2847714 h 3859391"/>
                  <a:gd name="connsiteX88" fmla="*/ 1517515 w 2295728"/>
                  <a:gd name="connsiteY88" fmla="*/ 2562370 h 3859391"/>
                  <a:gd name="connsiteX89" fmla="*/ 1342417 w 2295728"/>
                  <a:gd name="connsiteY89" fmla="*/ 2147323 h 3859391"/>
                  <a:gd name="connsiteX90" fmla="*/ 1251626 w 2295728"/>
                  <a:gd name="connsiteY90" fmla="*/ 1855493 h 3859391"/>
                  <a:gd name="connsiteX91" fmla="*/ 1173805 w 2295728"/>
                  <a:gd name="connsiteY91" fmla="*/ 1453417 h 3859391"/>
                  <a:gd name="connsiteX92" fmla="*/ 1095983 w 2295728"/>
                  <a:gd name="connsiteY92" fmla="*/ 1148617 h 3859391"/>
                  <a:gd name="connsiteX93" fmla="*/ 1011677 w 2295728"/>
                  <a:gd name="connsiteY93" fmla="*/ 804906 h 3859391"/>
                  <a:gd name="connsiteX94" fmla="*/ 953311 w 2295728"/>
                  <a:gd name="connsiteY94" fmla="*/ 389859 h 3859391"/>
                  <a:gd name="connsiteX95" fmla="*/ 946826 w 2295728"/>
                  <a:gd name="connsiteY95" fmla="*/ 136940 h 3859391"/>
                  <a:gd name="connsiteX96" fmla="*/ 940341 w 2295728"/>
                  <a:gd name="connsiteY96" fmla="*/ 753 h 3859391"/>
                  <a:gd name="connsiteX0" fmla="*/ 940341 w 2295728"/>
                  <a:gd name="connsiteY0" fmla="*/ 753 h 3859391"/>
                  <a:gd name="connsiteX1" fmla="*/ 765243 w 2295728"/>
                  <a:gd name="connsiteY1" fmla="*/ 85059 h 3859391"/>
                  <a:gd name="connsiteX2" fmla="*/ 642026 w 2295728"/>
                  <a:gd name="connsiteY2" fmla="*/ 149910 h 3859391"/>
                  <a:gd name="connsiteX3" fmla="*/ 492868 w 2295728"/>
                  <a:gd name="connsiteY3" fmla="*/ 201791 h 3859391"/>
                  <a:gd name="connsiteX4" fmla="*/ 278860 w 2295728"/>
                  <a:gd name="connsiteY4" fmla="*/ 279612 h 3859391"/>
                  <a:gd name="connsiteX5" fmla="*/ 103762 w 2295728"/>
                  <a:gd name="connsiteY5" fmla="*/ 344463 h 3859391"/>
                  <a:gd name="connsiteX6" fmla="*/ 12971 w 2295728"/>
                  <a:gd name="connsiteY6" fmla="*/ 363919 h 3859391"/>
                  <a:gd name="connsiteX7" fmla="*/ 0 w 2295728"/>
                  <a:gd name="connsiteY7" fmla="*/ 461195 h 3859391"/>
                  <a:gd name="connsiteX8" fmla="*/ 6485 w 2295728"/>
                  <a:gd name="connsiteY8" fmla="*/ 551987 h 3859391"/>
                  <a:gd name="connsiteX9" fmla="*/ 32426 w 2295728"/>
                  <a:gd name="connsiteY9" fmla="*/ 623323 h 3859391"/>
                  <a:gd name="connsiteX10" fmla="*/ 32426 w 2295728"/>
                  <a:gd name="connsiteY10" fmla="*/ 727085 h 3859391"/>
                  <a:gd name="connsiteX11" fmla="*/ 32426 w 2295728"/>
                  <a:gd name="connsiteY11" fmla="*/ 798421 h 3859391"/>
                  <a:gd name="connsiteX12" fmla="*/ 38911 w 2295728"/>
                  <a:gd name="connsiteY12" fmla="*/ 882727 h 3859391"/>
                  <a:gd name="connsiteX13" fmla="*/ 25941 w 2295728"/>
                  <a:gd name="connsiteY13" fmla="*/ 960548 h 3859391"/>
                  <a:gd name="connsiteX14" fmla="*/ 38911 w 2295728"/>
                  <a:gd name="connsiteY14" fmla="*/ 1064310 h 3859391"/>
                  <a:gd name="connsiteX15" fmla="*/ 58366 w 2295728"/>
                  <a:gd name="connsiteY15" fmla="*/ 1232923 h 3859391"/>
                  <a:gd name="connsiteX16" fmla="*/ 71337 w 2295728"/>
                  <a:gd name="connsiteY16" fmla="*/ 1356140 h 3859391"/>
                  <a:gd name="connsiteX17" fmla="*/ 77822 w 2295728"/>
                  <a:gd name="connsiteY17" fmla="*/ 1453417 h 3859391"/>
                  <a:gd name="connsiteX18" fmla="*/ 77822 w 2295728"/>
                  <a:gd name="connsiteY18" fmla="*/ 1472872 h 3859391"/>
                  <a:gd name="connsiteX19" fmla="*/ 168613 w 2295728"/>
                  <a:gd name="connsiteY19" fmla="*/ 1479357 h 3859391"/>
                  <a:gd name="connsiteX20" fmla="*/ 265890 w 2295728"/>
                  <a:gd name="connsiteY20" fmla="*/ 1466387 h 3859391"/>
                  <a:gd name="connsiteX21" fmla="*/ 324256 w 2295728"/>
                  <a:gd name="connsiteY21" fmla="*/ 1459902 h 3859391"/>
                  <a:gd name="connsiteX22" fmla="*/ 395592 w 2295728"/>
                  <a:gd name="connsiteY22" fmla="*/ 1433961 h 3859391"/>
                  <a:gd name="connsiteX23" fmla="*/ 544749 w 2295728"/>
                  <a:gd name="connsiteY23" fmla="*/ 1440446 h 3859391"/>
                  <a:gd name="connsiteX24" fmla="*/ 590145 w 2295728"/>
                  <a:gd name="connsiteY24" fmla="*/ 1459902 h 3859391"/>
                  <a:gd name="connsiteX25" fmla="*/ 622571 w 2295728"/>
                  <a:gd name="connsiteY25" fmla="*/ 1531238 h 3859391"/>
                  <a:gd name="connsiteX26" fmla="*/ 629056 w 2295728"/>
                  <a:gd name="connsiteY26" fmla="*/ 1563663 h 3859391"/>
                  <a:gd name="connsiteX27" fmla="*/ 603115 w 2295728"/>
                  <a:gd name="connsiteY27" fmla="*/ 1576634 h 3859391"/>
                  <a:gd name="connsiteX28" fmla="*/ 590145 w 2295728"/>
                  <a:gd name="connsiteY28" fmla="*/ 1602574 h 3859391"/>
                  <a:gd name="connsiteX29" fmla="*/ 596630 w 2295728"/>
                  <a:gd name="connsiteY29" fmla="*/ 1641485 h 3859391"/>
                  <a:gd name="connsiteX30" fmla="*/ 622571 w 2295728"/>
                  <a:gd name="connsiteY30" fmla="*/ 1660940 h 3859391"/>
                  <a:gd name="connsiteX31" fmla="*/ 648511 w 2295728"/>
                  <a:gd name="connsiteY31" fmla="*/ 1680395 h 3859391"/>
                  <a:gd name="connsiteX32" fmla="*/ 648511 w 2295728"/>
                  <a:gd name="connsiteY32" fmla="*/ 1719306 h 3859391"/>
                  <a:gd name="connsiteX33" fmla="*/ 648511 w 2295728"/>
                  <a:gd name="connsiteY33" fmla="*/ 1719306 h 3859391"/>
                  <a:gd name="connsiteX34" fmla="*/ 603115 w 2295728"/>
                  <a:gd name="connsiteY34" fmla="*/ 1803612 h 3859391"/>
                  <a:gd name="connsiteX35" fmla="*/ 622571 w 2295728"/>
                  <a:gd name="connsiteY35" fmla="*/ 1829553 h 3859391"/>
                  <a:gd name="connsiteX36" fmla="*/ 680937 w 2295728"/>
                  <a:gd name="connsiteY36" fmla="*/ 1849008 h 3859391"/>
                  <a:gd name="connsiteX37" fmla="*/ 719847 w 2295728"/>
                  <a:gd name="connsiteY37" fmla="*/ 1881434 h 3859391"/>
                  <a:gd name="connsiteX38" fmla="*/ 693907 w 2295728"/>
                  <a:gd name="connsiteY38" fmla="*/ 1926829 h 3859391"/>
                  <a:gd name="connsiteX39" fmla="*/ 687422 w 2295728"/>
                  <a:gd name="connsiteY39" fmla="*/ 2030591 h 3859391"/>
                  <a:gd name="connsiteX40" fmla="*/ 674451 w 2295728"/>
                  <a:gd name="connsiteY40" fmla="*/ 2082472 h 3859391"/>
                  <a:gd name="connsiteX41" fmla="*/ 713362 w 2295728"/>
                  <a:gd name="connsiteY41" fmla="*/ 2114897 h 3859391"/>
                  <a:gd name="connsiteX42" fmla="*/ 771728 w 2295728"/>
                  <a:gd name="connsiteY42" fmla="*/ 2153808 h 3859391"/>
                  <a:gd name="connsiteX43" fmla="*/ 810639 w 2295728"/>
                  <a:gd name="connsiteY43" fmla="*/ 2173263 h 3859391"/>
                  <a:gd name="connsiteX44" fmla="*/ 745788 w 2295728"/>
                  <a:gd name="connsiteY44" fmla="*/ 2251085 h 3859391"/>
                  <a:gd name="connsiteX45" fmla="*/ 758758 w 2295728"/>
                  <a:gd name="connsiteY45" fmla="*/ 2328906 h 3859391"/>
                  <a:gd name="connsiteX46" fmla="*/ 810639 w 2295728"/>
                  <a:gd name="connsiteY46" fmla="*/ 2341876 h 3859391"/>
                  <a:gd name="connsiteX47" fmla="*/ 849549 w 2295728"/>
                  <a:gd name="connsiteY47" fmla="*/ 2354846 h 3859391"/>
                  <a:gd name="connsiteX48" fmla="*/ 830094 w 2295728"/>
                  <a:gd name="connsiteY48" fmla="*/ 2419697 h 3859391"/>
                  <a:gd name="connsiteX49" fmla="*/ 804154 w 2295728"/>
                  <a:gd name="connsiteY49" fmla="*/ 2471578 h 3859391"/>
                  <a:gd name="connsiteX50" fmla="*/ 836579 w 2295728"/>
                  <a:gd name="connsiteY50" fmla="*/ 2516974 h 3859391"/>
                  <a:gd name="connsiteX51" fmla="*/ 881975 w 2295728"/>
                  <a:gd name="connsiteY51" fmla="*/ 2555885 h 3859391"/>
                  <a:gd name="connsiteX52" fmla="*/ 901430 w 2295728"/>
                  <a:gd name="connsiteY52" fmla="*/ 2601280 h 3859391"/>
                  <a:gd name="connsiteX53" fmla="*/ 901430 w 2295728"/>
                  <a:gd name="connsiteY53" fmla="*/ 2679102 h 3859391"/>
                  <a:gd name="connsiteX54" fmla="*/ 894945 w 2295728"/>
                  <a:gd name="connsiteY54" fmla="*/ 2750438 h 3859391"/>
                  <a:gd name="connsiteX55" fmla="*/ 946826 w 2295728"/>
                  <a:gd name="connsiteY55" fmla="*/ 2789348 h 3859391"/>
                  <a:gd name="connsiteX56" fmla="*/ 979251 w 2295728"/>
                  <a:gd name="connsiteY56" fmla="*/ 2815289 h 3859391"/>
                  <a:gd name="connsiteX57" fmla="*/ 972766 w 2295728"/>
                  <a:gd name="connsiteY57" fmla="*/ 2873655 h 3859391"/>
                  <a:gd name="connsiteX58" fmla="*/ 1018162 w 2295728"/>
                  <a:gd name="connsiteY58" fmla="*/ 2932021 h 3859391"/>
                  <a:gd name="connsiteX59" fmla="*/ 1076528 w 2295728"/>
                  <a:gd name="connsiteY59" fmla="*/ 2977417 h 3859391"/>
                  <a:gd name="connsiteX60" fmla="*/ 1115439 w 2295728"/>
                  <a:gd name="connsiteY60" fmla="*/ 3029297 h 3859391"/>
                  <a:gd name="connsiteX61" fmla="*/ 1089498 w 2295728"/>
                  <a:gd name="connsiteY61" fmla="*/ 3061723 h 3859391"/>
                  <a:gd name="connsiteX62" fmla="*/ 1063558 w 2295728"/>
                  <a:gd name="connsiteY62" fmla="*/ 3133059 h 3859391"/>
                  <a:gd name="connsiteX63" fmla="*/ 1141379 w 2295728"/>
                  <a:gd name="connsiteY63" fmla="*/ 3165485 h 3859391"/>
                  <a:gd name="connsiteX64" fmla="*/ 1219200 w 2295728"/>
                  <a:gd name="connsiteY64" fmla="*/ 3165485 h 3859391"/>
                  <a:gd name="connsiteX65" fmla="*/ 1173805 w 2295728"/>
                  <a:gd name="connsiteY65" fmla="*/ 3236821 h 3859391"/>
                  <a:gd name="connsiteX66" fmla="*/ 1180290 w 2295728"/>
                  <a:gd name="connsiteY66" fmla="*/ 3295187 h 3859391"/>
                  <a:gd name="connsiteX67" fmla="*/ 1225685 w 2295728"/>
                  <a:gd name="connsiteY67" fmla="*/ 3340582 h 3859391"/>
                  <a:gd name="connsiteX68" fmla="*/ 1335932 w 2295728"/>
                  <a:gd name="connsiteY68" fmla="*/ 3334097 h 3859391"/>
                  <a:gd name="connsiteX69" fmla="*/ 1381328 w 2295728"/>
                  <a:gd name="connsiteY69" fmla="*/ 3366523 h 3859391"/>
                  <a:gd name="connsiteX70" fmla="*/ 1361873 w 2295728"/>
                  <a:gd name="connsiteY70" fmla="*/ 3437859 h 3859391"/>
                  <a:gd name="connsiteX71" fmla="*/ 1329447 w 2295728"/>
                  <a:gd name="connsiteY71" fmla="*/ 3528651 h 3859391"/>
                  <a:gd name="connsiteX72" fmla="*/ 1381328 w 2295728"/>
                  <a:gd name="connsiteY72" fmla="*/ 3580531 h 3859391"/>
                  <a:gd name="connsiteX73" fmla="*/ 1420239 w 2295728"/>
                  <a:gd name="connsiteY73" fmla="*/ 3580531 h 3859391"/>
                  <a:gd name="connsiteX74" fmla="*/ 1374843 w 2295728"/>
                  <a:gd name="connsiteY74" fmla="*/ 3638897 h 3859391"/>
                  <a:gd name="connsiteX75" fmla="*/ 1413754 w 2295728"/>
                  <a:gd name="connsiteY75" fmla="*/ 3716719 h 3859391"/>
                  <a:gd name="connsiteX76" fmla="*/ 1511030 w 2295728"/>
                  <a:gd name="connsiteY76" fmla="*/ 3749144 h 3859391"/>
                  <a:gd name="connsiteX77" fmla="*/ 1530485 w 2295728"/>
                  <a:gd name="connsiteY77" fmla="*/ 3820480 h 3859391"/>
                  <a:gd name="connsiteX78" fmla="*/ 1530485 w 2295728"/>
                  <a:gd name="connsiteY78" fmla="*/ 3820480 h 3859391"/>
                  <a:gd name="connsiteX79" fmla="*/ 1524000 w 2295728"/>
                  <a:gd name="connsiteY79" fmla="*/ 3859391 h 3859391"/>
                  <a:gd name="connsiteX80" fmla="*/ 1666673 w 2295728"/>
                  <a:gd name="connsiteY80" fmla="*/ 3833451 h 3859391"/>
                  <a:gd name="connsiteX81" fmla="*/ 1809345 w 2295728"/>
                  <a:gd name="connsiteY81" fmla="*/ 3781570 h 3859391"/>
                  <a:gd name="connsiteX82" fmla="*/ 2010383 w 2295728"/>
                  <a:gd name="connsiteY82" fmla="*/ 3749144 h 3859391"/>
                  <a:gd name="connsiteX83" fmla="*/ 2178996 w 2295728"/>
                  <a:gd name="connsiteY83" fmla="*/ 3716719 h 3859391"/>
                  <a:gd name="connsiteX84" fmla="*/ 2295728 w 2295728"/>
                  <a:gd name="connsiteY84" fmla="*/ 3710234 h 3859391"/>
                  <a:gd name="connsiteX85" fmla="*/ 2146571 w 2295728"/>
                  <a:gd name="connsiteY85" fmla="*/ 3522165 h 3859391"/>
                  <a:gd name="connsiteX86" fmla="*/ 1952017 w 2295728"/>
                  <a:gd name="connsiteY86" fmla="*/ 3243306 h 3859391"/>
                  <a:gd name="connsiteX87" fmla="*/ 1712068 w 2295728"/>
                  <a:gd name="connsiteY87" fmla="*/ 2847714 h 3859391"/>
                  <a:gd name="connsiteX88" fmla="*/ 1517515 w 2295728"/>
                  <a:gd name="connsiteY88" fmla="*/ 2562370 h 3859391"/>
                  <a:gd name="connsiteX89" fmla="*/ 1342417 w 2295728"/>
                  <a:gd name="connsiteY89" fmla="*/ 2147323 h 3859391"/>
                  <a:gd name="connsiteX90" fmla="*/ 1251626 w 2295728"/>
                  <a:gd name="connsiteY90" fmla="*/ 1855493 h 3859391"/>
                  <a:gd name="connsiteX91" fmla="*/ 1173805 w 2295728"/>
                  <a:gd name="connsiteY91" fmla="*/ 1453417 h 3859391"/>
                  <a:gd name="connsiteX92" fmla="*/ 1095983 w 2295728"/>
                  <a:gd name="connsiteY92" fmla="*/ 1148617 h 3859391"/>
                  <a:gd name="connsiteX93" fmla="*/ 1011677 w 2295728"/>
                  <a:gd name="connsiteY93" fmla="*/ 804906 h 3859391"/>
                  <a:gd name="connsiteX94" fmla="*/ 953311 w 2295728"/>
                  <a:gd name="connsiteY94" fmla="*/ 389859 h 3859391"/>
                  <a:gd name="connsiteX95" fmla="*/ 946826 w 2295728"/>
                  <a:gd name="connsiteY95" fmla="*/ 136940 h 3859391"/>
                  <a:gd name="connsiteX96" fmla="*/ 940341 w 2295728"/>
                  <a:gd name="connsiteY96" fmla="*/ 753 h 3859391"/>
                  <a:gd name="connsiteX0" fmla="*/ 940341 w 2295728"/>
                  <a:gd name="connsiteY0" fmla="*/ 753 h 3859391"/>
                  <a:gd name="connsiteX1" fmla="*/ 765243 w 2295728"/>
                  <a:gd name="connsiteY1" fmla="*/ 85059 h 3859391"/>
                  <a:gd name="connsiteX2" fmla="*/ 642026 w 2295728"/>
                  <a:gd name="connsiteY2" fmla="*/ 149910 h 3859391"/>
                  <a:gd name="connsiteX3" fmla="*/ 492868 w 2295728"/>
                  <a:gd name="connsiteY3" fmla="*/ 201791 h 3859391"/>
                  <a:gd name="connsiteX4" fmla="*/ 278860 w 2295728"/>
                  <a:gd name="connsiteY4" fmla="*/ 279612 h 3859391"/>
                  <a:gd name="connsiteX5" fmla="*/ 103762 w 2295728"/>
                  <a:gd name="connsiteY5" fmla="*/ 344463 h 3859391"/>
                  <a:gd name="connsiteX6" fmla="*/ 12971 w 2295728"/>
                  <a:gd name="connsiteY6" fmla="*/ 363919 h 3859391"/>
                  <a:gd name="connsiteX7" fmla="*/ 0 w 2295728"/>
                  <a:gd name="connsiteY7" fmla="*/ 461195 h 3859391"/>
                  <a:gd name="connsiteX8" fmla="*/ 6485 w 2295728"/>
                  <a:gd name="connsiteY8" fmla="*/ 551987 h 3859391"/>
                  <a:gd name="connsiteX9" fmla="*/ 32426 w 2295728"/>
                  <a:gd name="connsiteY9" fmla="*/ 623323 h 3859391"/>
                  <a:gd name="connsiteX10" fmla="*/ 32426 w 2295728"/>
                  <a:gd name="connsiteY10" fmla="*/ 727085 h 3859391"/>
                  <a:gd name="connsiteX11" fmla="*/ 32426 w 2295728"/>
                  <a:gd name="connsiteY11" fmla="*/ 798421 h 3859391"/>
                  <a:gd name="connsiteX12" fmla="*/ 38911 w 2295728"/>
                  <a:gd name="connsiteY12" fmla="*/ 882727 h 3859391"/>
                  <a:gd name="connsiteX13" fmla="*/ 25941 w 2295728"/>
                  <a:gd name="connsiteY13" fmla="*/ 960548 h 3859391"/>
                  <a:gd name="connsiteX14" fmla="*/ 38911 w 2295728"/>
                  <a:gd name="connsiteY14" fmla="*/ 1064310 h 3859391"/>
                  <a:gd name="connsiteX15" fmla="*/ 58366 w 2295728"/>
                  <a:gd name="connsiteY15" fmla="*/ 1232923 h 3859391"/>
                  <a:gd name="connsiteX16" fmla="*/ 71337 w 2295728"/>
                  <a:gd name="connsiteY16" fmla="*/ 1356140 h 3859391"/>
                  <a:gd name="connsiteX17" fmla="*/ 77822 w 2295728"/>
                  <a:gd name="connsiteY17" fmla="*/ 1453417 h 3859391"/>
                  <a:gd name="connsiteX18" fmla="*/ 77822 w 2295728"/>
                  <a:gd name="connsiteY18" fmla="*/ 1472872 h 3859391"/>
                  <a:gd name="connsiteX19" fmla="*/ 168613 w 2295728"/>
                  <a:gd name="connsiteY19" fmla="*/ 1479357 h 3859391"/>
                  <a:gd name="connsiteX20" fmla="*/ 265890 w 2295728"/>
                  <a:gd name="connsiteY20" fmla="*/ 1466387 h 3859391"/>
                  <a:gd name="connsiteX21" fmla="*/ 324256 w 2295728"/>
                  <a:gd name="connsiteY21" fmla="*/ 1459902 h 3859391"/>
                  <a:gd name="connsiteX22" fmla="*/ 395592 w 2295728"/>
                  <a:gd name="connsiteY22" fmla="*/ 1433961 h 3859391"/>
                  <a:gd name="connsiteX23" fmla="*/ 544749 w 2295728"/>
                  <a:gd name="connsiteY23" fmla="*/ 1440446 h 3859391"/>
                  <a:gd name="connsiteX24" fmla="*/ 590145 w 2295728"/>
                  <a:gd name="connsiteY24" fmla="*/ 1459902 h 3859391"/>
                  <a:gd name="connsiteX25" fmla="*/ 622571 w 2295728"/>
                  <a:gd name="connsiteY25" fmla="*/ 1531238 h 3859391"/>
                  <a:gd name="connsiteX26" fmla="*/ 629056 w 2295728"/>
                  <a:gd name="connsiteY26" fmla="*/ 1563663 h 3859391"/>
                  <a:gd name="connsiteX27" fmla="*/ 603115 w 2295728"/>
                  <a:gd name="connsiteY27" fmla="*/ 1576634 h 3859391"/>
                  <a:gd name="connsiteX28" fmla="*/ 590145 w 2295728"/>
                  <a:gd name="connsiteY28" fmla="*/ 1602574 h 3859391"/>
                  <a:gd name="connsiteX29" fmla="*/ 596630 w 2295728"/>
                  <a:gd name="connsiteY29" fmla="*/ 1641485 h 3859391"/>
                  <a:gd name="connsiteX30" fmla="*/ 622571 w 2295728"/>
                  <a:gd name="connsiteY30" fmla="*/ 1660940 h 3859391"/>
                  <a:gd name="connsiteX31" fmla="*/ 648511 w 2295728"/>
                  <a:gd name="connsiteY31" fmla="*/ 1680395 h 3859391"/>
                  <a:gd name="connsiteX32" fmla="*/ 648511 w 2295728"/>
                  <a:gd name="connsiteY32" fmla="*/ 1719306 h 3859391"/>
                  <a:gd name="connsiteX33" fmla="*/ 648511 w 2295728"/>
                  <a:gd name="connsiteY33" fmla="*/ 1719306 h 3859391"/>
                  <a:gd name="connsiteX34" fmla="*/ 603115 w 2295728"/>
                  <a:gd name="connsiteY34" fmla="*/ 1803612 h 3859391"/>
                  <a:gd name="connsiteX35" fmla="*/ 622571 w 2295728"/>
                  <a:gd name="connsiteY35" fmla="*/ 1829553 h 3859391"/>
                  <a:gd name="connsiteX36" fmla="*/ 680937 w 2295728"/>
                  <a:gd name="connsiteY36" fmla="*/ 1849008 h 3859391"/>
                  <a:gd name="connsiteX37" fmla="*/ 719847 w 2295728"/>
                  <a:gd name="connsiteY37" fmla="*/ 1881434 h 3859391"/>
                  <a:gd name="connsiteX38" fmla="*/ 693907 w 2295728"/>
                  <a:gd name="connsiteY38" fmla="*/ 1926829 h 3859391"/>
                  <a:gd name="connsiteX39" fmla="*/ 687422 w 2295728"/>
                  <a:gd name="connsiteY39" fmla="*/ 2030591 h 3859391"/>
                  <a:gd name="connsiteX40" fmla="*/ 674451 w 2295728"/>
                  <a:gd name="connsiteY40" fmla="*/ 2082472 h 3859391"/>
                  <a:gd name="connsiteX41" fmla="*/ 713362 w 2295728"/>
                  <a:gd name="connsiteY41" fmla="*/ 2114897 h 3859391"/>
                  <a:gd name="connsiteX42" fmla="*/ 771728 w 2295728"/>
                  <a:gd name="connsiteY42" fmla="*/ 2153808 h 3859391"/>
                  <a:gd name="connsiteX43" fmla="*/ 810639 w 2295728"/>
                  <a:gd name="connsiteY43" fmla="*/ 2173263 h 3859391"/>
                  <a:gd name="connsiteX44" fmla="*/ 745788 w 2295728"/>
                  <a:gd name="connsiteY44" fmla="*/ 2251085 h 3859391"/>
                  <a:gd name="connsiteX45" fmla="*/ 758758 w 2295728"/>
                  <a:gd name="connsiteY45" fmla="*/ 2328906 h 3859391"/>
                  <a:gd name="connsiteX46" fmla="*/ 810639 w 2295728"/>
                  <a:gd name="connsiteY46" fmla="*/ 2341876 h 3859391"/>
                  <a:gd name="connsiteX47" fmla="*/ 849549 w 2295728"/>
                  <a:gd name="connsiteY47" fmla="*/ 2354846 h 3859391"/>
                  <a:gd name="connsiteX48" fmla="*/ 830094 w 2295728"/>
                  <a:gd name="connsiteY48" fmla="*/ 2419697 h 3859391"/>
                  <a:gd name="connsiteX49" fmla="*/ 804154 w 2295728"/>
                  <a:gd name="connsiteY49" fmla="*/ 2471578 h 3859391"/>
                  <a:gd name="connsiteX50" fmla="*/ 836579 w 2295728"/>
                  <a:gd name="connsiteY50" fmla="*/ 2516974 h 3859391"/>
                  <a:gd name="connsiteX51" fmla="*/ 881975 w 2295728"/>
                  <a:gd name="connsiteY51" fmla="*/ 2555885 h 3859391"/>
                  <a:gd name="connsiteX52" fmla="*/ 901430 w 2295728"/>
                  <a:gd name="connsiteY52" fmla="*/ 2601280 h 3859391"/>
                  <a:gd name="connsiteX53" fmla="*/ 901430 w 2295728"/>
                  <a:gd name="connsiteY53" fmla="*/ 2679102 h 3859391"/>
                  <a:gd name="connsiteX54" fmla="*/ 894945 w 2295728"/>
                  <a:gd name="connsiteY54" fmla="*/ 2750438 h 3859391"/>
                  <a:gd name="connsiteX55" fmla="*/ 946826 w 2295728"/>
                  <a:gd name="connsiteY55" fmla="*/ 2789348 h 3859391"/>
                  <a:gd name="connsiteX56" fmla="*/ 979251 w 2295728"/>
                  <a:gd name="connsiteY56" fmla="*/ 2815289 h 3859391"/>
                  <a:gd name="connsiteX57" fmla="*/ 972766 w 2295728"/>
                  <a:gd name="connsiteY57" fmla="*/ 2873655 h 3859391"/>
                  <a:gd name="connsiteX58" fmla="*/ 1018162 w 2295728"/>
                  <a:gd name="connsiteY58" fmla="*/ 2932021 h 3859391"/>
                  <a:gd name="connsiteX59" fmla="*/ 1076528 w 2295728"/>
                  <a:gd name="connsiteY59" fmla="*/ 2977417 h 3859391"/>
                  <a:gd name="connsiteX60" fmla="*/ 1115439 w 2295728"/>
                  <a:gd name="connsiteY60" fmla="*/ 3029297 h 3859391"/>
                  <a:gd name="connsiteX61" fmla="*/ 1089498 w 2295728"/>
                  <a:gd name="connsiteY61" fmla="*/ 3061723 h 3859391"/>
                  <a:gd name="connsiteX62" fmla="*/ 1063558 w 2295728"/>
                  <a:gd name="connsiteY62" fmla="*/ 3133059 h 3859391"/>
                  <a:gd name="connsiteX63" fmla="*/ 1141379 w 2295728"/>
                  <a:gd name="connsiteY63" fmla="*/ 3165485 h 3859391"/>
                  <a:gd name="connsiteX64" fmla="*/ 1219200 w 2295728"/>
                  <a:gd name="connsiteY64" fmla="*/ 3165485 h 3859391"/>
                  <a:gd name="connsiteX65" fmla="*/ 1173805 w 2295728"/>
                  <a:gd name="connsiteY65" fmla="*/ 3236821 h 3859391"/>
                  <a:gd name="connsiteX66" fmla="*/ 1180290 w 2295728"/>
                  <a:gd name="connsiteY66" fmla="*/ 3295187 h 3859391"/>
                  <a:gd name="connsiteX67" fmla="*/ 1225685 w 2295728"/>
                  <a:gd name="connsiteY67" fmla="*/ 3340582 h 3859391"/>
                  <a:gd name="connsiteX68" fmla="*/ 1335932 w 2295728"/>
                  <a:gd name="connsiteY68" fmla="*/ 3334097 h 3859391"/>
                  <a:gd name="connsiteX69" fmla="*/ 1381328 w 2295728"/>
                  <a:gd name="connsiteY69" fmla="*/ 3366523 h 3859391"/>
                  <a:gd name="connsiteX70" fmla="*/ 1361873 w 2295728"/>
                  <a:gd name="connsiteY70" fmla="*/ 3437859 h 3859391"/>
                  <a:gd name="connsiteX71" fmla="*/ 1329447 w 2295728"/>
                  <a:gd name="connsiteY71" fmla="*/ 3528651 h 3859391"/>
                  <a:gd name="connsiteX72" fmla="*/ 1381328 w 2295728"/>
                  <a:gd name="connsiteY72" fmla="*/ 3580531 h 3859391"/>
                  <a:gd name="connsiteX73" fmla="*/ 1420239 w 2295728"/>
                  <a:gd name="connsiteY73" fmla="*/ 3580531 h 3859391"/>
                  <a:gd name="connsiteX74" fmla="*/ 1374843 w 2295728"/>
                  <a:gd name="connsiteY74" fmla="*/ 3638897 h 3859391"/>
                  <a:gd name="connsiteX75" fmla="*/ 1413754 w 2295728"/>
                  <a:gd name="connsiteY75" fmla="*/ 3716719 h 3859391"/>
                  <a:gd name="connsiteX76" fmla="*/ 1511030 w 2295728"/>
                  <a:gd name="connsiteY76" fmla="*/ 3749144 h 3859391"/>
                  <a:gd name="connsiteX77" fmla="*/ 1530485 w 2295728"/>
                  <a:gd name="connsiteY77" fmla="*/ 3820480 h 3859391"/>
                  <a:gd name="connsiteX78" fmla="*/ 1530485 w 2295728"/>
                  <a:gd name="connsiteY78" fmla="*/ 3820480 h 3859391"/>
                  <a:gd name="connsiteX79" fmla="*/ 1524000 w 2295728"/>
                  <a:gd name="connsiteY79" fmla="*/ 3859391 h 3859391"/>
                  <a:gd name="connsiteX80" fmla="*/ 1666673 w 2295728"/>
                  <a:gd name="connsiteY80" fmla="*/ 3833451 h 3859391"/>
                  <a:gd name="connsiteX81" fmla="*/ 1809345 w 2295728"/>
                  <a:gd name="connsiteY81" fmla="*/ 3781570 h 3859391"/>
                  <a:gd name="connsiteX82" fmla="*/ 2010383 w 2295728"/>
                  <a:gd name="connsiteY82" fmla="*/ 3749144 h 3859391"/>
                  <a:gd name="connsiteX83" fmla="*/ 2178996 w 2295728"/>
                  <a:gd name="connsiteY83" fmla="*/ 3716719 h 3859391"/>
                  <a:gd name="connsiteX84" fmla="*/ 2295728 w 2295728"/>
                  <a:gd name="connsiteY84" fmla="*/ 3710234 h 3859391"/>
                  <a:gd name="connsiteX85" fmla="*/ 2146571 w 2295728"/>
                  <a:gd name="connsiteY85" fmla="*/ 3522165 h 3859391"/>
                  <a:gd name="connsiteX86" fmla="*/ 1952017 w 2295728"/>
                  <a:gd name="connsiteY86" fmla="*/ 3243306 h 3859391"/>
                  <a:gd name="connsiteX87" fmla="*/ 1712068 w 2295728"/>
                  <a:gd name="connsiteY87" fmla="*/ 2847714 h 3859391"/>
                  <a:gd name="connsiteX88" fmla="*/ 1517515 w 2295728"/>
                  <a:gd name="connsiteY88" fmla="*/ 2562370 h 3859391"/>
                  <a:gd name="connsiteX89" fmla="*/ 1342417 w 2295728"/>
                  <a:gd name="connsiteY89" fmla="*/ 2147323 h 3859391"/>
                  <a:gd name="connsiteX90" fmla="*/ 1251626 w 2295728"/>
                  <a:gd name="connsiteY90" fmla="*/ 1855493 h 3859391"/>
                  <a:gd name="connsiteX91" fmla="*/ 1173805 w 2295728"/>
                  <a:gd name="connsiteY91" fmla="*/ 1453417 h 3859391"/>
                  <a:gd name="connsiteX92" fmla="*/ 1095983 w 2295728"/>
                  <a:gd name="connsiteY92" fmla="*/ 1148617 h 3859391"/>
                  <a:gd name="connsiteX93" fmla="*/ 1011677 w 2295728"/>
                  <a:gd name="connsiteY93" fmla="*/ 804906 h 3859391"/>
                  <a:gd name="connsiteX94" fmla="*/ 953311 w 2295728"/>
                  <a:gd name="connsiteY94" fmla="*/ 389859 h 3859391"/>
                  <a:gd name="connsiteX95" fmla="*/ 946826 w 2295728"/>
                  <a:gd name="connsiteY95" fmla="*/ 136940 h 3859391"/>
                  <a:gd name="connsiteX96" fmla="*/ 940341 w 2295728"/>
                  <a:gd name="connsiteY96" fmla="*/ 753 h 3859391"/>
                  <a:gd name="connsiteX0" fmla="*/ 940341 w 2295728"/>
                  <a:gd name="connsiteY0" fmla="*/ 753 h 3859391"/>
                  <a:gd name="connsiteX1" fmla="*/ 765243 w 2295728"/>
                  <a:gd name="connsiteY1" fmla="*/ 85059 h 3859391"/>
                  <a:gd name="connsiteX2" fmla="*/ 642026 w 2295728"/>
                  <a:gd name="connsiteY2" fmla="*/ 149910 h 3859391"/>
                  <a:gd name="connsiteX3" fmla="*/ 492868 w 2295728"/>
                  <a:gd name="connsiteY3" fmla="*/ 201791 h 3859391"/>
                  <a:gd name="connsiteX4" fmla="*/ 278860 w 2295728"/>
                  <a:gd name="connsiteY4" fmla="*/ 279612 h 3859391"/>
                  <a:gd name="connsiteX5" fmla="*/ 103762 w 2295728"/>
                  <a:gd name="connsiteY5" fmla="*/ 344463 h 3859391"/>
                  <a:gd name="connsiteX6" fmla="*/ 12971 w 2295728"/>
                  <a:gd name="connsiteY6" fmla="*/ 363919 h 3859391"/>
                  <a:gd name="connsiteX7" fmla="*/ 0 w 2295728"/>
                  <a:gd name="connsiteY7" fmla="*/ 461195 h 3859391"/>
                  <a:gd name="connsiteX8" fmla="*/ 6485 w 2295728"/>
                  <a:gd name="connsiteY8" fmla="*/ 551987 h 3859391"/>
                  <a:gd name="connsiteX9" fmla="*/ 32426 w 2295728"/>
                  <a:gd name="connsiteY9" fmla="*/ 623323 h 3859391"/>
                  <a:gd name="connsiteX10" fmla="*/ 32426 w 2295728"/>
                  <a:gd name="connsiteY10" fmla="*/ 727085 h 3859391"/>
                  <a:gd name="connsiteX11" fmla="*/ 32426 w 2295728"/>
                  <a:gd name="connsiteY11" fmla="*/ 798421 h 3859391"/>
                  <a:gd name="connsiteX12" fmla="*/ 38911 w 2295728"/>
                  <a:gd name="connsiteY12" fmla="*/ 882727 h 3859391"/>
                  <a:gd name="connsiteX13" fmla="*/ 25941 w 2295728"/>
                  <a:gd name="connsiteY13" fmla="*/ 960548 h 3859391"/>
                  <a:gd name="connsiteX14" fmla="*/ 38911 w 2295728"/>
                  <a:gd name="connsiteY14" fmla="*/ 1064310 h 3859391"/>
                  <a:gd name="connsiteX15" fmla="*/ 58366 w 2295728"/>
                  <a:gd name="connsiteY15" fmla="*/ 1232923 h 3859391"/>
                  <a:gd name="connsiteX16" fmla="*/ 71337 w 2295728"/>
                  <a:gd name="connsiteY16" fmla="*/ 1356140 h 3859391"/>
                  <a:gd name="connsiteX17" fmla="*/ 77822 w 2295728"/>
                  <a:gd name="connsiteY17" fmla="*/ 1453417 h 3859391"/>
                  <a:gd name="connsiteX18" fmla="*/ 77822 w 2295728"/>
                  <a:gd name="connsiteY18" fmla="*/ 1472872 h 3859391"/>
                  <a:gd name="connsiteX19" fmla="*/ 168613 w 2295728"/>
                  <a:gd name="connsiteY19" fmla="*/ 1479357 h 3859391"/>
                  <a:gd name="connsiteX20" fmla="*/ 265890 w 2295728"/>
                  <a:gd name="connsiteY20" fmla="*/ 1466387 h 3859391"/>
                  <a:gd name="connsiteX21" fmla="*/ 324256 w 2295728"/>
                  <a:gd name="connsiteY21" fmla="*/ 1459902 h 3859391"/>
                  <a:gd name="connsiteX22" fmla="*/ 395592 w 2295728"/>
                  <a:gd name="connsiteY22" fmla="*/ 1433961 h 3859391"/>
                  <a:gd name="connsiteX23" fmla="*/ 544749 w 2295728"/>
                  <a:gd name="connsiteY23" fmla="*/ 1440446 h 3859391"/>
                  <a:gd name="connsiteX24" fmla="*/ 590145 w 2295728"/>
                  <a:gd name="connsiteY24" fmla="*/ 1459902 h 3859391"/>
                  <a:gd name="connsiteX25" fmla="*/ 622571 w 2295728"/>
                  <a:gd name="connsiteY25" fmla="*/ 1531238 h 3859391"/>
                  <a:gd name="connsiteX26" fmla="*/ 629056 w 2295728"/>
                  <a:gd name="connsiteY26" fmla="*/ 1563663 h 3859391"/>
                  <a:gd name="connsiteX27" fmla="*/ 603115 w 2295728"/>
                  <a:gd name="connsiteY27" fmla="*/ 1576634 h 3859391"/>
                  <a:gd name="connsiteX28" fmla="*/ 590145 w 2295728"/>
                  <a:gd name="connsiteY28" fmla="*/ 1602574 h 3859391"/>
                  <a:gd name="connsiteX29" fmla="*/ 596630 w 2295728"/>
                  <a:gd name="connsiteY29" fmla="*/ 1641485 h 3859391"/>
                  <a:gd name="connsiteX30" fmla="*/ 622571 w 2295728"/>
                  <a:gd name="connsiteY30" fmla="*/ 1660940 h 3859391"/>
                  <a:gd name="connsiteX31" fmla="*/ 648511 w 2295728"/>
                  <a:gd name="connsiteY31" fmla="*/ 1680395 h 3859391"/>
                  <a:gd name="connsiteX32" fmla="*/ 648511 w 2295728"/>
                  <a:gd name="connsiteY32" fmla="*/ 1719306 h 3859391"/>
                  <a:gd name="connsiteX33" fmla="*/ 648511 w 2295728"/>
                  <a:gd name="connsiteY33" fmla="*/ 1719306 h 3859391"/>
                  <a:gd name="connsiteX34" fmla="*/ 603115 w 2295728"/>
                  <a:gd name="connsiteY34" fmla="*/ 1803612 h 3859391"/>
                  <a:gd name="connsiteX35" fmla="*/ 622571 w 2295728"/>
                  <a:gd name="connsiteY35" fmla="*/ 1829553 h 3859391"/>
                  <a:gd name="connsiteX36" fmla="*/ 680937 w 2295728"/>
                  <a:gd name="connsiteY36" fmla="*/ 1849008 h 3859391"/>
                  <a:gd name="connsiteX37" fmla="*/ 719847 w 2295728"/>
                  <a:gd name="connsiteY37" fmla="*/ 1881434 h 3859391"/>
                  <a:gd name="connsiteX38" fmla="*/ 693907 w 2295728"/>
                  <a:gd name="connsiteY38" fmla="*/ 1926829 h 3859391"/>
                  <a:gd name="connsiteX39" fmla="*/ 687422 w 2295728"/>
                  <a:gd name="connsiteY39" fmla="*/ 2030591 h 3859391"/>
                  <a:gd name="connsiteX40" fmla="*/ 674451 w 2295728"/>
                  <a:gd name="connsiteY40" fmla="*/ 2082472 h 3859391"/>
                  <a:gd name="connsiteX41" fmla="*/ 713362 w 2295728"/>
                  <a:gd name="connsiteY41" fmla="*/ 2114897 h 3859391"/>
                  <a:gd name="connsiteX42" fmla="*/ 771728 w 2295728"/>
                  <a:gd name="connsiteY42" fmla="*/ 2153808 h 3859391"/>
                  <a:gd name="connsiteX43" fmla="*/ 810639 w 2295728"/>
                  <a:gd name="connsiteY43" fmla="*/ 2173263 h 3859391"/>
                  <a:gd name="connsiteX44" fmla="*/ 745788 w 2295728"/>
                  <a:gd name="connsiteY44" fmla="*/ 2251085 h 3859391"/>
                  <a:gd name="connsiteX45" fmla="*/ 758758 w 2295728"/>
                  <a:gd name="connsiteY45" fmla="*/ 2328906 h 3859391"/>
                  <a:gd name="connsiteX46" fmla="*/ 810639 w 2295728"/>
                  <a:gd name="connsiteY46" fmla="*/ 2341876 h 3859391"/>
                  <a:gd name="connsiteX47" fmla="*/ 849549 w 2295728"/>
                  <a:gd name="connsiteY47" fmla="*/ 2354846 h 3859391"/>
                  <a:gd name="connsiteX48" fmla="*/ 830094 w 2295728"/>
                  <a:gd name="connsiteY48" fmla="*/ 2419697 h 3859391"/>
                  <a:gd name="connsiteX49" fmla="*/ 804154 w 2295728"/>
                  <a:gd name="connsiteY49" fmla="*/ 2471578 h 3859391"/>
                  <a:gd name="connsiteX50" fmla="*/ 836579 w 2295728"/>
                  <a:gd name="connsiteY50" fmla="*/ 2516974 h 3859391"/>
                  <a:gd name="connsiteX51" fmla="*/ 881975 w 2295728"/>
                  <a:gd name="connsiteY51" fmla="*/ 2555885 h 3859391"/>
                  <a:gd name="connsiteX52" fmla="*/ 901430 w 2295728"/>
                  <a:gd name="connsiteY52" fmla="*/ 2601280 h 3859391"/>
                  <a:gd name="connsiteX53" fmla="*/ 901430 w 2295728"/>
                  <a:gd name="connsiteY53" fmla="*/ 2679102 h 3859391"/>
                  <a:gd name="connsiteX54" fmla="*/ 894945 w 2295728"/>
                  <a:gd name="connsiteY54" fmla="*/ 2750438 h 3859391"/>
                  <a:gd name="connsiteX55" fmla="*/ 946826 w 2295728"/>
                  <a:gd name="connsiteY55" fmla="*/ 2789348 h 3859391"/>
                  <a:gd name="connsiteX56" fmla="*/ 979251 w 2295728"/>
                  <a:gd name="connsiteY56" fmla="*/ 2815289 h 3859391"/>
                  <a:gd name="connsiteX57" fmla="*/ 972766 w 2295728"/>
                  <a:gd name="connsiteY57" fmla="*/ 2873655 h 3859391"/>
                  <a:gd name="connsiteX58" fmla="*/ 1018162 w 2295728"/>
                  <a:gd name="connsiteY58" fmla="*/ 2932021 h 3859391"/>
                  <a:gd name="connsiteX59" fmla="*/ 1076528 w 2295728"/>
                  <a:gd name="connsiteY59" fmla="*/ 2977417 h 3859391"/>
                  <a:gd name="connsiteX60" fmla="*/ 1115439 w 2295728"/>
                  <a:gd name="connsiteY60" fmla="*/ 3029297 h 3859391"/>
                  <a:gd name="connsiteX61" fmla="*/ 1089498 w 2295728"/>
                  <a:gd name="connsiteY61" fmla="*/ 3061723 h 3859391"/>
                  <a:gd name="connsiteX62" fmla="*/ 1063558 w 2295728"/>
                  <a:gd name="connsiteY62" fmla="*/ 3133059 h 3859391"/>
                  <a:gd name="connsiteX63" fmla="*/ 1141379 w 2295728"/>
                  <a:gd name="connsiteY63" fmla="*/ 3165485 h 3859391"/>
                  <a:gd name="connsiteX64" fmla="*/ 1219200 w 2295728"/>
                  <a:gd name="connsiteY64" fmla="*/ 3165485 h 3859391"/>
                  <a:gd name="connsiteX65" fmla="*/ 1173805 w 2295728"/>
                  <a:gd name="connsiteY65" fmla="*/ 3236821 h 3859391"/>
                  <a:gd name="connsiteX66" fmla="*/ 1180290 w 2295728"/>
                  <a:gd name="connsiteY66" fmla="*/ 3295187 h 3859391"/>
                  <a:gd name="connsiteX67" fmla="*/ 1225685 w 2295728"/>
                  <a:gd name="connsiteY67" fmla="*/ 3340582 h 3859391"/>
                  <a:gd name="connsiteX68" fmla="*/ 1335932 w 2295728"/>
                  <a:gd name="connsiteY68" fmla="*/ 3334097 h 3859391"/>
                  <a:gd name="connsiteX69" fmla="*/ 1381328 w 2295728"/>
                  <a:gd name="connsiteY69" fmla="*/ 3366523 h 3859391"/>
                  <a:gd name="connsiteX70" fmla="*/ 1361873 w 2295728"/>
                  <a:gd name="connsiteY70" fmla="*/ 3437859 h 3859391"/>
                  <a:gd name="connsiteX71" fmla="*/ 1329447 w 2295728"/>
                  <a:gd name="connsiteY71" fmla="*/ 3528651 h 3859391"/>
                  <a:gd name="connsiteX72" fmla="*/ 1381328 w 2295728"/>
                  <a:gd name="connsiteY72" fmla="*/ 3580531 h 3859391"/>
                  <a:gd name="connsiteX73" fmla="*/ 1420239 w 2295728"/>
                  <a:gd name="connsiteY73" fmla="*/ 3580531 h 3859391"/>
                  <a:gd name="connsiteX74" fmla="*/ 1374843 w 2295728"/>
                  <a:gd name="connsiteY74" fmla="*/ 3638897 h 3859391"/>
                  <a:gd name="connsiteX75" fmla="*/ 1413754 w 2295728"/>
                  <a:gd name="connsiteY75" fmla="*/ 3716719 h 3859391"/>
                  <a:gd name="connsiteX76" fmla="*/ 1511030 w 2295728"/>
                  <a:gd name="connsiteY76" fmla="*/ 3749144 h 3859391"/>
                  <a:gd name="connsiteX77" fmla="*/ 1530485 w 2295728"/>
                  <a:gd name="connsiteY77" fmla="*/ 3820480 h 3859391"/>
                  <a:gd name="connsiteX78" fmla="*/ 1530485 w 2295728"/>
                  <a:gd name="connsiteY78" fmla="*/ 3820480 h 3859391"/>
                  <a:gd name="connsiteX79" fmla="*/ 1524000 w 2295728"/>
                  <a:gd name="connsiteY79" fmla="*/ 3859391 h 3859391"/>
                  <a:gd name="connsiteX80" fmla="*/ 1666673 w 2295728"/>
                  <a:gd name="connsiteY80" fmla="*/ 3833451 h 3859391"/>
                  <a:gd name="connsiteX81" fmla="*/ 1809345 w 2295728"/>
                  <a:gd name="connsiteY81" fmla="*/ 3781570 h 3859391"/>
                  <a:gd name="connsiteX82" fmla="*/ 2010383 w 2295728"/>
                  <a:gd name="connsiteY82" fmla="*/ 3749144 h 3859391"/>
                  <a:gd name="connsiteX83" fmla="*/ 2178996 w 2295728"/>
                  <a:gd name="connsiteY83" fmla="*/ 3716719 h 3859391"/>
                  <a:gd name="connsiteX84" fmla="*/ 2295728 w 2295728"/>
                  <a:gd name="connsiteY84" fmla="*/ 3710234 h 3859391"/>
                  <a:gd name="connsiteX85" fmla="*/ 2146571 w 2295728"/>
                  <a:gd name="connsiteY85" fmla="*/ 3522165 h 3859391"/>
                  <a:gd name="connsiteX86" fmla="*/ 1952017 w 2295728"/>
                  <a:gd name="connsiteY86" fmla="*/ 3243306 h 3859391"/>
                  <a:gd name="connsiteX87" fmla="*/ 1712068 w 2295728"/>
                  <a:gd name="connsiteY87" fmla="*/ 2847714 h 3859391"/>
                  <a:gd name="connsiteX88" fmla="*/ 1517515 w 2295728"/>
                  <a:gd name="connsiteY88" fmla="*/ 2562370 h 3859391"/>
                  <a:gd name="connsiteX89" fmla="*/ 1342417 w 2295728"/>
                  <a:gd name="connsiteY89" fmla="*/ 2147323 h 3859391"/>
                  <a:gd name="connsiteX90" fmla="*/ 1251626 w 2295728"/>
                  <a:gd name="connsiteY90" fmla="*/ 1855493 h 3859391"/>
                  <a:gd name="connsiteX91" fmla="*/ 1173805 w 2295728"/>
                  <a:gd name="connsiteY91" fmla="*/ 1453417 h 3859391"/>
                  <a:gd name="connsiteX92" fmla="*/ 1095983 w 2295728"/>
                  <a:gd name="connsiteY92" fmla="*/ 1148617 h 3859391"/>
                  <a:gd name="connsiteX93" fmla="*/ 1011677 w 2295728"/>
                  <a:gd name="connsiteY93" fmla="*/ 804906 h 3859391"/>
                  <a:gd name="connsiteX94" fmla="*/ 953311 w 2295728"/>
                  <a:gd name="connsiteY94" fmla="*/ 389859 h 3859391"/>
                  <a:gd name="connsiteX95" fmla="*/ 946826 w 2295728"/>
                  <a:gd name="connsiteY95" fmla="*/ 136940 h 3859391"/>
                  <a:gd name="connsiteX96" fmla="*/ 940341 w 2295728"/>
                  <a:gd name="connsiteY96" fmla="*/ 753 h 3859391"/>
                  <a:gd name="connsiteX0" fmla="*/ 940341 w 2295728"/>
                  <a:gd name="connsiteY0" fmla="*/ 753 h 3859391"/>
                  <a:gd name="connsiteX1" fmla="*/ 765243 w 2295728"/>
                  <a:gd name="connsiteY1" fmla="*/ 85059 h 3859391"/>
                  <a:gd name="connsiteX2" fmla="*/ 642026 w 2295728"/>
                  <a:gd name="connsiteY2" fmla="*/ 149910 h 3859391"/>
                  <a:gd name="connsiteX3" fmla="*/ 492868 w 2295728"/>
                  <a:gd name="connsiteY3" fmla="*/ 201791 h 3859391"/>
                  <a:gd name="connsiteX4" fmla="*/ 278860 w 2295728"/>
                  <a:gd name="connsiteY4" fmla="*/ 279612 h 3859391"/>
                  <a:gd name="connsiteX5" fmla="*/ 103762 w 2295728"/>
                  <a:gd name="connsiteY5" fmla="*/ 344463 h 3859391"/>
                  <a:gd name="connsiteX6" fmla="*/ 12971 w 2295728"/>
                  <a:gd name="connsiteY6" fmla="*/ 363919 h 3859391"/>
                  <a:gd name="connsiteX7" fmla="*/ 0 w 2295728"/>
                  <a:gd name="connsiteY7" fmla="*/ 461195 h 3859391"/>
                  <a:gd name="connsiteX8" fmla="*/ 6485 w 2295728"/>
                  <a:gd name="connsiteY8" fmla="*/ 551987 h 3859391"/>
                  <a:gd name="connsiteX9" fmla="*/ 32426 w 2295728"/>
                  <a:gd name="connsiteY9" fmla="*/ 623323 h 3859391"/>
                  <a:gd name="connsiteX10" fmla="*/ 32426 w 2295728"/>
                  <a:gd name="connsiteY10" fmla="*/ 727085 h 3859391"/>
                  <a:gd name="connsiteX11" fmla="*/ 32426 w 2295728"/>
                  <a:gd name="connsiteY11" fmla="*/ 798421 h 3859391"/>
                  <a:gd name="connsiteX12" fmla="*/ 38911 w 2295728"/>
                  <a:gd name="connsiteY12" fmla="*/ 882727 h 3859391"/>
                  <a:gd name="connsiteX13" fmla="*/ 25941 w 2295728"/>
                  <a:gd name="connsiteY13" fmla="*/ 960548 h 3859391"/>
                  <a:gd name="connsiteX14" fmla="*/ 38911 w 2295728"/>
                  <a:gd name="connsiteY14" fmla="*/ 1064310 h 3859391"/>
                  <a:gd name="connsiteX15" fmla="*/ 58366 w 2295728"/>
                  <a:gd name="connsiteY15" fmla="*/ 1232923 h 3859391"/>
                  <a:gd name="connsiteX16" fmla="*/ 71337 w 2295728"/>
                  <a:gd name="connsiteY16" fmla="*/ 1356140 h 3859391"/>
                  <a:gd name="connsiteX17" fmla="*/ 77822 w 2295728"/>
                  <a:gd name="connsiteY17" fmla="*/ 1453417 h 3859391"/>
                  <a:gd name="connsiteX18" fmla="*/ 77822 w 2295728"/>
                  <a:gd name="connsiteY18" fmla="*/ 1472872 h 3859391"/>
                  <a:gd name="connsiteX19" fmla="*/ 168613 w 2295728"/>
                  <a:gd name="connsiteY19" fmla="*/ 1479357 h 3859391"/>
                  <a:gd name="connsiteX20" fmla="*/ 265890 w 2295728"/>
                  <a:gd name="connsiteY20" fmla="*/ 1466387 h 3859391"/>
                  <a:gd name="connsiteX21" fmla="*/ 324256 w 2295728"/>
                  <a:gd name="connsiteY21" fmla="*/ 1459902 h 3859391"/>
                  <a:gd name="connsiteX22" fmla="*/ 395592 w 2295728"/>
                  <a:gd name="connsiteY22" fmla="*/ 1433961 h 3859391"/>
                  <a:gd name="connsiteX23" fmla="*/ 544749 w 2295728"/>
                  <a:gd name="connsiteY23" fmla="*/ 1440446 h 3859391"/>
                  <a:gd name="connsiteX24" fmla="*/ 590145 w 2295728"/>
                  <a:gd name="connsiteY24" fmla="*/ 1459902 h 3859391"/>
                  <a:gd name="connsiteX25" fmla="*/ 622571 w 2295728"/>
                  <a:gd name="connsiteY25" fmla="*/ 1531238 h 3859391"/>
                  <a:gd name="connsiteX26" fmla="*/ 629056 w 2295728"/>
                  <a:gd name="connsiteY26" fmla="*/ 1563663 h 3859391"/>
                  <a:gd name="connsiteX27" fmla="*/ 603115 w 2295728"/>
                  <a:gd name="connsiteY27" fmla="*/ 1576634 h 3859391"/>
                  <a:gd name="connsiteX28" fmla="*/ 590145 w 2295728"/>
                  <a:gd name="connsiteY28" fmla="*/ 1602574 h 3859391"/>
                  <a:gd name="connsiteX29" fmla="*/ 596630 w 2295728"/>
                  <a:gd name="connsiteY29" fmla="*/ 1641485 h 3859391"/>
                  <a:gd name="connsiteX30" fmla="*/ 622571 w 2295728"/>
                  <a:gd name="connsiteY30" fmla="*/ 1660940 h 3859391"/>
                  <a:gd name="connsiteX31" fmla="*/ 648511 w 2295728"/>
                  <a:gd name="connsiteY31" fmla="*/ 1680395 h 3859391"/>
                  <a:gd name="connsiteX32" fmla="*/ 648511 w 2295728"/>
                  <a:gd name="connsiteY32" fmla="*/ 1719306 h 3859391"/>
                  <a:gd name="connsiteX33" fmla="*/ 648511 w 2295728"/>
                  <a:gd name="connsiteY33" fmla="*/ 1719306 h 3859391"/>
                  <a:gd name="connsiteX34" fmla="*/ 603115 w 2295728"/>
                  <a:gd name="connsiteY34" fmla="*/ 1803612 h 3859391"/>
                  <a:gd name="connsiteX35" fmla="*/ 622571 w 2295728"/>
                  <a:gd name="connsiteY35" fmla="*/ 1829553 h 3859391"/>
                  <a:gd name="connsiteX36" fmla="*/ 680937 w 2295728"/>
                  <a:gd name="connsiteY36" fmla="*/ 1849008 h 3859391"/>
                  <a:gd name="connsiteX37" fmla="*/ 719847 w 2295728"/>
                  <a:gd name="connsiteY37" fmla="*/ 1881434 h 3859391"/>
                  <a:gd name="connsiteX38" fmla="*/ 693907 w 2295728"/>
                  <a:gd name="connsiteY38" fmla="*/ 1926829 h 3859391"/>
                  <a:gd name="connsiteX39" fmla="*/ 687422 w 2295728"/>
                  <a:gd name="connsiteY39" fmla="*/ 2030591 h 3859391"/>
                  <a:gd name="connsiteX40" fmla="*/ 674451 w 2295728"/>
                  <a:gd name="connsiteY40" fmla="*/ 2082472 h 3859391"/>
                  <a:gd name="connsiteX41" fmla="*/ 713362 w 2295728"/>
                  <a:gd name="connsiteY41" fmla="*/ 2114897 h 3859391"/>
                  <a:gd name="connsiteX42" fmla="*/ 771728 w 2295728"/>
                  <a:gd name="connsiteY42" fmla="*/ 2153808 h 3859391"/>
                  <a:gd name="connsiteX43" fmla="*/ 810639 w 2295728"/>
                  <a:gd name="connsiteY43" fmla="*/ 2173263 h 3859391"/>
                  <a:gd name="connsiteX44" fmla="*/ 745788 w 2295728"/>
                  <a:gd name="connsiteY44" fmla="*/ 2251085 h 3859391"/>
                  <a:gd name="connsiteX45" fmla="*/ 758758 w 2295728"/>
                  <a:gd name="connsiteY45" fmla="*/ 2328906 h 3859391"/>
                  <a:gd name="connsiteX46" fmla="*/ 810639 w 2295728"/>
                  <a:gd name="connsiteY46" fmla="*/ 2341876 h 3859391"/>
                  <a:gd name="connsiteX47" fmla="*/ 849549 w 2295728"/>
                  <a:gd name="connsiteY47" fmla="*/ 2354846 h 3859391"/>
                  <a:gd name="connsiteX48" fmla="*/ 830094 w 2295728"/>
                  <a:gd name="connsiteY48" fmla="*/ 2419697 h 3859391"/>
                  <a:gd name="connsiteX49" fmla="*/ 804154 w 2295728"/>
                  <a:gd name="connsiteY49" fmla="*/ 2471578 h 3859391"/>
                  <a:gd name="connsiteX50" fmla="*/ 836579 w 2295728"/>
                  <a:gd name="connsiteY50" fmla="*/ 2516974 h 3859391"/>
                  <a:gd name="connsiteX51" fmla="*/ 881975 w 2295728"/>
                  <a:gd name="connsiteY51" fmla="*/ 2555885 h 3859391"/>
                  <a:gd name="connsiteX52" fmla="*/ 901430 w 2295728"/>
                  <a:gd name="connsiteY52" fmla="*/ 2601280 h 3859391"/>
                  <a:gd name="connsiteX53" fmla="*/ 901430 w 2295728"/>
                  <a:gd name="connsiteY53" fmla="*/ 2679102 h 3859391"/>
                  <a:gd name="connsiteX54" fmla="*/ 894945 w 2295728"/>
                  <a:gd name="connsiteY54" fmla="*/ 2750438 h 3859391"/>
                  <a:gd name="connsiteX55" fmla="*/ 946826 w 2295728"/>
                  <a:gd name="connsiteY55" fmla="*/ 2789348 h 3859391"/>
                  <a:gd name="connsiteX56" fmla="*/ 979251 w 2295728"/>
                  <a:gd name="connsiteY56" fmla="*/ 2815289 h 3859391"/>
                  <a:gd name="connsiteX57" fmla="*/ 972766 w 2295728"/>
                  <a:gd name="connsiteY57" fmla="*/ 2873655 h 3859391"/>
                  <a:gd name="connsiteX58" fmla="*/ 1018162 w 2295728"/>
                  <a:gd name="connsiteY58" fmla="*/ 2932021 h 3859391"/>
                  <a:gd name="connsiteX59" fmla="*/ 1076528 w 2295728"/>
                  <a:gd name="connsiteY59" fmla="*/ 2977417 h 3859391"/>
                  <a:gd name="connsiteX60" fmla="*/ 1115439 w 2295728"/>
                  <a:gd name="connsiteY60" fmla="*/ 3029297 h 3859391"/>
                  <a:gd name="connsiteX61" fmla="*/ 1089498 w 2295728"/>
                  <a:gd name="connsiteY61" fmla="*/ 3061723 h 3859391"/>
                  <a:gd name="connsiteX62" fmla="*/ 1063558 w 2295728"/>
                  <a:gd name="connsiteY62" fmla="*/ 3133059 h 3859391"/>
                  <a:gd name="connsiteX63" fmla="*/ 1141379 w 2295728"/>
                  <a:gd name="connsiteY63" fmla="*/ 3165485 h 3859391"/>
                  <a:gd name="connsiteX64" fmla="*/ 1219200 w 2295728"/>
                  <a:gd name="connsiteY64" fmla="*/ 3165485 h 3859391"/>
                  <a:gd name="connsiteX65" fmla="*/ 1173805 w 2295728"/>
                  <a:gd name="connsiteY65" fmla="*/ 3236821 h 3859391"/>
                  <a:gd name="connsiteX66" fmla="*/ 1180290 w 2295728"/>
                  <a:gd name="connsiteY66" fmla="*/ 3295187 h 3859391"/>
                  <a:gd name="connsiteX67" fmla="*/ 1225685 w 2295728"/>
                  <a:gd name="connsiteY67" fmla="*/ 3340582 h 3859391"/>
                  <a:gd name="connsiteX68" fmla="*/ 1335932 w 2295728"/>
                  <a:gd name="connsiteY68" fmla="*/ 3334097 h 3859391"/>
                  <a:gd name="connsiteX69" fmla="*/ 1381328 w 2295728"/>
                  <a:gd name="connsiteY69" fmla="*/ 3366523 h 3859391"/>
                  <a:gd name="connsiteX70" fmla="*/ 1361873 w 2295728"/>
                  <a:gd name="connsiteY70" fmla="*/ 3437859 h 3859391"/>
                  <a:gd name="connsiteX71" fmla="*/ 1329447 w 2295728"/>
                  <a:gd name="connsiteY71" fmla="*/ 3528651 h 3859391"/>
                  <a:gd name="connsiteX72" fmla="*/ 1381328 w 2295728"/>
                  <a:gd name="connsiteY72" fmla="*/ 3580531 h 3859391"/>
                  <a:gd name="connsiteX73" fmla="*/ 1420239 w 2295728"/>
                  <a:gd name="connsiteY73" fmla="*/ 3580531 h 3859391"/>
                  <a:gd name="connsiteX74" fmla="*/ 1374843 w 2295728"/>
                  <a:gd name="connsiteY74" fmla="*/ 3638897 h 3859391"/>
                  <a:gd name="connsiteX75" fmla="*/ 1413754 w 2295728"/>
                  <a:gd name="connsiteY75" fmla="*/ 3716719 h 3859391"/>
                  <a:gd name="connsiteX76" fmla="*/ 1511030 w 2295728"/>
                  <a:gd name="connsiteY76" fmla="*/ 3749144 h 3859391"/>
                  <a:gd name="connsiteX77" fmla="*/ 1530485 w 2295728"/>
                  <a:gd name="connsiteY77" fmla="*/ 3820480 h 3859391"/>
                  <a:gd name="connsiteX78" fmla="*/ 1530485 w 2295728"/>
                  <a:gd name="connsiteY78" fmla="*/ 3820480 h 3859391"/>
                  <a:gd name="connsiteX79" fmla="*/ 1524000 w 2295728"/>
                  <a:gd name="connsiteY79" fmla="*/ 3859391 h 3859391"/>
                  <a:gd name="connsiteX80" fmla="*/ 1666673 w 2295728"/>
                  <a:gd name="connsiteY80" fmla="*/ 3833451 h 3859391"/>
                  <a:gd name="connsiteX81" fmla="*/ 1809345 w 2295728"/>
                  <a:gd name="connsiteY81" fmla="*/ 3781570 h 3859391"/>
                  <a:gd name="connsiteX82" fmla="*/ 2010383 w 2295728"/>
                  <a:gd name="connsiteY82" fmla="*/ 3749144 h 3859391"/>
                  <a:gd name="connsiteX83" fmla="*/ 2178996 w 2295728"/>
                  <a:gd name="connsiteY83" fmla="*/ 3716719 h 3859391"/>
                  <a:gd name="connsiteX84" fmla="*/ 2295728 w 2295728"/>
                  <a:gd name="connsiteY84" fmla="*/ 3710234 h 3859391"/>
                  <a:gd name="connsiteX85" fmla="*/ 2146571 w 2295728"/>
                  <a:gd name="connsiteY85" fmla="*/ 3522165 h 3859391"/>
                  <a:gd name="connsiteX86" fmla="*/ 1952017 w 2295728"/>
                  <a:gd name="connsiteY86" fmla="*/ 3243306 h 3859391"/>
                  <a:gd name="connsiteX87" fmla="*/ 1712068 w 2295728"/>
                  <a:gd name="connsiteY87" fmla="*/ 2847714 h 3859391"/>
                  <a:gd name="connsiteX88" fmla="*/ 1517515 w 2295728"/>
                  <a:gd name="connsiteY88" fmla="*/ 2562370 h 3859391"/>
                  <a:gd name="connsiteX89" fmla="*/ 1342417 w 2295728"/>
                  <a:gd name="connsiteY89" fmla="*/ 2147323 h 3859391"/>
                  <a:gd name="connsiteX90" fmla="*/ 1251626 w 2295728"/>
                  <a:gd name="connsiteY90" fmla="*/ 1855493 h 3859391"/>
                  <a:gd name="connsiteX91" fmla="*/ 1173805 w 2295728"/>
                  <a:gd name="connsiteY91" fmla="*/ 1453417 h 3859391"/>
                  <a:gd name="connsiteX92" fmla="*/ 1095983 w 2295728"/>
                  <a:gd name="connsiteY92" fmla="*/ 1148617 h 3859391"/>
                  <a:gd name="connsiteX93" fmla="*/ 1011677 w 2295728"/>
                  <a:gd name="connsiteY93" fmla="*/ 804906 h 3859391"/>
                  <a:gd name="connsiteX94" fmla="*/ 953311 w 2295728"/>
                  <a:gd name="connsiteY94" fmla="*/ 389859 h 3859391"/>
                  <a:gd name="connsiteX95" fmla="*/ 946826 w 2295728"/>
                  <a:gd name="connsiteY95" fmla="*/ 136940 h 3859391"/>
                  <a:gd name="connsiteX96" fmla="*/ 940341 w 2295728"/>
                  <a:gd name="connsiteY96" fmla="*/ 753 h 3859391"/>
                  <a:gd name="connsiteX0" fmla="*/ 941836 w 2297223"/>
                  <a:gd name="connsiteY0" fmla="*/ 753 h 3859391"/>
                  <a:gd name="connsiteX1" fmla="*/ 766738 w 2297223"/>
                  <a:gd name="connsiteY1" fmla="*/ 85059 h 3859391"/>
                  <a:gd name="connsiteX2" fmla="*/ 643521 w 2297223"/>
                  <a:gd name="connsiteY2" fmla="*/ 149910 h 3859391"/>
                  <a:gd name="connsiteX3" fmla="*/ 494363 w 2297223"/>
                  <a:gd name="connsiteY3" fmla="*/ 201791 h 3859391"/>
                  <a:gd name="connsiteX4" fmla="*/ 280355 w 2297223"/>
                  <a:gd name="connsiteY4" fmla="*/ 279612 h 3859391"/>
                  <a:gd name="connsiteX5" fmla="*/ 105257 w 2297223"/>
                  <a:gd name="connsiteY5" fmla="*/ 344463 h 3859391"/>
                  <a:gd name="connsiteX6" fmla="*/ 14466 w 2297223"/>
                  <a:gd name="connsiteY6" fmla="*/ 363919 h 3859391"/>
                  <a:gd name="connsiteX7" fmla="*/ 1495 w 2297223"/>
                  <a:gd name="connsiteY7" fmla="*/ 461195 h 3859391"/>
                  <a:gd name="connsiteX8" fmla="*/ 7980 w 2297223"/>
                  <a:gd name="connsiteY8" fmla="*/ 551987 h 3859391"/>
                  <a:gd name="connsiteX9" fmla="*/ 33921 w 2297223"/>
                  <a:gd name="connsiteY9" fmla="*/ 623323 h 3859391"/>
                  <a:gd name="connsiteX10" fmla="*/ 33921 w 2297223"/>
                  <a:gd name="connsiteY10" fmla="*/ 727085 h 3859391"/>
                  <a:gd name="connsiteX11" fmla="*/ 33921 w 2297223"/>
                  <a:gd name="connsiteY11" fmla="*/ 798421 h 3859391"/>
                  <a:gd name="connsiteX12" fmla="*/ 40406 w 2297223"/>
                  <a:gd name="connsiteY12" fmla="*/ 882727 h 3859391"/>
                  <a:gd name="connsiteX13" fmla="*/ 27436 w 2297223"/>
                  <a:gd name="connsiteY13" fmla="*/ 960548 h 3859391"/>
                  <a:gd name="connsiteX14" fmla="*/ 40406 w 2297223"/>
                  <a:gd name="connsiteY14" fmla="*/ 1064310 h 3859391"/>
                  <a:gd name="connsiteX15" fmla="*/ 59861 w 2297223"/>
                  <a:gd name="connsiteY15" fmla="*/ 1232923 h 3859391"/>
                  <a:gd name="connsiteX16" fmla="*/ 72832 w 2297223"/>
                  <a:gd name="connsiteY16" fmla="*/ 1356140 h 3859391"/>
                  <a:gd name="connsiteX17" fmla="*/ 79317 w 2297223"/>
                  <a:gd name="connsiteY17" fmla="*/ 1453417 h 3859391"/>
                  <a:gd name="connsiteX18" fmla="*/ 79317 w 2297223"/>
                  <a:gd name="connsiteY18" fmla="*/ 1472872 h 3859391"/>
                  <a:gd name="connsiteX19" fmla="*/ 170108 w 2297223"/>
                  <a:gd name="connsiteY19" fmla="*/ 1479357 h 3859391"/>
                  <a:gd name="connsiteX20" fmla="*/ 267385 w 2297223"/>
                  <a:gd name="connsiteY20" fmla="*/ 1466387 h 3859391"/>
                  <a:gd name="connsiteX21" fmla="*/ 325751 w 2297223"/>
                  <a:gd name="connsiteY21" fmla="*/ 1459902 h 3859391"/>
                  <a:gd name="connsiteX22" fmla="*/ 397087 w 2297223"/>
                  <a:gd name="connsiteY22" fmla="*/ 1433961 h 3859391"/>
                  <a:gd name="connsiteX23" fmla="*/ 546244 w 2297223"/>
                  <a:gd name="connsiteY23" fmla="*/ 1440446 h 3859391"/>
                  <a:gd name="connsiteX24" fmla="*/ 591640 w 2297223"/>
                  <a:gd name="connsiteY24" fmla="*/ 1459902 h 3859391"/>
                  <a:gd name="connsiteX25" fmla="*/ 624066 w 2297223"/>
                  <a:gd name="connsiteY25" fmla="*/ 1531238 h 3859391"/>
                  <a:gd name="connsiteX26" fmla="*/ 630551 w 2297223"/>
                  <a:gd name="connsiteY26" fmla="*/ 1563663 h 3859391"/>
                  <a:gd name="connsiteX27" fmla="*/ 604610 w 2297223"/>
                  <a:gd name="connsiteY27" fmla="*/ 1576634 h 3859391"/>
                  <a:gd name="connsiteX28" fmla="*/ 591640 w 2297223"/>
                  <a:gd name="connsiteY28" fmla="*/ 1602574 h 3859391"/>
                  <a:gd name="connsiteX29" fmla="*/ 598125 w 2297223"/>
                  <a:gd name="connsiteY29" fmla="*/ 1641485 h 3859391"/>
                  <a:gd name="connsiteX30" fmla="*/ 624066 w 2297223"/>
                  <a:gd name="connsiteY30" fmla="*/ 1660940 h 3859391"/>
                  <a:gd name="connsiteX31" fmla="*/ 650006 w 2297223"/>
                  <a:gd name="connsiteY31" fmla="*/ 1680395 h 3859391"/>
                  <a:gd name="connsiteX32" fmla="*/ 650006 w 2297223"/>
                  <a:gd name="connsiteY32" fmla="*/ 1719306 h 3859391"/>
                  <a:gd name="connsiteX33" fmla="*/ 650006 w 2297223"/>
                  <a:gd name="connsiteY33" fmla="*/ 1719306 h 3859391"/>
                  <a:gd name="connsiteX34" fmla="*/ 604610 w 2297223"/>
                  <a:gd name="connsiteY34" fmla="*/ 1803612 h 3859391"/>
                  <a:gd name="connsiteX35" fmla="*/ 624066 w 2297223"/>
                  <a:gd name="connsiteY35" fmla="*/ 1829553 h 3859391"/>
                  <a:gd name="connsiteX36" fmla="*/ 682432 w 2297223"/>
                  <a:gd name="connsiteY36" fmla="*/ 1849008 h 3859391"/>
                  <a:gd name="connsiteX37" fmla="*/ 721342 w 2297223"/>
                  <a:gd name="connsiteY37" fmla="*/ 1881434 h 3859391"/>
                  <a:gd name="connsiteX38" fmla="*/ 695402 w 2297223"/>
                  <a:gd name="connsiteY38" fmla="*/ 1926829 h 3859391"/>
                  <a:gd name="connsiteX39" fmla="*/ 688917 w 2297223"/>
                  <a:gd name="connsiteY39" fmla="*/ 2030591 h 3859391"/>
                  <a:gd name="connsiteX40" fmla="*/ 675946 w 2297223"/>
                  <a:gd name="connsiteY40" fmla="*/ 2082472 h 3859391"/>
                  <a:gd name="connsiteX41" fmla="*/ 714857 w 2297223"/>
                  <a:gd name="connsiteY41" fmla="*/ 2114897 h 3859391"/>
                  <a:gd name="connsiteX42" fmla="*/ 773223 w 2297223"/>
                  <a:gd name="connsiteY42" fmla="*/ 2153808 h 3859391"/>
                  <a:gd name="connsiteX43" fmla="*/ 812134 w 2297223"/>
                  <a:gd name="connsiteY43" fmla="*/ 2173263 h 3859391"/>
                  <a:gd name="connsiteX44" fmla="*/ 747283 w 2297223"/>
                  <a:gd name="connsiteY44" fmla="*/ 2251085 h 3859391"/>
                  <a:gd name="connsiteX45" fmla="*/ 760253 w 2297223"/>
                  <a:gd name="connsiteY45" fmla="*/ 2328906 h 3859391"/>
                  <a:gd name="connsiteX46" fmla="*/ 812134 w 2297223"/>
                  <a:gd name="connsiteY46" fmla="*/ 2341876 h 3859391"/>
                  <a:gd name="connsiteX47" fmla="*/ 851044 w 2297223"/>
                  <a:gd name="connsiteY47" fmla="*/ 2354846 h 3859391"/>
                  <a:gd name="connsiteX48" fmla="*/ 831589 w 2297223"/>
                  <a:gd name="connsiteY48" fmla="*/ 2419697 h 3859391"/>
                  <a:gd name="connsiteX49" fmla="*/ 805649 w 2297223"/>
                  <a:gd name="connsiteY49" fmla="*/ 2471578 h 3859391"/>
                  <a:gd name="connsiteX50" fmla="*/ 838074 w 2297223"/>
                  <a:gd name="connsiteY50" fmla="*/ 2516974 h 3859391"/>
                  <a:gd name="connsiteX51" fmla="*/ 883470 w 2297223"/>
                  <a:gd name="connsiteY51" fmla="*/ 2555885 h 3859391"/>
                  <a:gd name="connsiteX52" fmla="*/ 902925 w 2297223"/>
                  <a:gd name="connsiteY52" fmla="*/ 2601280 h 3859391"/>
                  <a:gd name="connsiteX53" fmla="*/ 902925 w 2297223"/>
                  <a:gd name="connsiteY53" fmla="*/ 2679102 h 3859391"/>
                  <a:gd name="connsiteX54" fmla="*/ 896440 w 2297223"/>
                  <a:gd name="connsiteY54" fmla="*/ 2750438 h 3859391"/>
                  <a:gd name="connsiteX55" fmla="*/ 948321 w 2297223"/>
                  <a:gd name="connsiteY55" fmla="*/ 2789348 h 3859391"/>
                  <a:gd name="connsiteX56" fmla="*/ 980746 w 2297223"/>
                  <a:gd name="connsiteY56" fmla="*/ 2815289 h 3859391"/>
                  <a:gd name="connsiteX57" fmla="*/ 974261 w 2297223"/>
                  <a:gd name="connsiteY57" fmla="*/ 2873655 h 3859391"/>
                  <a:gd name="connsiteX58" fmla="*/ 1019657 w 2297223"/>
                  <a:gd name="connsiteY58" fmla="*/ 2932021 h 3859391"/>
                  <a:gd name="connsiteX59" fmla="*/ 1078023 w 2297223"/>
                  <a:gd name="connsiteY59" fmla="*/ 2977417 h 3859391"/>
                  <a:gd name="connsiteX60" fmla="*/ 1116934 w 2297223"/>
                  <a:gd name="connsiteY60" fmla="*/ 3029297 h 3859391"/>
                  <a:gd name="connsiteX61" fmla="*/ 1090993 w 2297223"/>
                  <a:gd name="connsiteY61" fmla="*/ 3061723 h 3859391"/>
                  <a:gd name="connsiteX62" fmla="*/ 1065053 w 2297223"/>
                  <a:gd name="connsiteY62" fmla="*/ 3133059 h 3859391"/>
                  <a:gd name="connsiteX63" fmla="*/ 1142874 w 2297223"/>
                  <a:gd name="connsiteY63" fmla="*/ 3165485 h 3859391"/>
                  <a:gd name="connsiteX64" fmla="*/ 1220695 w 2297223"/>
                  <a:gd name="connsiteY64" fmla="*/ 3165485 h 3859391"/>
                  <a:gd name="connsiteX65" fmla="*/ 1175300 w 2297223"/>
                  <a:gd name="connsiteY65" fmla="*/ 3236821 h 3859391"/>
                  <a:gd name="connsiteX66" fmla="*/ 1181785 w 2297223"/>
                  <a:gd name="connsiteY66" fmla="*/ 3295187 h 3859391"/>
                  <a:gd name="connsiteX67" fmla="*/ 1227180 w 2297223"/>
                  <a:gd name="connsiteY67" fmla="*/ 3340582 h 3859391"/>
                  <a:gd name="connsiteX68" fmla="*/ 1337427 w 2297223"/>
                  <a:gd name="connsiteY68" fmla="*/ 3334097 h 3859391"/>
                  <a:gd name="connsiteX69" fmla="*/ 1382823 w 2297223"/>
                  <a:gd name="connsiteY69" fmla="*/ 3366523 h 3859391"/>
                  <a:gd name="connsiteX70" fmla="*/ 1363368 w 2297223"/>
                  <a:gd name="connsiteY70" fmla="*/ 3437859 h 3859391"/>
                  <a:gd name="connsiteX71" fmla="*/ 1330942 w 2297223"/>
                  <a:gd name="connsiteY71" fmla="*/ 3528651 h 3859391"/>
                  <a:gd name="connsiteX72" fmla="*/ 1382823 w 2297223"/>
                  <a:gd name="connsiteY72" fmla="*/ 3580531 h 3859391"/>
                  <a:gd name="connsiteX73" fmla="*/ 1421734 w 2297223"/>
                  <a:gd name="connsiteY73" fmla="*/ 3580531 h 3859391"/>
                  <a:gd name="connsiteX74" fmla="*/ 1376338 w 2297223"/>
                  <a:gd name="connsiteY74" fmla="*/ 3638897 h 3859391"/>
                  <a:gd name="connsiteX75" fmla="*/ 1415249 w 2297223"/>
                  <a:gd name="connsiteY75" fmla="*/ 3716719 h 3859391"/>
                  <a:gd name="connsiteX76" fmla="*/ 1512525 w 2297223"/>
                  <a:gd name="connsiteY76" fmla="*/ 3749144 h 3859391"/>
                  <a:gd name="connsiteX77" fmla="*/ 1531980 w 2297223"/>
                  <a:gd name="connsiteY77" fmla="*/ 3820480 h 3859391"/>
                  <a:gd name="connsiteX78" fmla="*/ 1531980 w 2297223"/>
                  <a:gd name="connsiteY78" fmla="*/ 3820480 h 3859391"/>
                  <a:gd name="connsiteX79" fmla="*/ 1525495 w 2297223"/>
                  <a:gd name="connsiteY79" fmla="*/ 3859391 h 3859391"/>
                  <a:gd name="connsiteX80" fmla="*/ 1668168 w 2297223"/>
                  <a:gd name="connsiteY80" fmla="*/ 3833451 h 3859391"/>
                  <a:gd name="connsiteX81" fmla="*/ 1810840 w 2297223"/>
                  <a:gd name="connsiteY81" fmla="*/ 3781570 h 3859391"/>
                  <a:gd name="connsiteX82" fmla="*/ 2011878 w 2297223"/>
                  <a:gd name="connsiteY82" fmla="*/ 3749144 h 3859391"/>
                  <a:gd name="connsiteX83" fmla="*/ 2180491 w 2297223"/>
                  <a:gd name="connsiteY83" fmla="*/ 3716719 h 3859391"/>
                  <a:gd name="connsiteX84" fmla="*/ 2297223 w 2297223"/>
                  <a:gd name="connsiteY84" fmla="*/ 3710234 h 3859391"/>
                  <a:gd name="connsiteX85" fmla="*/ 2148066 w 2297223"/>
                  <a:gd name="connsiteY85" fmla="*/ 3522165 h 3859391"/>
                  <a:gd name="connsiteX86" fmla="*/ 1953512 w 2297223"/>
                  <a:gd name="connsiteY86" fmla="*/ 3243306 h 3859391"/>
                  <a:gd name="connsiteX87" fmla="*/ 1713563 w 2297223"/>
                  <a:gd name="connsiteY87" fmla="*/ 2847714 h 3859391"/>
                  <a:gd name="connsiteX88" fmla="*/ 1519010 w 2297223"/>
                  <a:gd name="connsiteY88" fmla="*/ 2562370 h 3859391"/>
                  <a:gd name="connsiteX89" fmla="*/ 1343912 w 2297223"/>
                  <a:gd name="connsiteY89" fmla="*/ 2147323 h 3859391"/>
                  <a:gd name="connsiteX90" fmla="*/ 1253121 w 2297223"/>
                  <a:gd name="connsiteY90" fmla="*/ 1855493 h 3859391"/>
                  <a:gd name="connsiteX91" fmla="*/ 1175300 w 2297223"/>
                  <a:gd name="connsiteY91" fmla="*/ 1453417 h 3859391"/>
                  <a:gd name="connsiteX92" fmla="*/ 1097478 w 2297223"/>
                  <a:gd name="connsiteY92" fmla="*/ 1148617 h 3859391"/>
                  <a:gd name="connsiteX93" fmla="*/ 1013172 w 2297223"/>
                  <a:gd name="connsiteY93" fmla="*/ 804906 h 3859391"/>
                  <a:gd name="connsiteX94" fmla="*/ 954806 w 2297223"/>
                  <a:gd name="connsiteY94" fmla="*/ 389859 h 3859391"/>
                  <a:gd name="connsiteX95" fmla="*/ 948321 w 2297223"/>
                  <a:gd name="connsiteY95" fmla="*/ 136940 h 3859391"/>
                  <a:gd name="connsiteX96" fmla="*/ 941836 w 2297223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94814 w 2296635"/>
                  <a:gd name="connsiteY38" fmla="*/ 1926829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805061 w 2296635"/>
                  <a:gd name="connsiteY49" fmla="*/ 2471578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6346 w 2296635"/>
                  <a:gd name="connsiteY60" fmla="*/ 3029297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4465 w 2296635"/>
                  <a:gd name="connsiteY62" fmla="*/ 3133059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396499 w 2296635"/>
                  <a:gd name="connsiteY22" fmla="*/ 1433961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81197 w 2296635"/>
                  <a:gd name="connsiteY66" fmla="*/ 3295187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74712 w 2296635"/>
                  <a:gd name="connsiteY65" fmla="*/ 3236821 h 3859391"/>
                  <a:gd name="connsiteX66" fmla="*/ 1169852 w 2296635"/>
                  <a:gd name="connsiteY66" fmla="*/ 3290649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52022 w 2296635"/>
                  <a:gd name="connsiteY65" fmla="*/ 3239090 h 3859391"/>
                  <a:gd name="connsiteX66" fmla="*/ 1169852 w 2296635"/>
                  <a:gd name="connsiteY66" fmla="*/ 3290649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52022 w 2296635"/>
                  <a:gd name="connsiteY65" fmla="*/ 3239090 h 3859391"/>
                  <a:gd name="connsiteX66" fmla="*/ 1169852 w 2296635"/>
                  <a:gd name="connsiteY66" fmla="*/ 3290649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52022 w 2296635"/>
                  <a:gd name="connsiteY65" fmla="*/ 3239090 h 3859391"/>
                  <a:gd name="connsiteX66" fmla="*/ 1169852 w 2296635"/>
                  <a:gd name="connsiteY66" fmla="*/ 3290649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635"/>
                  <a:gd name="connsiteY0" fmla="*/ 753 h 3859391"/>
                  <a:gd name="connsiteX1" fmla="*/ 766150 w 2296635"/>
                  <a:gd name="connsiteY1" fmla="*/ 85059 h 3859391"/>
                  <a:gd name="connsiteX2" fmla="*/ 642933 w 2296635"/>
                  <a:gd name="connsiteY2" fmla="*/ 149910 h 3859391"/>
                  <a:gd name="connsiteX3" fmla="*/ 493775 w 2296635"/>
                  <a:gd name="connsiteY3" fmla="*/ 201791 h 3859391"/>
                  <a:gd name="connsiteX4" fmla="*/ 279767 w 2296635"/>
                  <a:gd name="connsiteY4" fmla="*/ 279612 h 3859391"/>
                  <a:gd name="connsiteX5" fmla="*/ 104669 w 2296635"/>
                  <a:gd name="connsiteY5" fmla="*/ 344463 h 3859391"/>
                  <a:gd name="connsiteX6" fmla="*/ 13878 w 2296635"/>
                  <a:gd name="connsiteY6" fmla="*/ 363919 h 3859391"/>
                  <a:gd name="connsiteX7" fmla="*/ 907 w 2296635"/>
                  <a:gd name="connsiteY7" fmla="*/ 461195 h 3859391"/>
                  <a:gd name="connsiteX8" fmla="*/ 7392 w 2296635"/>
                  <a:gd name="connsiteY8" fmla="*/ 551987 h 3859391"/>
                  <a:gd name="connsiteX9" fmla="*/ 33333 w 2296635"/>
                  <a:gd name="connsiteY9" fmla="*/ 623323 h 3859391"/>
                  <a:gd name="connsiteX10" fmla="*/ 33333 w 2296635"/>
                  <a:gd name="connsiteY10" fmla="*/ 727085 h 3859391"/>
                  <a:gd name="connsiteX11" fmla="*/ 33333 w 2296635"/>
                  <a:gd name="connsiteY11" fmla="*/ 798421 h 3859391"/>
                  <a:gd name="connsiteX12" fmla="*/ 39818 w 2296635"/>
                  <a:gd name="connsiteY12" fmla="*/ 882727 h 3859391"/>
                  <a:gd name="connsiteX13" fmla="*/ 26848 w 2296635"/>
                  <a:gd name="connsiteY13" fmla="*/ 960548 h 3859391"/>
                  <a:gd name="connsiteX14" fmla="*/ 39818 w 2296635"/>
                  <a:gd name="connsiteY14" fmla="*/ 1064310 h 3859391"/>
                  <a:gd name="connsiteX15" fmla="*/ 59273 w 2296635"/>
                  <a:gd name="connsiteY15" fmla="*/ 1232923 h 3859391"/>
                  <a:gd name="connsiteX16" fmla="*/ 72244 w 2296635"/>
                  <a:gd name="connsiteY16" fmla="*/ 1356140 h 3859391"/>
                  <a:gd name="connsiteX17" fmla="*/ 78729 w 2296635"/>
                  <a:gd name="connsiteY17" fmla="*/ 1453417 h 3859391"/>
                  <a:gd name="connsiteX18" fmla="*/ 78729 w 2296635"/>
                  <a:gd name="connsiteY18" fmla="*/ 1472872 h 3859391"/>
                  <a:gd name="connsiteX19" fmla="*/ 169520 w 2296635"/>
                  <a:gd name="connsiteY19" fmla="*/ 1479357 h 3859391"/>
                  <a:gd name="connsiteX20" fmla="*/ 266797 w 2296635"/>
                  <a:gd name="connsiteY20" fmla="*/ 1466387 h 3859391"/>
                  <a:gd name="connsiteX21" fmla="*/ 325163 w 2296635"/>
                  <a:gd name="connsiteY21" fmla="*/ 1459902 h 3859391"/>
                  <a:gd name="connsiteX22" fmla="*/ 407844 w 2296635"/>
                  <a:gd name="connsiteY22" fmla="*/ 1447575 h 3859391"/>
                  <a:gd name="connsiteX23" fmla="*/ 545656 w 2296635"/>
                  <a:gd name="connsiteY23" fmla="*/ 1440446 h 3859391"/>
                  <a:gd name="connsiteX24" fmla="*/ 591052 w 2296635"/>
                  <a:gd name="connsiteY24" fmla="*/ 1459902 h 3859391"/>
                  <a:gd name="connsiteX25" fmla="*/ 623478 w 2296635"/>
                  <a:gd name="connsiteY25" fmla="*/ 1531238 h 3859391"/>
                  <a:gd name="connsiteX26" fmla="*/ 629963 w 2296635"/>
                  <a:gd name="connsiteY26" fmla="*/ 1563663 h 3859391"/>
                  <a:gd name="connsiteX27" fmla="*/ 604022 w 2296635"/>
                  <a:gd name="connsiteY27" fmla="*/ 1576634 h 3859391"/>
                  <a:gd name="connsiteX28" fmla="*/ 591052 w 2296635"/>
                  <a:gd name="connsiteY28" fmla="*/ 1602574 h 3859391"/>
                  <a:gd name="connsiteX29" fmla="*/ 597537 w 2296635"/>
                  <a:gd name="connsiteY29" fmla="*/ 1641485 h 3859391"/>
                  <a:gd name="connsiteX30" fmla="*/ 623478 w 2296635"/>
                  <a:gd name="connsiteY30" fmla="*/ 1660940 h 3859391"/>
                  <a:gd name="connsiteX31" fmla="*/ 649418 w 2296635"/>
                  <a:gd name="connsiteY31" fmla="*/ 1680395 h 3859391"/>
                  <a:gd name="connsiteX32" fmla="*/ 649418 w 2296635"/>
                  <a:gd name="connsiteY32" fmla="*/ 1719306 h 3859391"/>
                  <a:gd name="connsiteX33" fmla="*/ 649418 w 2296635"/>
                  <a:gd name="connsiteY33" fmla="*/ 1719306 h 3859391"/>
                  <a:gd name="connsiteX34" fmla="*/ 604022 w 2296635"/>
                  <a:gd name="connsiteY34" fmla="*/ 1803612 h 3859391"/>
                  <a:gd name="connsiteX35" fmla="*/ 623478 w 2296635"/>
                  <a:gd name="connsiteY35" fmla="*/ 1829553 h 3859391"/>
                  <a:gd name="connsiteX36" fmla="*/ 681844 w 2296635"/>
                  <a:gd name="connsiteY36" fmla="*/ 1849008 h 3859391"/>
                  <a:gd name="connsiteX37" fmla="*/ 720754 w 2296635"/>
                  <a:gd name="connsiteY37" fmla="*/ 1881434 h 3859391"/>
                  <a:gd name="connsiteX38" fmla="*/ 685738 w 2296635"/>
                  <a:gd name="connsiteY38" fmla="*/ 1938174 h 3859391"/>
                  <a:gd name="connsiteX39" fmla="*/ 688329 w 2296635"/>
                  <a:gd name="connsiteY39" fmla="*/ 2030591 h 3859391"/>
                  <a:gd name="connsiteX40" fmla="*/ 675358 w 2296635"/>
                  <a:gd name="connsiteY40" fmla="*/ 2082472 h 3859391"/>
                  <a:gd name="connsiteX41" fmla="*/ 714269 w 2296635"/>
                  <a:gd name="connsiteY41" fmla="*/ 2114897 h 3859391"/>
                  <a:gd name="connsiteX42" fmla="*/ 772635 w 2296635"/>
                  <a:gd name="connsiteY42" fmla="*/ 2153808 h 3859391"/>
                  <a:gd name="connsiteX43" fmla="*/ 811546 w 2296635"/>
                  <a:gd name="connsiteY43" fmla="*/ 2173263 h 3859391"/>
                  <a:gd name="connsiteX44" fmla="*/ 746695 w 2296635"/>
                  <a:gd name="connsiteY44" fmla="*/ 2251085 h 3859391"/>
                  <a:gd name="connsiteX45" fmla="*/ 759665 w 2296635"/>
                  <a:gd name="connsiteY45" fmla="*/ 2328906 h 3859391"/>
                  <a:gd name="connsiteX46" fmla="*/ 811546 w 2296635"/>
                  <a:gd name="connsiteY46" fmla="*/ 2341876 h 3859391"/>
                  <a:gd name="connsiteX47" fmla="*/ 850456 w 2296635"/>
                  <a:gd name="connsiteY47" fmla="*/ 2354846 h 3859391"/>
                  <a:gd name="connsiteX48" fmla="*/ 831001 w 2296635"/>
                  <a:gd name="connsiteY48" fmla="*/ 2419697 h 3859391"/>
                  <a:gd name="connsiteX49" fmla="*/ 793716 w 2296635"/>
                  <a:gd name="connsiteY49" fmla="*/ 2476116 h 3859391"/>
                  <a:gd name="connsiteX50" fmla="*/ 837486 w 2296635"/>
                  <a:gd name="connsiteY50" fmla="*/ 2516974 h 3859391"/>
                  <a:gd name="connsiteX51" fmla="*/ 882882 w 2296635"/>
                  <a:gd name="connsiteY51" fmla="*/ 2555885 h 3859391"/>
                  <a:gd name="connsiteX52" fmla="*/ 902337 w 2296635"/>
                  <a:gd name="connsiteY52" fmla="*/ 2601280 h 3859391"/>
                  <a:gd name="connsiteX53" fmla="*/ 902337 w 2296635"/>
                  <a:gd name="connsiteY53" fmla="*/ 2679102 h 3859391"/>
                  <a:gd name="connsiteX54" fmla="*/ 895852 w 2296635"/>
                  <a:gd name="connsiteY54" fmla="*/ 2750438 h 3859391"/>
                  <a:gd name="connsiteX55" fmla="*/ 947733 w 2296635"/>
                  <a:gd name="connsiteY55" fmla="*/ 2789348 h 3859391"/>
                  <a:gd name="connsiteX56" fmla="*/ 980158 w 2296635"/>
                  <a:gd name="connsiteY56" fmla="*/ 2815289 h 3859391"/>
                  <a:gd name="connsiteX57" fmla="*/ 973673 w 2296635"/>
                  <a:gd name="connsiteY57" fmla="*/ 2873655 h 3859391"/>
                  <a:gd name="connsiteX58" fmla="*/ 1019069 w 2296635"/>
                  <a:gd name="connsiteY58" fmla="*/ 2932021 h 3859391"/>
                  <a:gd name="connsiteX59" fmla="*/ 1077435 w 2296635"/>
                  <a:gd name="connsiteY59" fmla="*/ 2977417 h 3859391"/>
                  <a:gd name="connsiteX60" fmla="*/ 1111808 w 2296635"/>
                  <a:gd name="connsiteY60" fmla="*/ 3008876 h 3859391"/>
                  <a:gd name="connsiteX61" fmla="*/ 1090405 w 2296635"/>
                  <a:gd name="connsiteY61" fmla="*/ 3061723 h 3859391"/>
                  <a:gd name="connsiteX62" fmla="*/ 1066734 w 2296635"/>
                  <a:gd name="connsiteY62" fmla="*/ 3119445 h 3859391"/>
                  <a:gd name="connsiteX63" fmla="*/ 1142286 w 2296635"/>
                  <a:gd name="connsiteY63" fmla="*/ 3165485 h 3859391"/>
                  <a:gd name="connsiteX64" fmla="*/ 1220107 w 2296635"/>
                  <a:gd name="connsiteY64" fmla="*/ 3165485 h 3859391"/>
                  <a:gd name="connsiteX65" fmla="*/ 1152022 w 2296635"/>
                  <a:gd name="connsiteY65" fmla="*/ 3239090 h 3859391"/>
                  <a:gd name="connsiteX66" fmla="*/ 1169852 w 2296635"/>
                  <a:gd name="connsiteY66" fmla="*/ 3290649 h 3859391"/>
                  <a:gd name="connsiteX67" fmla="*/ 1226592 w 2296635"/>
                  <a:gd name="connsiteY67" fmla="*/ 3340582 h 3859391"/>
                  <a:gd name="connsiteX68" fmla="*/ 1336839 w 2296635"/>
                  <a:gd name="connsiteY68" fmla="*/ 3334097 h 3859391"/>
                  <a:gd name="connsiteX69" fmla="*/ 1382235 w 2296635"/>
                  <a:gd name="connsiteY69" fmla="*/ 3366523 h 3859391"/>
                  <a:gd name="connsiteX70" fmla="*/ 1362780 w 2296635"/>
                  <a:gd name="connsiteY70" fmla="*/ 3437859 h 3859391"/>
                  <a:gd name="connsiteX71" fmla="*/ 1330354 w 2296635"/>
                  <a:gd name="connsiteY71" fmla="*/ 3528651 h 3859391"/>
                  <a:gd name="connsiteX72" fmla="*/ 1382235 w 2296635"/>
                  <a:gd name="connsiteY72" fmla="*/ 3580531 h 3859391"/>
                  <a:gd name="connsiteX73" fmla="*/ 1421146 w 2296635"/>
                  <a:gd name="connsiteY73" fmla="*/ 3580531 h 3859391"/>
                  <a:gd name="connsiteX74" fmla="*/ 1375750 w 2296635"/>
                  <a:gd name="connsiteY74" fmla="*/ 3638897 h 3859391"/>
                  <a:gd name="connsiteX75" fmla="*/ 1414661 w 2296635"/>
                  <a:gd name="connsiteY75" fmla="*/ 3716719 h 3859391"/>
                  <a:gd name="connsiteX76" fmla="*/ 1511937 w 2296635"/>
                  <a:gd name="connsiteY76" fmla="*/ 3749144 h 3859391"/>
                  <a:gd name="connsiteX77" fmla="*/ 1531392 w 2296635"/>
                  <a:gd name="connsiteY77" fmla="*/ 3820480 h 3859391"/>
                  <a:gd name="connsiteX78" fmla="*/ 1531392 w 2296635"/>
                  <a:gd name="connsiteY78" fmla="*/ 3820480 h 3859391"/>
                  <a:gd name="connsiteX79" fmla="*/ 1524907 w 2296635"/>
                  <a:gd name="connsiteY79" fmla="*/ 3859391 h 3859391"/>
                  <a:gd name="connsiteX80" fmla="*/ 1667580 w 2296635"/>
                  <a:gd name="connsiteY80" fmla="*/ 3833451 h 3859391"/>
                  <a:gd name="connsiteX81" fmla="*/ 1810252 w 2296635"/>
                  <a:gd name="connsiteY81" fmla="*/ 3781570 h 3859391"/>
                  <a:gd name="connsiteX82" fmla="*/ 2011290 w 2296635"/>
                  <a:gd name="connsiteY82" fmla="*/ 3749144 h 3859391"/>
                  <a:gd name="connsiteX83" fmla="*/ 2179903 w 2296635"/>
                  <a:gd name="connsiteY83" fmla="*/ 3716719 h 3859391"/>
                  <a:gd name="connsiteX84" fmla="*/ 2296635 w 2296635"/>
                  <a:gd name="connsiteY84" fmla="*/ 3710234 h 3859391"/>
                  <a:gd name="connsiteX85" fmla="*/ 2147478 w 2296635"/>
                  <a:gd name="connsiteY85" fmla="*/ 3522165 h 3859391"/>
                  <a:gd name="connsiteX86" fmla="*/ 1952924 w 2296635"/>
                  <a:gd name="connsiteY86" fmla="*/ 3243306 h 3859391"/>
                  <a:gd name="connsiteX87" fmla="*/ 1712975 w 2296635"/>
                  <a:gd name="connsiteY87" fmla="*/ 2847714 h 3859391"/>
                  <a:gd name="connsiteX88" fmla="*/ 1518422 w 2296635"/>
                  <a:gd name="connsiteY88" fmla="*/ 2562370 h 3859391"/>
                  <a:gd name="connsiteX89" fmla="*/ 1343324 w 2296635"/>
                  <a:gd name="connsiteY89" fmla="*/ 2147323 h 3859391"/>
                  <a:gd name="connsiteX90" fmla="*/ 1252533 w 2296635"/>
                  <a:gd name="connsiteY90" fmla="*/ 1855493 h 3859391"/>
                  <a:gd name="connsiteX91" fmla="*/ 1174712 w 2296635"/>
                  <a:gd name="connsiteY91" fmla="*/ 1453417 h 3859391"/>
                  <a:gd name="connsiteX92" fmla="*/ 1096890 w 2296635"/>
                  <a:gd name="connsiteY92" fmla="*/ 1148617 h 3859391"/>
                  <a:gd name="connsiteX93" fmla="*/ 1012584 w 2296635"/>
                  <a:gd name="connsiteY93" fmla="*/ 804906 h 3859391"/>
                  <a:gd name="connsiteX94" fmla="*/ 954218 w 2296635"/>
                  <a:gd name="connsiteY94" fmla="*/ 389859 h 3859391"/>
                  <a:gd name="connsiteX95" fmla="*/ 947733 w 2296635"/>
                  <a:gd name="connsiteY95" fmla="*/ 136940 h 3859391"/>
                  <a:gd name="connsiteX96" fmla="*/ 941248 w 2296635"/>
                  <a:gd name="connsiteY96" fmla="*/ 753 h 3859391"/>
                  <a:gd name="connsiteX0" fmla="*/ 941248 w 2296913"/>
                  <a:gd name="connsiteY0" fmla="*/ 753 h 3859391"/>
                  <a:gd name="connsiteX1" fmla="*/ 766150 w 2296913"/>
                  <a:gd name="connsiteY1" fmla="*/ 85059 h 3859391"/>
                  <a:gd name="connsiteX2" fmla="*/ 642933 w 2296913"/>
                  <a:gd name="connsiteY2" fmla="*/ 149910 h 3859391"/>
                  <a:gd name="connsiteX3" fmla="*/ 493775 w 2296913"/>
                  <a:gd name="connsiteY3" fmla="*/ 201791 h 3859391"/>
                  <a:gd name="connsiteX4" fmla="*/ 279767 w 2296913"/>
                  <a:gd name="connsiteY4" fmla="*/ 279612 h 3859391"/>
                  <a:gd name="connsiteX5" fmla="*/ 104669 w 2296913"/>
                  <a:gd name="connsiteY5" fmla="*/ 344463 h 3859391"/>
                  <a:gd name="connsiteX6" fmla="*/ 13878 w 2296913"/>
                  <a:gd name="connsiteY6" fmla="*/ 363919 h 3859391"/>
                  <a:gd name="connsiteX7" fmla="*/ 907 w 2296913"/>
                  <a:gd name="connsiteY7" fmla="*/ 461195 h 3859391"/>
                  <a:gd name="connsiteX8" fmla="*/ 7392 w 2296913"/>
                  <a:gd name="connsiteY8" fmla="*/ 551987 h 3859391"/>
                  <a:gd name="connsiteX9" fmla="*/ 33333 w 2296913"/>
                  <a:gd name="connsiteY9" fmla="*/ 623323 h 3859391"/>
                  <a:gd name="connsiteX10" fmla="*/ 33333 w 2296913"/>
                  <a:gd name="connsiteY10" fmla="*/ 727085 h 3859391"/>
                  <a:gd name="connsiteX11" fmla="*/ 33333 w 2296913"/>
                  <a:gd name="connsiteY11" fmla="*/ 798421 h 3859391"/>
                  <a:gd name="connsiteX12" fmla="*/ 39818 w 2296913"/>
                  <a:gd name="connsiteY12" fmla="*/ 882727 h 3859391"/>
                  <a:gd name="connsiteX13" fmla="*/ 26848 w 2296913"/>
                  <a:gd name="connsiteY13" fmla="*/ 960548 h 3859391"/>
                  <a:gd name="connsiteX14" fmla="*/ 39818 w 2296913"/>
                  <a:gd name="connsiteY14" fmla="*/ 1064310 h 3859391"/>
                  <a:gd name="connsiteX15" fmla="*/ 59273 w 2296913"/>
                  <a:gd name="connsiteY15" fmla="*/ 1232923 h 3859391"/>
                  <a:gd name="connsiteX16" fmla="*/ 72244 w 2296913"/>
                  <a:gd name="connsiteY16" fmla="*/ 1356140 h 3859391"/>
                  <a:gd name="connsiteX17" fmla="*/ 78729 w 2296913"/>
                  <a:gd name="connsiteY17" fmla="*/ 1453417 h 3859391"/>
                  <a:gd name="connsiteX18" fmla="*/ 78729 w 2296913"/>
                  <a:gd name="connsiteY18" fmla="*/ 1472872 h 3859391"/>
                  <a:gd name="connsiteX19" fmla="*/ 169520 w 2296913"/>
                  <a:gd name="connsiteY19" fmla="*/ 1479357 h 3859391"/>
                  <a:gd name="connsiteX20" fmla="*/ 266797 w 2296913"/>
                  <a:gd name="connsiteY20" fmla="*/ 1466387 h 3859391"/>
                  <a:gd name="connsiteX21" fmla="*/ 325163 w 2296913"/>
                  <a:gd name="connsiteY21" fmla="*/ 1459902 h 3859391"/>
                  <a:gd name="connsiteX22" fmla="*/ 407844 w 2296913"/>
                  <a:gd name="connsiteY22" fmla="*/ 1447575 h 3859391"/>
                  <a:gd name="connsiteX23" fmla="*/ 545656 w 2296913"/>
                  <a:gd name="connsiteY23" fmla="*/ 1440446 h 3859391"/>
                  <a:gd name="connsiteX24" fmla="*/ 591052 w 2296913"/>
                  <a:gd name="connsiteY24" fmla="*/ 1459902 h 3859391"/>
                  <a:gd name="connsiteX25" fmla="*/ 623478 w 2296913"/>
                  <a:gd name="connsiteY25" fmla="*/ 1531238 h 3859391"/>
                  <a:gd name="connsiteX26" fmla="*/ 629963 w 2296913"/>
                  <a:gd name="connsiteY26" fmla="*/ 1563663 h 3859391"/>
                  <a:gd name="connsiteX27" fmla="*/ 604022 w 2296913"/>
                  <a:gd name="connsiteY27" fmla="*/ 1576634 h 3859391"/>
                  <a:gd name="connsiteX28" fmla="*/ 591052 w 2296913"/>
                  <a:gd name="connsiteY28" fmla="*/ 1602574 h 3859391"/>
                  <a:gd name="connsiteX29" fmla="*/ 597537 w 2296913"/>
                  <a:gd name="connsiteY29" fmla="*/ 1641485 h 3859391"/>
                  <a:gd name="connsiteX30" fmla="*/ 623478 w 2296913"/>
                  <a:gd name="connsiteY30" fmla="*/ 1660940 h 3859391"/>
                  <a:gd name="connsiteX31" fmla="*/ 649418 w 2296913"/>
                  <a:gd name="connsiteY31" fmla="*/ 1680395 h 3859391"/>
                  <a:gd name="connsiteX32" fmla="*/ 649418 w 2296913"/>
                  <a:gd name="connsiteY32" fmla="*/ 1719306 h 3859391"/>
                  <a:gd name="connsiteX33" fmla="*/ 649418 w 2296913"/>
                  <a:gd name="connsiteY33" fmla="*/ 1719306 h 3859391"/>
                  <a:gd name="connsiteX34" fmla="*/ 604022 w 2296913"/>
                  <a:gd name="connsiteY34" fmla="*/ 1803612 h 3859391"/>
                  <a:gd name="connsiteX35" fmla="*/ 623478 w 2296913"/>
                  <a:gd name="connsiteY35" fmla="*/ 1829553 h 3859391"/>
                  <a:gd name="connsiteX36" fmla="*/ 681844 w 2296913"/>
                  <a:gd name="connsiteY36" fmla="*/ 1849008 h 3859391"/>
                  <a:gd name="connsiteX37" fmla="*/ 720754 w 2296913"/>
                  <a:gd name="connsiteY37" fmla="*/ 1881434 h 3859391"/>
                  <a:gd name="connsiteX38" fmla="*/ 685738 w 2296913"/>
                  <a:gd name="connsiteY38" fmla="*/ 1938174 h 3859391"/>
                  <a:gd name="connsiteX39" fmla="*/ 688329 w 2296913"/>
                  <a:gd name="connsiteY39" fmla="*/ 2030591 h 3859391"/>
                  <a:gd name="connsiteX40" fmla="*/ 675358 w 2296913"/>
                  <a:gd name="connsiteY40" fmla="*/ 2082472 h 3859391"/>
                  <a:gd name="connsiteX41" fmla="*/ 714269 w 2296913"/>
                  <a:gd name="connsiteY41" fmla="*/ 2114897 h 3859391"/>
                  <a:gd name="connsiteX42" fmla="*/ 772635 w 2296913"/>
                  <a:gd name="connsiteY42" fmla="*/ 2153808 h 3859391"/>
                  <a:gd name="connsiteX43" fmla="*/ 811546 w 2296913"/>
                  <a:gd name="connsiteY43" fmla="*/ 2173263 h 3859391"/>
                  <a:gd name="connsiteX44" fmla="*/ 746695 w 2296913"/>
                  <a:gd name="connsiteY44" fmla="*/ 2251085 h 3859391"/>
                  <a:gd name="connsiteX45" fmla="*/ 759665 w 2296913"/>
                  <a:gd name="connsiteY45" fmla="*/ 2328906 h 3859391"/>
                  <a:gd name="connsiteX46" fmla="*/ 811546 w 2296913"/>
                  <a:gd name="connsiteY46" fmla="*/ 2341876 h 3859391"/>
                  <a:gd name="connsiteX47" fmla="*/ 850456 w 2296913"/>
                  <a:gd name="connsiteY47" fmla="*/ 2354846 h 3859391"/>
                  <a:gd name="connsiteX48" fmla="*/ 831001 w 2296913"/>
                  <a:gd name="connsiteY48" fmla="*/ 2419697 h 3859391"/>
                  <a:gd name="connsiteX49" fmla="*/ 793716 w 2296913"/>
                  <a:gd name="connsiteY49" fmla="*/ 2476116 h 3859391"/>
                  <a:gd name="connsiteX50" fmla="*/ 837486 w 2296913"/>
                  <a:gd name="connsiteY50" fmla="*/ 2516974 h 3859391"/>
                  <a:gd name="connsiteX51" fmla="*/ 882882 w 2296913"/>
                  <a:gd name="connsiteY51" fmla="*/ 2555885 h 3859391"/>
                  <a:gd name="connsiteX52" fmla="*/ 902337 w 2296913"/>
                  <a:gd name="connsiteY52" fmla="*/ 2601280 h 3859391"/>
                  <a:gd name="connsiteX53" fmla="*/ 902337 w 2296913"/>
                  <a:gd name="connsiteY53" fmla="*/ 2679102 h 3859391"/>
                  <a:gd name="connsiteX54" fmla="*/ 895852 w 2296913"/>
                  <a:gd name="connsiteY54" fmla="*/ 2750438 h 3859391"/>
                  <a:gd name="connsiteX55" fmla="*/ 947733 w 2296913"/>
                  <a:gd name="connsiteY55" fmla="*/ 2789348 h 3859391"/>
                  <a:gd name="connsiteX56" fmla="*/ 980158 w 2296913"/>
                  <a:gd name="connsiteY56" fmla="*/ 2815289 h 3859391"/>
                  <a:gd name="connsiteX57" fmla="*/ 973673 w 2296913"/>
                  <a:gd name="connsiteY57" fmla="*/ 2873655 h 3859391"/>
                  <a:gd name="connsiteX58" fmla="*/ 1019069 w 2296913"/>
                  <a:gd name="connsiteY58" fmla="*/ 2932021 h 3859391"/>
                  <a:gd name="connsiteX59" fmla="*/ 1077435 w 2296913"/>
                  <a:gd name="connsiteY59" fmla="*/ 2977417 h 3859391"/>
                  <a:gd name="connsiteX60" fmla="*/ 1111808 w 2296913"/>
                  <a:gd name="connsiteY60" fmla="*/ 3008876 h 3859391"/>
                  <a:gd name="connsiteX61" fmla="*/ 1090405 w 2296913"/>
                  <a:gd name="connsiteY61" fmla="*/ 3061723 h 3859391"/>
                  <a:gd name="connsiteX62" fmla="*/ 1066734 w 2296913"/>
                  <a:gd name="connsiteY62" fmla="*/ 3119445 h 3859391"/>
                  <a:gd name="connsiteX63" fmla="*/ 1142286 w 2296913"/>
                  <a:gd name="connsiteY63" fmla="*/ 3165485 h 3859391"/>
                  <a:gd name="connsiteX64" fmla="*/ 1220107 w 2296913"/>
                  <a:gd name="connsiteY64" fmla="*/ 3165485 h 3859391"/>
                  <a:gd name="connsiteX65" fmla="*/ 1152022 w 2296913"/>
                  <a:gd name="connsiteY65" fmla="*/ 3239090 h 3859391"/>
                  <a:gd name="connsiteX66" fmla="*/ 1169852 w 2296913"/>
                  <a:gd name="connsiteY66" fmla="*/ 3290649 h 3859391"/>
                  <a:gd name="connsiteX67" fmla="*/ 1226592 w 2296913"/>
                  <a:gd name="connsiteY67" fmla="*/ 3340582 h 3859391"/>
                  <a:gd name="connsiteX68" fmla="*/ 1336839 w 2296913"/>
                  <a:gd name="connsiteY68" fmla="*/ 3334097 h 3859391"/>
                  <a:gd name="connsiteX69" fmla="*/ 1382235 w 2296913"/>
                  <a:gd name="connsiteY69" fmla="*/ 3366523 h 3859391"/>
                  <a:gd name="connsiteX70" fmla="*/ 1362780 w 2296913"/>
                  <a:gd name="connsiteY70" fmla="*/ 3437859 h 3859391"/>
                  <a:gd name="connsiteX71" fmla="*/ 1330354 w 2296913"/>
                  <a:gd name="connsiteY71" fmla="*/ 3528651 h 3859391"/>
                  <a:gd name="connsiteX72" fmla="*/ 1382235 w 2296913"/>
                  <a:gd name="connsiteY72" fmla="*/ 3580531 h 3859391"/>
                  <a:gd name="connsiteX73" fmla="*/ 1421146 w 2296913"/>
                  <a:gd name="connsiteY73" fmla="*/ 3580531 h 3859391"/>
                  <a:gd name="connsiteX74" fmla="*/ 1375750 w 2296913"/>
                  <a:gd name="connsiteY74" fmla="*/ 3638897 h 3859391"/>
                  <a:gd name="connsiteX75" fmla="*/ 1414661 w 2296913"/>
                  <a:gd name="connsiteY75" fmla="*/ 3716719 h 3859391"/>
                  <a:gd name="connsiteX76" fmla="*/ 1511937 w 2296913"/>
                  <a:gd name="connsiteY76" fmla="*/ 3749144 h 3859391"/>
                  <a:gd name="connsiteX77" fmla="*/ 1531392 w 2296913"/>
                  <a:gd name="connsiteY77" fmla="*/ 3820480 h 3859391"/>
                  <a:gd name="connsiteX78" fmla="*/ 1531392 w 2296913"/>
                  <a:gd name="connsiteY78" fmla="*/ 3820480 h 3859391"/>
                  <a:gd name="connsiteX79" fmla="*/ 1524907 w 2296913"/>
                  <a:gd name="connsiteY79" fmla="*/ 3859391 h 3859391"/>
                  <a:gd name="connsiteX80" fmla="*/ 1667580 w 2296913"/>
                  <a:gd name="connsiteY80" fmla="*/ 3833451 h 3859391"/>
                  <a:gd name="connsiteX81" fmla="*/ 1810252 w 2296913"/>
                  <a:gd name="connsiteY81" fmla="*/ 3781570 h 3859391"/>
                  <a:gd name="connsiteX82" fmla="*/ 2011290 w 2296913"/>
                  <a:gd name="connsiteY82" fmla="*/ 3749144 h 3859391"/>
                  <a:gd name="connsiteX83" fmla="*/ 2179903 w 2296913"/>
                  <a:gd name="connsiteY83" fmla="*/ 3716719 h 3859391"/>
                  <a:gd name="connsiteX84" fmla="*/ 2296635 w 2296913"/>
                  <a:gd name="connsiteY84" fmla="*/ 3710234 h 3859391"/>
                  <a:gd name="connsiteX85" fmla="*/ 2147478 w 2296913"/>
                  <a:gd name="connsiteY85" fmla="*/ 3522165 h 3859391"/>
                  <a:gd name="connsiteX86" fmla="*/ 1952924 w 2296913"/>
                  <a:gd name="connsiteY86" fmla="*/ 3243306 h 3859391"/>
                  <a:gd name="connsiteX87" fmla="*/ 1712975 w 2296913"/>
                  <a:gd name="connsiteY87" fmla="*/ 2847714 h 3859391"/>
                  <a:gd name="connsiteX88" fmla="*/ 1518422 w 2296913"/>
                  <a:gd name="connsiteY88" fmla="*/ 2562370 h 3859391"/>
                  <a:gd name="connsiteX89" fmla="*/ 1343324 w 2296913"/>
                  <a:gd name="connsiteY89" fmla="*/ 2147323 h 3859391"/>
                  <a:gd name="connsiteX90" fmla="*/ 1252533 w 2296913"/>
                  <a:gd name="connsiteY90" fmla="*/ 1855493 h 3859391"/>
                  <a:gd name="connsiteX91" fmla="*/ 1174712 w 2296913"/>
                  <a:gd name="connsiteY91" fmla="*/ 1453417 h 3859391"/>
                  <a:gd name="connsiteX92" fmla="*/ 1096890 w 2296913"/>
                  <a:gd name="connsiteY92" fmla="*/ 1148617 h 3859391"/>
                  <a:gd name="connsiteX93" fmla="*/ 1012584 w 2296913"/>
                  <a:gd name="connsiteY93" fmla="*/ 804906 h 3859391"/>
                  <a:gd name="connsiteX94" fmla="*/ 954218 w 2296913"/>
                  <a:gd name="connsiteY94" fmla="*/ 389859 h 3859391"/>
                  <a:gd name="connsiteX95" fmla="*/ 947733 w 2296913"/>
                  <a:gd name="connsiteY95" fmla="*/ 136940 h 3859391"/>
                  <a:gd name="connsiteX96" fmla="*/ 941248 w 2296913"/>
                  <a:gd name="connsiteY96" fmla="*/ 753 h 3859391"/>
                  <a:gd name="connsiteX0" fmla="*/ 940567 w 2296232"/>
                  <a:gd name="connsiteY0" fmla="*/ 753 h 3859391"/>
                  <a:gd name="connsiteX1" fmla="*/ 765469 w 2296232"/>
                  <a:gd name="connsiteY1" fmla="*/ 85059 h 3859391"/>
                  <a:gd name="connsiteX2" fmla="*/ 642252 w 2296232"/>
                  <a:gd name="connsiteY2" fmla="*/ 149910 h 3859391"/>
                  <a:gd name="connsiteX3" fmla="*/ 493094 w 2296232"/>
                  <a:gd name="connsiteY3" fmla="*/ 201791 h 3859391"/>
                  <a:gd name="connsiteX4" fmla="*/ 279086 w 2296232"/>
                  <a:gd name="connsiteY4" fmla="*/ 279612 h 3859391"/>
                  <a:gd name="connsiteX5" fmla="*/ 103988 w 2296232"/>
                  <a:gd name="connsiteY5" fmla="*/ 344463 h 3859391"/>
                  <a:gd name="connsiteX6" fmla="*/ 13197 w 2296232"/>
                  <a:gd name="connsiteY6" fmla="*/ 363919 h 3859391"/>
                  <a:gd name="connsiteX7" fmla="*/ 226 w 2296232"/>
                  <a:gd name="connsiteY7" fmla="*/ 461195 h 3859391"/>
                  <a:gd name="connsiteX8" fmla="*/ 6711 w 2296232"/>
                  <a:gd name="connsiteY8" fmla="*/ 551987 h 3859391"/>
                  <a:gd name="connsiteX9" fmla="*/ 28114 w 2296232"/>
                  <a:gd name="connsiteY9" fmla="*/ 643744 h 3859391"/>
                  <a:gd name="connsiteX10" fmla="*/ 32652 w 2296232"/>
                  <a:gd name="connsiteY10" fmla="*/ 727085 h 3859391"/>
                  <a:gd name="connsiteX11" fmla="*/ 32652 w 2296232"/>
                  <a:gd name="connsiteY11" fmla="*/ 798421 h 3859391"/>
                  <a:gd name="connsiteX12" fmla="*/ 39137 w 2296232"/>
                  <a:gd name="connsiteY12" fmla="*/ 882727 h 3859391"/>
                  <a:gd name="connsiteX13" fmla="*/ 26167 w 2296232"/>
                  <a:gd name="connsiteY13" fmla="*/ 960548 h 3859391"/>
                  <a:gd name="connsiteX14" fmla="*/ 39137 w 2296232"/>
                  <a:gd name="connsiteY14" fmla="*/ 1064310 h 3859391"/>
                  <a:gd name="connsiteX15" fmla="*/ 58592 w 2296232"/>
                  <a:gd name="connsiteY15" fmla="*/ 1232923 h 3859391"/>
                  <a:gd name="connsiteX16" fmla="*/ 71563 w 2296232"/>
                  <a:gd name="connsiteY16" fmla="*/ 1356140 h 3859391"/>
                  <a:gd name="connsiteX17" fmla="*/ 78048 w 2296232"/>
                  <a:gd name="connsiteY17" fmla="*/ 1453417 h 3859391"/>
                  <a:gd name="connsiteX18" fmla="*/ 78048 w 2296232"/>
                  <a:gd name="connsiteY18" fmla="*/ 1472872 h 3859391"/>
                  <a:gd name="connsiteX19" fmla="*/ 168839 w 2296232"/>
                  <a:gd name="connsiteY19" fmla="*/ 1479357 h 3859391"/>
                  <a:gd name="connsiteX20" fmla="*/ 266116 w 2296232"/>
                  <a:gd name="connsiteY20" fmla="*/ 1466387 h 3859391"/>
                  <a:gd name="connsiteX21" fmla="*/ 324482 w 2296232"/>
                  <a:gd name="connsiteY21" fmla="*/ 1459902 h 3859391"/>
                  <a:gd name="connsiteX22" fmla="*/ 407163 w 2296232"/>
                  <a:gd name="connsiteY22" fmla="*/ 1447575 h 3859391"/>
                  <a:gd name="connsiteX23" fmla="*/ 544975 w 2296232"/>
                  <a:gd name="connsiteY23" fmla="*/ 1440446 h 3859391"/>
                  <a:gd name="connsiteX24" fmla="*/ 590371 w 2296232"/>
                  <a:gd name="connsiteY24" fmla="*/ 1459902 h 3859391"/>
                  <a:gd name="connsiteX25" fmla="*/ 622797 w 2296232"/>
                  <a:gd name="connsiteY25" fmla="*/ 1531238 h 3859391"/>
                  <a:gd name="connsiteX26" fmla="*/ 629282 w 2296232"/>
                  <a:gd name="connsiteY26" fmla="*/ 1563663 h 3859391"/>
                  <a:gd name="connsiteX27" fmla="*/ 603341 w 2296232"/>
                  <a:gd name="connsiteY27" fmla="*/ 1576634 h 3859391"/>
                  <a:gd name="connsiteX28" fmla="*/ 590371 w 2296232"/>
                  <a:gd name="connsiteY28" fmla="*/ 1602574 h 3859391"/>
                  <a:gd name="connsiteX29" fmla="*/ 596856 w 2296232"/>
                  <a:gd name="connsiteY29" fmla="*/ 1641485 h 3859391"/>
                  <a:gd name="connsiteX30" fmla="*/ 622797 w 2296232"/>
                  <a:gd name="connsiteY30" fmla="*/ 1660940 h 3859391"/>
                  <a:gd name="connsiteX31" fmla="*/ 648737 w 2296232"/>
                  <a:gd name="connsiteY31" fmla="*/ 1680395 h 3859391"/>
                  <a:gd name="connsiteX32" fmla="*/ 648737 w 2296232"/>
                  <a:gd name="connsiteY32" fmla="*/ 1719306 h 3859391"/>
                  <a:gd name="connsiteX33" fmla="*/ 648737 w 2296232"/>
                  <a:gd name="connsiteY33" fmla="*/ 1719306 h 3859391"/>
                  <a:gd name="connsiteX34" fmla="*/ 603341 w 2296232"/>
                  <a:gd name="connsiteY34" fmla="*/ 1803612 h 3859391"/>
                  <a:gd name="connsiteX35" fmla="*/ 622797 w 2296232"/>
                  <a:gd name="connsiteY35" fmla="*/ 1829553 h 3859391"/>
                  <a:gd name="connsiteX36" fmla="*/ 681163 w 2296232"/>
                  <a:gd name="connsiteY36" fmla="*/ 1849008 h 3859391"/>
                  <a:gd name="connsiteX37" fmla="*/ 720073 w 2296232"/>
                  <a:gd name="connsiteY37" fmla="*/ 1881434 h 3859391"/>
                  <a:gd name="connsiteX38" fmla="*/ 685057 w 2296232"/>
                  <a:gd name="connsiteY38" fmla="*/ 1938174 h 3859391"/>
                  <a:gd name="connsiteX39" fmla="*/ 687648 w 2296232"/>
                  <a:gd name="connsiteY39" fmla="*/ 2030591 h 3859391"/>
                  <a:gd name="connsiteX40" fmla="*/ 674677 w 2296232"/>
                  <a:gd name="connsiteY40" fmla="*/ 2082472 h 3859391"/>
                  <a:gd name="connsiteX41" fmla="*/ 713588 w 2296232"/>
                  <a:gd name="connsiteY41" fmla="*/ 2114897 h 3859391"/>
                  <a:gd name="connsiteX42" fmla="*/ 771954 w 2296232"/>
                  <a:gd name="connsiteY42" fmla="*/ 2153808 h 3859391"/>
                  <a:gd name="connsiteX43" fmla="*/ 810865 w 2296232"/>
                  <a:gd name="connsiteY43" fmla="*/ 2173263 h 3859391"/>
                  <a:gd name="connsiteX44" fmla="*/ 746014 w 2296232"/>
                  <a:gd name="connsiteY44" fmla="*/ 2251085 h 3859391"/>
                  <a:gd name="connsiteX45" fmla="*/ 758984 w 2296232"/>
                  <a:gd name="connsiteY45" fmla="*/ 2328906 h 3859391"/>
                  <a:gd name="connsiteX46" fmla="*/ 810865 w 2296232"/>
                  <a:gd name="connsiteY46" fmla="*/ 2341876 h 3859391"/>
                  <a:gd name="connsiteX47" fmla="*/ 849775 w 2296232"/>
                  <a:gd name="connsiteY47" fmla="*/ 2354846 h 3859391"/>
                  <a:gd name="connsiteX48" fmla="*/ 830320 w 2296232"/>
                  <a:gd name="connsiteY48" fmla="*/ 2419697 h 3859391"/>
                  <a:gd name="connsiteX49" fmla="*/ 793035 w 2296232"/>
                  <a:gd name="connsiteY49" fmla="*/ 2476116 h 3859391"/>
                  <a:gd name="connsiteX50" fmla="*/ 836805 w 2296232"/>
                  <a:gd name="connsiteY50" fmla="*/ 2516974 h 3859391"/>
                  <a:gd name="connsiteX51" fmla="*/ 882201 w 2296232"/>
                  <a:gd name="connsiteY51" fmla="*/ 2555885 h 3859391"/>
                  <a:gd name="connsiteX52" fmla="*/ 901656 w 2296232"/>
                  <a:gd name="connsiteY52" fmla="*/ 2601280 h 3859391"/>
                  <a:gd name="connsiteX53" fmla="*/ 901656 w 2296232"/>
                  <a:gd name="connsiteY53" fmla="*/ 2679102 h 3859391"/>
                  <a:gd name="connsiteX54" fmla="*/ 895171 w 2296232"/>
                  <a:gd name="connsiteY54" fmla="*/ 2750438 h 3859391"/>
                  <a:gd name="connsiteX55" fmla="*/ 947052 w 2296232"/>
                  <a:gd name="connsiteY55" fmla="*/ 2789348 h 3859391"/>
                  <a:gd name="connsiteX56" fmla="*/ 979477 w 2296232"/>
                  <a:gd name="connsiteY56" fmla="*/ 2815289 h 3859391"/>
                  <a:gd name="connsiteX57" fmla="*/ 972992 w 2296232"/>
                  <a:gd name="connsiteY57" fmla="*/ 2873655 h 3859391"/>
                  <a:gd name="connsiteX58" fmla="*/ 1018388 w 2296232"/>
                  <a:gd name="connsiteY58" fmla="*/ 2932021 h 3859391"/>
                  <a:gd name="connsiteX59" fmla="*/ 1076754 w 2296232"/>
                  <a:gd name="connsiteY59" fmla="*/ 2977417 h 3859391"/>
                  <a:gd name="connsiteX60" fmla="*/ 1111127 w 2296232"/>
                  <a:gd name="connsiteY60" fmla="*/ 3008876 h 3859391"/>
                  <a:gd name="connsiteX61" fmla="*/ 1089724 w 2296232"/>
                  <a:gd name="connsiteY61" fmla="*/ 3061723 h 3859391"/>
                  <a:gd name="connsiteX62" fmla="*/ 1066053 w 2296232"/>
                  <a:gd name="connsiteY62" fmla="*/ 3119445 h 3859391"/>
                  <a:gd name="connsiteX63" fmla="*/ 1141605 w 2296232"/>
                  <a:gd name="connsiteY63" fmla="*/ 3165485 h 3859391"/>
                  <a:gd name="connsiteX64" fmla="*/ 1219426 w 2296232"/>
                  <a:gd name="connsiteY64" fmla="*/ 3165485 h 3859391"/>
                  <a:gd name="connsiteX65" fmla="*/ 1151341 w 2296232"/>
                  <a:gd name="connsiteY65" fmla="*/ 3239090 h 3859391"/>
                  <a:gd name="connsiteX66" fmla="*/ 1169171 w 2296232"/>
                  <a:gd name="connsiteY66" fmla="*/ 3290649 h 3859391"/>
                  <a:gd name="connsiteX67" fmla="*/ 1225911 w 2296232"/>
                  <a:gd name="connsiteY67" fmla="*/ 3340582 h 3859391"/>
                  <a:gd name="connsiteX68" fmla="*/ 1336158 w 2296232"/>
                  <a:gd name="connsiteY68" fmla="*/ 3334097 h 3859391"/>
                  <a:gd name="connsiteX69" fmla="*/ 1381554 w 2296232"/>
                  <a:gd name="connsiteY69" fmla="*/ 3366523 h 3859391"/>
                  <a:gd name="connsiteX70" fmla="*/ 1362099 w 2296232"/>
                  <a:gd name="connsiteY70" fmla="*/ 3437859 h 3859391"/>
                  <a:gd name="connsiteX71" fmla="*/ 1329673 w 2296232"/>
                  <a:gd name="connsiteY71" fmla="*/ 3528651 h 3859391"/>
                  <a:gd name="connsiteX72" fmla="*/ 1381554 w 2296232"/>
                  <a:gd name="connsiteY72" fmla="*/ 3580531 h 3859391"/>
                  <a:gd name="connsiteX73" fmla="*/ 1420465 w 2296232"/>
                  <a:gd name="connsiteY73" fmla="*/ 3580531 h 3859391"/>
                  <a:gd name="connsiteX74" fmla="*/ 1375069 w 2296232"/>
                  <a:gd name="connsiteY74" fmla="*/ 3638897 h 3859391"/>
                  <a:gd name="connsiteX75" fmla="*/ 1413980 w 2296232"/>
                  <a:gd name="connsiteY75" fmla="*/ 3716719 h 3859391"/>
                  <a:gd name="connsiteX76" fmla="*/ 1511256 w 2296232"/>
                  <a:gd name="connsiteY76" fmla="*/ 3749144 h 3859391"/>
                  <a:gd name="connsiteX77" fmla="*/ 1530711 w 2296232"/>
                  <a:gd name="connsiteY77" fmla="*/ 3820480 h 3859391"/>
                  <a:gd name="connsiteX78" fmla="*/ 1530711 w 2296232"/>
                  <a:gd name="connsiteY78" fmla="*/ 3820480 h 3859391"/>
                  <a:gd name="connsiteX79" fmla="*/ 1524226 w 2296232"/>
                  <a:gd name="connsiteY79" fmla="*/ 3859391 h 3859391"/>
                  <a:gd name="connsiteX80" fmla="*/ 1666899 w 2296232"/>
                  <a:gd name="connsiteY80" fmla="*/ 3833451 h 3859391"/>
                  <a:gd name="connsiteX81" fmla="*/ 1809571 w 2296232"/>
                  <a:gd name="connsiteY81" fmla="*/ 3781570 h 3859391"/>
                  <a:gd name="connsiteX82" fmla="*/ 2010609 w 2296232"/>
                  <a:gd name="connsiteY82" fmla="*/ 3749144 h 3859391"/>
                  <a:gd name="connsiteX83" fmla="*/ 2179222 w 2296232"/>
                  <a:gd name="connsiteY83" fmla="*/ 3716719 h 3859391"/>
                  <a:gd name="connsiteX84" fmla="*/ 2295954 w 2296232"/>
                  <a:gd name="connsiteY84" fmla="*/ 3710234 h 3859391"/>
                  <a:gd name="connsiteX85" fmla="*/ 2146797 w 2296232"/>
                  <a:gd name="connsiteY85" fmla="*/ 3522165 h 3859391"/>
                  <a:gd name="connsiteX86" fmla="*/ 1952243 w 2296232"/>
                  <a:gd name="connsiteY86" fmla="*/ 3243306 h 3859391"/>
                  <a:gd name="connsiteX87" fmla="*/ 1712294 w 2296232"/>
                  <a:gd name="connsiteY87" fmla="*/ 2847714 h 3859391"/>
                  <a:gd name="connsiteX88" fmla="*/ 1517741 w 2296232"/>
                  <a:gd name="connsiteY88" fmla="*/ 2562370 h 3859391"/>
                  <a:gd name="connsiteX89" fmla="*/ 1342643 w 2296232"/>
                  <a:gd name="connsiteY89" fmla="*/ 2147323 h 3859391"/>
                  <a:gd name="connsiteX90" fmla="*/ 1251852 w 2296232"/>
                  <a:gd name="connsiteY90" fmla="*/ 1855493 h 3859391"/>
                  <a:gd name="connsiteX91" fmla="*/ 1174031 w 2296232"/>
                  <a:gd name="connsiteY91" fmla="*/ 1453417 h 3859391"/>
                  <a:gd name="connsiteX92" fmla="*/ 1096209 w 2296232"/>
                  <a:gd name="connsiteY92" fmla="*/ 1148617 h 3859391"/>
                  <a:gd name="connsiteX93" fmla="*/ 1011903 w 2296232"/>
                  <a:gd name="connsiteY93" fmla="*/ 804906 h 3859391"/>
                  <a:gd name="connsiteX94" fmla="*/ 953537 w 2296232"/>
                  <a:gd name="connsiteY94" fmla="*/ 389859 h 3859391"/>
                  <a:gd name="connsiteX95" fmla="*/ 947052 w 2296232"/>
                  <a:gd name="connsiteY95" fmla="*/ 136940 h 3859391"/>
                  <a:gd name="connsiteX96" fmla="*/ 940567 w 2296232"/>
                  <a:gd name="connsiteY96" fmla="*/ 753 h 3859391"/>
                  <a:gd name="connsiteX0" fmla="*/ 940567 w 2296232"/>
                  <a:gd name="connsiteY0" fmla="*/ 753 h 3859391"/>
                  <a:gd name="connsiteX1" fmla="*/ 765469 w 2296232"/>
                  <a:gd name="connsiteY1" fmla="*/ 85059 h 3859391"/>
                  <a:gd name="connsiteX2" fmla="*/ 642252 w 2296232"/>
                  <a:gd name="connsiteY2" fmla="*/ 149910 h 3859391"/>
                  <a:gd name="connsiteX3" fmla="*/ 493094 w 2296232"/>
                  <a:gd name="connsiteY3" fmla="*/ 201791 h 3859391"/>
                  <a:gd name="connsiteX4" fmla="*/ 279086 w 2296232"/>
                  <a:gd name="connsiteY4" fmla="*/ 279612 h 3859391"/>
                  <a:gd name="connsiteX5" fmla="*/ 103988 w 2296232"/>
                  <a:gd name="connsiteY5" fmla="*/ 344463 h 3859391"/>
                  <a:gd name="connsiteX6" fmla="*/ 13197 w 2296232"/>
                  <a:gd name="connsiteY6" fmla="*/ 363919 h 3859391"/>
                  <a:gd name="connsiteX7" fmla="*/ 226 w 2296232"/>
                  <a:gd name="connsiteY7" fmla="*/ 461195 h 3859391"/>
                  <a:gd name="connsiteX8" fmla="*/ 6711 w 2296232"/>
                  <a:gd name="connsiteY8" fmla="*/ 551987 h 3859391"/>
                  <a:gd name="connsiteX9" fmla="*/ 28114 w 2296232"/>
                  <a:gd name="connsiteY9" fmla="*/ 643744 h 3859391"/>
                  <a:gd name="connsiteX10" fmla="*/ 32652 w 2296232"/>
                  <a:gd name="connsiteY10" fmla="*/ 727085 h 3859391"/>
                  <a:gd name="connsiteX11" fmla="*/ 32652 w 2296232"/>
                  <a:gd name="connsiteY11" fmla="*/ 798421 h 3859391"/>
                  <a:gd name="connsiteX12" fmla="*/ 32330 w 2296232"/>
                  <a:gd name="connsiteY12" fmla="*/ 873651 h 3859391"/>
                  <a:gd name="connsiteX13" fmla="*/ 26167 w 2296232"/>
                  <a:gd name="connsiteY13" fmla="*/ 960548 h 3859391"/>
                  <a:gd name="connsiteX14" fmla="*/ 39137 w 2296232"/>
                  <a:gd name="connsiteY14" fmla="*/ 1064310 h 3859391"/>
                  <a:gd name="connsiteX15" fmla="*/ 58592 w 2296232"/>
                  <a:gd name="connsiteY15" fmla="*/ 1232923 h 3859391"/>
                  <a:gd name="connsiteX16" fmla="*/ 71563 w 2296232"/>
                  <a:gd name="connsiteY16" fmla="*/ 1356140 h 3859391"/>
                  <a:gd name="connsiteX17" fmla="*/ 78048 w 2296232"/>
                  <a:gd name="connsiteY17" fmla="*/ 1453417 h 3859391"/>
                  <a:gd name="connsiteX18" fmla="*/ 78048 w 2296232"/>
                  <a:gd name="connsiteY18" fmla="*/ 1472872 h 3859391"/>
                  <a:gd name="connsiteX19" fmla="*/ 168839 w 2296232"/>
                  <a:gd name="connsiteY19" fmla="*/ 1479357 h 3859391"/>
                  <a:gd name="connsiteX20" fmla="*/ 266116 w 2296232"/>
                  <a:gd name="connsiteY20" fmla="*/ 1466387 h 3859391"/>
                  <a:gd name="connsiteX21" fmla="*/ 324482 w 2296232"/>
                  <a:gd name="connsiteY21" fmla="*/ 1459902 h 3859391"/>
                  <a:gd name="connsiteX22" fmla="*/ 407163 w 2296232"/>
                  <a:gd name="connsiteY22" fmla="*/ 1447575 h 3859391"/>
                  <a:gd name="connsiteX23" fmla="*/ 544975 w 2296232"/>
                  <a:gd name="connsiteY23" fmla="*/ 1440446 h 3859391"/>
                  <a:gd name="connsiteX24" fmla="*/ 590371 w 2296232"/>
                  <a:gd name="connsiteY24" fmla="*/ 1459902 h 3859391"/>
                  <a:gd name="connsiteX25" fmla="*/ 622797 w 2296232"/>
                  <a:gd name="connsiteY25" fmla="*/ 1531238 h 3859391"/>
                  <a:gd name="connsiteX26" fmla="*/ 629282 w 2296232"/>
                  <a:gd name="connsiteY26" fmla="*/ 1563663 h 3859391"/>
                  <a:gd name="connsiteX27" fmla="*/ 603341 w 2296232"/>
                  <a:gd name="connsiteY27" fmla="*/ 1576634 h 3859391"/>
                  <a:gd name="connsiteX28" fmla="*/ 590371 w 2296232"/>
                  <a:gd name="connsiteY28" fmla="*/ 1602574 h 3859391"/>
                  <a:gd name="connsiteX29" fmla="*/ 596856 w 2296232"/>
                  <a:gd name="connsiteY29" fmla="*/ 1641485 h 3859391"/>
                  <a:gd name="connsiteX30" fmla="*/ 622797 w 2296232"/>
                  <a:gd name="connsiteY30" fmla="*/ 1660940 h 3859391"/>
                  <a:gd name="connsiteX31" fmla="*/ 648737 w 2296232"/>
                  <a:gd name="connsiteY31" fmla="*/ 1680395 h 3859391"/>
                  <a:gd name="connsiteX32" fmla="*/ 648737 w 2296232"/>
                  <a:gd name="connsiteY32" fmla="*/ 1719306 h 3859391"/>
                  <a:gd name="connsiteX33" fmla="*/ 648737 w 2296232"/>
                  <a:gd name="connsiteY33" fmla="*/ 1719306 h 3859391"/>
                  <a:gd name="connsiteX34" fmla="*/ 603341 w 2296232"/>
                  <a:gd name="connsiteY34" fmla="*/ 1803612 h 3859391"/>
                  <a:gd name="connsiteX35" fmla="*/ 622797 w 2296232"/>
                  <a:gd name="connsiteY35" fmla="*/ 1829553 h 3859391"/>
                  <a:gd name="connsiteX36" fmla="*/ 681163 w 2296232"/>
                  <a:gd name="connsiteY36" fmla="*/ 1849008 h 3859391"/>
                  <a:gd name="connsiteX37" fmla="*/ 720073 w 2296232"/>
                  <a:gd name="connsiteY37" fmla="*/ 1881434 h 3859391"/>
                  <a:gd name="connsiteX38" fmla="*/ 685057 w 2296232"/>
                  <a:gd name="connsiteY38" fmla="*/ 1938174 h 3859391"/>
                  <a:gd name="connsiteX39" fmla="*/ 687648 w 2296232"/>
                  <a:gd name="connsiteY39" fmla="*/ 2030591 h 3859391"/>
                  <a:gd name="connsiteX40" fmla="*/ 674677 w 2296232"/>
                  <a:gd name="connsiteY40" fmla="*/ 2082472 h 3859391"/>
                  <a:gd name="connsiteX41" fmla="*/ 713588 w 2296232"/>
                  <a:gd name="connsiteY41" fmla="*/ 2114897 h 3859391"/>
                  <a:gd name="connsiteX42" fmla="*/ 771954 w 2296232"/>
                  <a:gd name="connsiteY42" fmla="*/ 2153808 h 3859391"/>
                  <a:gd name="connsiteX43" fmla="*/ 810865 w 2296232"/>
                  <a:gd name="connsiteY43" fmla="*/ 2173263 h 3859391"/>
                  <a:gd name="connsiteX44" fmla="*/ 746014 w 2296232"/>
                  <a:gd name="connsiteY44" fmla="*/ 2251085 h 3859391"/>
                  <a:gd name="connsiteX45" fmla="*/ 758984 w 2296232"/>
                  <a:gd name="connsiteY45" fmla="*/ 2328906 h 3859391"/>
                  <a:gd name="connsiteX46" fmla="*/ 810865 w 2296232"/>
                  <a:gd name="connsiteY46" fmla="*/ 2341876 h 3859391"/>
                  <a:gd name="connsiteX47" fmla="*/ 849775 w 2296232"/>
                  <a:gd name="connsiteY47" fmla="*/ 2354846 h 3859391"/>
                  <a:gd name="connsiteX48" fmla="*/ 830320 w 2296232"/>
                  <a:gd name="connsiteY48" fmla="*/ 2419697 h 3859391"/>
                  <a:gd name="connsiteX49" fmla="*/ 793035 w 2296232"/>
                  <a:gd name="connsiteY49" fmla="*/ 2476116 h 3859391"/>
                  <a:gd name="connsiteX50" fmla="*/ 836805 w 2296232"/>
                  <a:gd name="connsiteY50" fmla="*/ 2516974 h 3859391"/>
                  <a:gd name="connsiteX51" fmla="*/ 882201 w 2296232"/>
                  <a:gd name="connsiteY51" fmla="*/ 2555885 h 3859391"/>
                  <a:gd name="connsiteX52" fmla="*/ 901656 w 2296232"/>
                  <a:gd name="connsiteY52" fmla="*/ 2601280 h 3859391"/>
                  <a:gd name="connsiteX53" fmla="*/ 901656 w 2296232"/>
                  <a:gd name="connsiteY53" fmla="*/ 2679102 h 3859391"/>
                  <a:gd name="connsiteX54" fmla="*/ 895171 w 2296232"/>
                  <a:gd name="connsiteY54" fmla="*/ 2750438 h 3859391"/>
                  <a:gd name="connsiteX55" fmla="*/ 947052 w 2296232"/>
                  <a:gd name="connsiteY55" fmla="*/ 2789348 h 3859391"/>
                  <a:gd name="connsiteX56" fmla="*/ 979477 w 2296232"/>
                  <a:gd name="connsiteY56" fmla="*/ 2815289 h 3859391"/>
                  <a:gd name="connsiteX57" fmla="*/ 972992 w 2296232"/>
                  <a:gd name="connsiteY57" fmla="*/ 2873655 h 3859391"/>
                  <a:gd name="connsiteX58" fmla="*/ 1018388 w 2296232"/>
                  <a:gd name="connsiteY58" fmla="*/ 2932021 h 3859391"/>
                  <a:gd name="connsiteX59" fmla="*/ 1076754 w 2296232"/>
                  <a:gd name="connsiteY59" fmla="*/ 2977417 h 3859391"/>
                  <a:gd name="connsiteX60" fmla="*/ 1111127 w 2296232"/>
                  <a:gd name="connsiteY60" fmla="*/ 3008876 h 3859391"/>
                  <a:gd name="connsiteX61" fmla="*/ 1089724 w 2296232"/>
                  <a:gd name="connsiteY61" fmla="*/ 3061723 h 3859391"/>
                  <a:gd name="connsiteX62" fmla="*/ 1066053 w 2296232"/>
                  <a:gd name="connsiteY62" fmla="*/ 3119445 h 3859391"/>
                  <a:gd name="connsiteX63" fmla="*/ 1141605 w 2296232"/>
                  <a:gd name="connsiteY63" fmla="*/ 3165485 h 3859391"/>
                  <a:gd name="connsiteX64" fmla="*/ 1219426 w 2296232"/>
                  <a:gd name="connsiteY64" fmla="*/ 3165485 h 3859391"/>
                  <a:gd name="connsiteX65" fmla="*/ 1151341 w 2296232"/>
                  <a:gd name="connsiteY65" fmla="*/ 3239090 h 3859391"/>
                  <a:gd name="connsiteX66" fmla="*/ 1169171 w 2296232"/>
                  <a:gd name="connsiteY66" fmla="*/ 3290649 h 3859391"/>
                  <a:gd name="connsiteX67" fmla="*/ 1225911 w 2296232"/>
                  <a:gd name="connsiteY67" fmla="*/ 3340582 h 3859391"/>
                  <a:gd name="connsiteX68" fmla="*/ 1336158 w 2296232"/>
                  <a:gd name="connsiteY68" fmla="*/ 3334097 h 3859391"/>
                  <a:gd name="connsiteX69" fmla="*/ 1381554 w 2296232"/>
                  <a:gd name="connsiteY69" fmla="*/ 3366523 h 3859391"/>
                  <a:gd name="connsiteX70" fmla="*/ 1362099 w 2296232"/>
                  <a:gd name="connsiteY70" fmla="*/ 3437859 h 3859391"/>
                  <a:gd name="connsiteX71" fmla="*/ 1329673 w 2296232"/>
                  <a:gd name="connsiteY71" fmla="*/ 3528651 h 3859391"/>
                  <a:gd name="connsiteX72" fmla="*/ 1381554 w 2296232"/>
                  <a:gd name="connsiteY72" fmla="*/ 3580531 h 3859391"/>
                  <a:gd name="connsiteX73" fmla="*/ 1420465 w 2296232"/>
                  <a:gd name="connsiteY73" fmla="*/ 3580531 h 3859391"/>
                  <a:gd name="connsiteX74" fmla="*/ 1375069 w 2296232"/>
                  <a:gd name="connsiteY74" fmla="*/ 3638897 h 3859391"/>
                  <a:gd name="connsiteX75" fmla="*/ 1413980 w 2296232"/>
                  <a:gd name="connsiteY75" fmla="*/ 3716719 h 3859391"/>
                  <a:gd name="connsiteX76" fmla="*/ 1511256 w 2296232"/>
                  <a:gd name="connsiteY76" fmla="*/ 3749144 h 3859391"/>
                  <a:gd name="connsiteX77" fmla="*/ 1530711 w 2296232"/>
                  <a:gd name="connsiteY77" fmla="*/ 3820480 h 3859391"/>
                  <a:gd name="connsiteX78" fmla="*/ 1530711 w 2296232"/>
                  <a:gd name="connsiteY78" fmla="*/ 3820480 h 3859391"/>
                  <a:gd name="connsiteX79" fmla="*/ 1524226 w 2296232"/>
                  <a:gd name="connsiteY79" fmla="*/ 3859391 h 3859391"/>
                  <a:gd name="connsiteX80" fmla="*/ 1666899 w 2296232"/>
                  <a:gd name="connsiteY80" fmla="*/ 3833451 h 3859391"/>
                  <a:gd name="connsiteX81" fmla="*/ 1809571 w 2296232"/>
                  <a:gd name="connsiteY81" fmla="*/ 3781570 h 3859391"/>
                  <a:gd name="connsiteX82" fmla="*/ 2010609 w 2296232"/>
                  <a:gd name="connsiteY82" fmla="*/ 3749144 h 3859391"/>
                  <a:gd name="connsiteX83" fmla="*/ 2179222 w 2296232"/>
                  <a:gd name="connsiteY83" fmla="*/ 3716719 h 3859391"/>
                  <a:gd name="connsiteX84" fmla="*/ 2295954 w 2296232"/>
                  <a:gd name="connsiteY84" fmla="*/ 3710234 h 3859391"/>
                  <a:gd name="connsiteX85" fmla="*/ 2146797 w 2296232"/>
                  <a:gd name="connsiteY85" fmla="*/ 3522165 h 3859391"/>
                  <a:gd name="connsiteX86" fmla="*/ 1952243 w 2296232"/>
                  <a:gd name="connsiteY86" fmla="*/ 3243306 h 3859391"/>
                  <a:gd name="connsiteX87" fmla="*/ 1712294 w 2296232"/>
                  <a:gd name="connsiteY87" fmla="*/ 2847714 h 3859391"/>
                  <a:gd name="connsiteX88" fmla="*/ 1517741 w 2296232"/>
                  <a:gd name="connsiteY88" fmla="*/ 2562370 h 3859391"/>
                  <a:gd name="connsiteX89" fmla="*/ 1342643 w 2296232"/>
                  <a:gd name="connsiteY89" fmla="*/ 2147323 h 3859391"/>
                  <a:gd name="connsiteX90" fmla="*/ 1251852 w 2296232"/>
                  <a:gd name="connsiteY90" fmla="*/ 1855493 h 3859391"/>
                  <a:gd name="connsiteX91" fmla="*/ 1174031 w 2296232"/>
                  <a:gd name="connsiteY91" fmla="*/ 1453417 h 3859391"/>
                  <a:gd name="connsiteX92" fmla="*/ 1096209 w 2296232"/>
                  <a:gd name="connsiteY92" fmla="*/ 1148617 h 3859391"/>
                  <a:gd name="connsiteX93" fmla="*/ 1011903 w 2296232"/>
                  <a:gd name="connsiteY93" fmla="*/ 804906 h 3859391"/>
                  <a:gd name="connsiteX94" fmla="*/ 953537 w 2296232"/>
                  <a:gd name="connsiteY94" fmla="*/ 389859 h 3859391"/>
                  <a:gd name="connsiteX95" fmla="*/ 947052 w 2296232"/>
                  <a:gd name="connsiteY95" fmla="*/ 136940 h 3859391"/>
                  <a:gd name="connsiteX96" fmla="*/ 940567 w 2296232"/>
                  <a:gd name="connsiteY96" fmla="*/ 753 h 38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2296232" h="3859391">
                    <a:moveTo>
                      <a:pt x="940567" y="753"/>
                    </a:moveTo>
                    <a:cubicBezTo>
                      <a:pt x="910303" y="-7894"/>
                      <a:pt x="815188" y="60200"/>
                      <a:pt x="765469" y="85059"/>
                    </a:cubicBezTo>
                    <a:cubicBezTo>
                      <a:pt x="715750" y="109918"/>
                      <a:pt x="688900" y="133684"/>
                      <a:pt x="642252" y="149910"/>
                    </a:cubicBezTo>
                    <a:lnTo>
                      <a:pt x="493094" y="201791"/>
                    </a:lnTo>
                    <a:lnTo>
                      <a:pt x="279086" y="279612"/>
                    </a:lnTo>
                    <a:cubicBezTo>
                      <a:pt x="214235" y="303391"/>
                      <a:pt x="148303" y="330412"/>
                      <a:pt x="103988" y="344463"/>
                    </a:cubicBezTo>
                    <a:cubicBezTo>
                      <a:pt x="59673" y="358514"/>
                      <a:pt x="30491" y="344464"/>
                      <a:pt x="13197" y="363919"/>
                    </a:cubicBezTo>
                    <a:lnTo>
                      <a:pt x="226" y="461195"/>
                    </a:lnTo>
                    <a:cubicBezTo>
                      <a:pt x="-855" y="492540"/>
                      <a:pt x="2063" y="521562"/>
                      <a:pt x="6711" y="551987"/>
                    </a:cubicBezTo>
                    <a:cubicBezTo>
                      <a:pt x="11359" y="582412"/>
                      <a:pt x="20980" y="613158"/>
                      <a:pt x="28114" y="643744"/>
                    </a:cubicBezTo>
                    <a:cubicBezTo>
                      <a:pt x="32437" y="672927"/>
                      <a:pt x="31896" y="701306"/>
                      <a:pt x="32652" y="727085"/>
                    </a:cubicBezTo>
                    <a:cubicBezTo>
                      <a:pt x="33408" y="752864"/>
                      <a:pt x="32706" y="773993"/>
                      <a:pt x="32652" y="798421"/>
                    </a:cubicBezTo>
                    <a:cubicBezTo>
                      <a:pt x="32598" y="822849"/>
                      <a:pt x="36775" y="846976"/>
                      <a:pt x="32330" y="873651"/>
                    </a:cubicBezTo>
                    <a:cubicBezTo>
                      <a:pt x="30276" y="902617"/>
                      <a:pt x="25033" y="928772"/>
                      <a:pt x="26167" y="960548"/>
                    </a:cubicBezTo>
                    <a:cubicBezTo>
                      <a:pt x="27301" y="992324"/>
                      <a:pt x="33897" y="1018895"/>
                      <a:pt x="39137" y="1064310"/>
                    </a:cubicBezTo>
                    <a:lnTo>
                      <a:pt x="58592" y="1232923"/>
                    </a:lnTo>
                    <a:cubicBezTo>
                      <a:pt x="63996" y="1281561"/>
                      <a:pt x="69109" y="1319330"/>
                      <a:pt x="71563" y="1356140"/>
                    </a:cubicBezTo>
                    <a:lnTo>
                      <a:pt x="78048" y="1453417"/>
                    </a:lnTo>
                    <a:lnTo>
                      <a:pt x="78048" y="1472872"/>
                    </a:lnTo>
                    <a:cubicBezTo>
                      <a:pt x="93180" y="1477195"/>
                      <a:pt x="137494" y="1480438"/>
                      <a:pt x="168839" y="1479357"/>
                    </a:cubicBezTo>
                    <a:cubicBezTo>
                      <a:pt x="200184" y="1478276"/>
                      <a:pt x="240134" y="1469274"/>
                      <a:pt x="266116" y="1466387"/>
                    </a:cubicBezTo>
                    <a:cubicBezTo>
                      <a:pt x="285571" y="1464225"/>
                      <a:pt x="300974" y="1463037"/>
                      <a:pt x="324482" y="1459902"/>
                    </a:cubicBezTo>
                    <a:cubicBezTo>
                      <a:pt x="347990" y="1456767"/>
                      <a:pt x="370306" y="1445972"/>
                      <a:pt x="407163" y="1447575"/>
                    </a:cubicBezTo>
                    <a:cubicBezTo>
                      <a:pt x="453100" y="1445199"/>
                      <a:pt x="514440" y="1438391"/>
                      <a:pt x="544975" y="1440446"/>
                    </a:cubicBezTo>
                    <a:cubicBezTo>
                      <a:pt x="575510" y="1442501"/>
                      <a:pt x="582124" y="1441759"/>
                      <a:pt x="590371" y="1459902"/>
                    </a:cubicBezTo>
                    <a:lnTo>
                      <a:pt x="622797" y="1531238"/>
                    </a:lnTo>
                    <a:lnTo>
                      <a:pt x="629282" y="1563663"/>
                    </a:lnTo>
                    <a:lnTo>
                      <a:pt x="603341" y="1576634"/>
                    </a:lnTo>
                    <a:lnTo>
                      <a:pt x="590371" y="1602574"/>
                    </a:lnTo>
                    <a:lnTo>
                      <a:pt x="596856" y="1641485"/>
                    </a:lnTo>
                    <a:lnTo>
                      <a:pt x="622797" y="1660940"/>
                    </a:lnTo>
                    <a:lnTo>
                      <a:pt x="648737" y="1680395"/>
                    </a:lnTo>
                    <a:lnTo>
                      <a:pt x="648737" y="1719306"/>
                    </a:lnTo>
                    <a:lnTo>
                      <a:pt x="648737" y="1719306"/>
                    </a:lnTo>
                    <a:cubicBezTo>
                      <a:pt x="641171" y="1733357"/>
                      <a:pt x="607664" y="1785238"/>
                      <a:pt x="603341" y="1803612"/>
                    </a:cubicBezTo>
                    <a:cubicBezTo>
                      <a:pt x="599018" y="1821986"/>
                      <a:pt x="609827" y="1821987"/>
                      <a:pt x="622797" y="1829553"/>
                    </a:cubicBezTo>
                    <a:lnTo>
                      <a:pt x="681163" y="1849008"/>
                    </a:lnTo>
                    <a:cubicBezTo>
                      <a:pt x="698595" y="1854819"/>
                      <a:pt x="719424" y="1866573"/>
                      <a:pt x="720073" y="1881434"/>
                    </a:cubicBezTo>
                    <a:cubicBezTo>
                      <a:pt x="720722" y="1896295"/>
                      <a:pt x="690461" y="1913315"/>
                      <a:pt x="685057" y="1938174"/>
                    </a:cubicBezTo>
                    <a:cubicBezTo>
                      <a:pt x="685921" y="1968980"/>
                      <a:pt x="686784" y="1999785"/>
                      <a:pt x="687648" y="2030591"/>
                    </a:cubicBezTo>
                    <a:lnTo>
                      <a:pt x="674677" y="2082472"/>
                    </a:lnTo>
                    <a:lnTo>
                      <a:pt x="713588" y="2114897"/>
                    </a:lnTo>
                    <a:lnTo>
                      <a:pt x="771954" y="2153808"/>
                    </a:lnTo>
                    <a:cubicBezTo>
                      <a:pt x="788167" y="2163536"/>
                      <a:pt x="815188" y="2157050"/>
                      <a:pt x="810865" y="2173263"/>
                    </a:cubicBezTo>
                    <a:cubicBezTo>
                      <a:pt x="806542" y="2189476"/>
                      <a:pt x="741519" y="2224113"/>
                      <a:pt x="746014" y="2251085"/>
                    </a:cubicBezTo>
                    <a:lnTo>
                      <a:pt x="758984" y="2328906"/>
                    </a:lnTo>
                    <a:cubicBezTo>
                      <a:pt x="762041" y="2347249"/>
                      <a:pt x="795733" y="2337553"/>
                      <a:pt x="810865" y="2341876"/>
                    </a:cubicBezTo>
                    <a:cubicBezTo>
                      <a:pt x="825997" y="2346199"/>
                      <a:pt x="846532" y="2341876"/>
                      <a:pt x="849775" y="2354846"/>
                    </a:cubicBezTo>
                    <a:cubicBezTo>
                      <a:pt x="853018" y="2367816"/>
                      <a:pt x="839777" y="2399485"/>
                      <a:pt x="830320" y="2419697"/>
                    </a:cubicBezTo>
                    <a:lnTo>
                      <a:pt x="793035" y="2476116"/>
                    </a:lnTo>
                    <a:lnTo>
                      <a:pt x="836805" y="2516974"/>
                    </a:lnTo>
                    <a:lnTo>
                      <a:pt x="882201" y="2555885"/>
                    </a:lnTo>
                    <a:lnTo>
                      <a:pt x="901656" y="2601280"/>
                    </a:lnTo>
                    <a:lnTo>
                      <a:pt x="901656" y="2679102"/>
                    </a:lnTo>
                    <a:cubicBezTo>
                      <a:pt x="900575" y="2703962"/>
                      <a:pt x="887605" y="2732064"/>
                      <a:pt x="895171" y="2750438"/>
                    </a:cubicBezTo>
                    <a:cubicBezTo>
                      <a:pt x="902737" y="2768812"/>
                      <a:pt x="933001" y="2778540"/>
                      <a:pt x="947052" y="2789348"/>
                    </a:cubicBezTo>
                    <a:lnTo>
                      <a:pt x="979477" y="2815289"/>
                    </a:lnTo>
                    <a:lnTo>
                      <a:pt x="972992" y="2873655"/>
                    </a:lnTo>
                    <a:lnTo>
                      <a:pt x="1018388" y="2932021"/>
                    </a:lnTo>
                    <a:lnTo>
                      <a:pt x="1076754" y="2977417"/>
                    </a:lnTo>
                    <a:lnTo>
                      <a:pt x="1111127" y="3008876"/>
                    </a:lnTo>
                    <a:lnTo>
                      <a:pt x="1089724" y="3061723"/>
                    </a:lnTo>
                    <a:cubicBezTo>
                      <a:pt x="1082212" y="3080151"/>
                      <a:pt x="1057406" y="3102151"/>
                      <a:pt x="1066053" y="3119445"/>
                    </a:cubicBezTo>
                    <a:cubicBezTo>
                      <a:pt x="1074700" y="3136739"/>
                      <a:pt x="1116043" y="3157812"/>
                      <a:pt x="1141605" y="3165485"/>
                    </a:cubicBezTo>
                    <a:cubicBezTo>
                      <a:pt x="1167545" y="3165485"/>
                      <a:pt x="1217803" y="3153217"/>
                      <a:pt x="1219426" y="3165485"/>
                    </a:cubicBezTo>
                    <a:cubicBezTo>
                      <a:pt x="1221049" y="3177753"/>
                      <a:pt x="1159717" y="3218229"/>
                      <a:pt x="1151341" y="3239090"/>
                    </a:cubicBezTo>
                    <a:cubicBezTo>
                      <a:pt x="1142965" y="3259951"/>
                      <a:pt x="1156743" y="3273734"/>
                      <a:pt x="1169171" y="3290649"/>
                    </a:cubicBezTo>
                    <a:cubicBezTo>
                      <a:pt x="1181599" y="3307564"/>
                      <a:pt x="1199971" y="3334097"/>
                      <a:pt x="1225911" y="3340582"/>
                    </a:cubicBezTo>
                    <a:lnTo>
                      <a:pt x="1336158" y="3334097"/>
                    </a:lnTo>
                    <a:lnTo>
                      <a:pt x="1381554" y="3366523"/>
                    </a:lnTo>
                    <a:lnTo>
                      <a:pt x="1362099" y="3437859"/>
                    </a:lnTo>
                    <a:cubicBezTo>
                      <a:pt x="1353452" y="3464880"/>
                      <a:pt x="1326430" y="3504872"/>
                      <a:pt x="1329673" y="3528651"/>
                    </a:cubicBezTo>
                    <a:cubicBezTo>
                      <a:pt x="1332916" y="3552430"/>
                      <a:pt x="1366422" y="3571884"/>
                      <a:pt x="1381554" y="3580531"/>
                    </a:cubicBezTo>
                    <a:lnTo>
                      <a:pt x="1420465" y="3580531"/>
                    </a:lnTo>
                    <a:cubicBezTo>
                      <a:pt x="1430253" y="3580531"/>
                      <a:pt x="1376150" y="3616199"/>
                      <a:pt x="1375069" y="3638897"/>
                    </a:cubicBezTo>
                    <a:lnTo>
                      <a:pt x="1413980" y="3716719"/>
                    </a:lnTo>
                    <a:lnTo>
                      <a:pt x="1511256" y="3749144"/>
                    </a:lnTo>
                    <a:lnTo>
                      <a:pt x="1530711" y="3820480"/>
                    </a:lnTo>
                    <a:lnTo>
                      <a:pt x="1530711" y="3820480"/>
                    </a:lnTo>
                    <a:lnTo>
                      <a:pt x="1524226" y="3859391"/>
                    </a:lnTo>
                    <a:lnTo>
                      <a:pt x="1666899" y="3833451"/>
                    </a:lnTo>
                    <a:lnTo>
                      <a:pt x="1809571" y="3781570"/>
                    </a:lnTo>
                    <a:lnTo>
                      <a:pt x="2010609" y="3749144"/>
                    </a:lnTo>
                    <a:cubicBezTo>
                      <a:pt x="2072218" y="3738336"/>
                      <a:pt x="2131665" y="3723204"/>
                      <a:pt x="2179222" y="3716719"/>
                    </a:cubicBezTo>
                    <a:cubicBezTo>
                      <a:pt x="2226779" y="3710234"/>
                      <a:pt x="2301358" y="3742660"/>
                      <a:pt x="2295954" y="3710234"/>
                    </a:cubicBezTo>
                    <a:cubicBezTo>
                      <a:pt x="2290550" y="3677808"/>
                      <a:pt x="2204082" y="3599986"/>
                      <a:pt x="2146797" y="3522165"/>
                    </a:cubicBezTo>
                    <a:cubicBezTo>
                      <a:pt x="2089512" y="3444344"/>
                      <a:pt x="2024660" y="3355714"/>
                      <a:pt x="1952243" y="3243306"/>
                    </a:cubicBezTo>
                    <a:cubicBezTo>
                      <a:pt x="1879826" y="3130898"/>
                      <a:pt x="1784711" y="2961203"/>
                      <a:pt x="1712294" y="2847714"/>
                    </a:cubicBezTo>
                    <a:cubicBezTo>
                      <a:pt x="1639877" y="2734225"/>
                      <a:pt x="1579350" y="2679102"/>
                      <a:pt x="1517741" y="2562370"/>
                    </a:cubicBezTo>
                    <a:cubicBezTo>
                      <a:pt x="1456133" y="2445638"/>
                      <a:pt x="1386958" y="2265136"/>
                      <a:pt x="1342643" y="2147323"/>
                    </a:cubicBezTo>
                    <a:cubicBezTo>
                      <a:pt x="1298328" y="2029510"/>
                      <a:pt x="1279954" y="1971144"/>
                      <a:pt x="1251852" y="1855493"/>
                    </a:cubicBezTo>
                    <a:cubicBezTo>
                      <a:pt x="1223750" y="1739842"/>
                      <a:pt x="1203875" y="1570302"/>
                      <a:pt x="1174031" y="1453417"/>
                    </a:cubicBezTo>
                    <a:lnTo>
                      <a:pt x="1096209" y="1148617"/>
                    </a:lnTo>
                    <a:cubicBezTo>
                      <a:pt x="1069188" y="1040532"/>
                      <a:pt x="1029821" y="932329"/>
                      <a:pt x="1011903" y="804906"/>
                    </a:cubicBezTo>
                    <a:lnTo>
                      <a:pt x="953537" y="389859"/>
                    </a:lnTo>
                    <a:cubicBezTo>
                      <a:pt x="942729" y="278531"/>
                      <a:pt x="950139" y="201754"/>
                      <a:pt x="947052" y="136940"/>
                    </a:cubicBezTo>
                    <a:lnTo>
                      <a:pt x="940567" y="753"/>
                    </a:lnTo>
                    <a:close/>
                  </a:path>
                </a:pathLst>
              </a:custGeom>
              <a:solidFill>
                <a:srgbClr val="99CCFF">
                  <a:alpha val="67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380B032F-5A1A-46F6-BFF0-50A248D2B287}"/>
                  </a:ext>
                </a:extLst>
              </p:cNvPr>
              <p:cNvSpPr/>
              <p:nvPr/>
            </p:nvSpPr>
            <p:spPr>
              <a:xfrm>
                <a:off x="4071722" y="1629177"/>
                <a:ext cx="1488516" cy="3483736"/>
              </a:xfrm>
              <a:custGeom>
                <a:avLst/>
                <a:gdLst>
                  <a:gd name="connsiteX0" fmla="*/ 0 w 1481070"/>
                  <a:gd name="connsiteY0" fmla="*/ 173865 h 3483736"/>
                  <a:gd name="connsiteX1" fmla="*/ 167425 w 1481070"/>
                  <a:gd name="connsiteY1" fmla="*/ 122350 h 3483736"/>
                  <a:gd name="connsiteX2" fmla="*/ 341290 w 1481070"/>
                  <a:gd name="connsiteY2" fmla="*/ 51516 h 3483736"/>
                  <a:gd name="connsiteX3" fmla="*/ 457200 w 1481070"/>
                  <a:gd name="connsiteY3" fmla="*/ 0 h 3483736"/>
                  <a:gd name="connsiteX4" fmla="*/ 521594 w 1481070"/>
                  <a:gd name="connsiteY4" fmla="*/ 180305 h 3483736"/>
                  <a:gd name="connsiteX5" fmla="*/ 579549 w 1481070"/>
                  <a:gd name="connsiteY5" fmla="*/ 412124 h 3483736"/>
                  <a:gd name="connsiteX6" fmla="*/ 592428 w 1481070"/>
                  <a:gd name="connsiteY6" fmla="*/ 746975 h 3483736"/>
                  <a:gd name="connsiteX7" fmla="*/ 656822 w 1481070"/>
                  <a:gd name="connsiteY7" fmla="*/ 1101144 h 3483736"/>
                  <a:gd name="connsiteX8" fmla="*/ 701898 w 1481070"/>
                  <a:gd name="connsiteY8" fmla="*/ 1423116 h 3483736"/>
                  <a:gd name="connsiteX9" fmla="*/ 772732 w 1481070"/>
                  <a:gd name="connsiteY9" fmla="*/ 1609860 h 3483736"/>
                  <a:gd name="connsiteX10" fmla="*/ 804929 w 1481070"/>
                  <a:gd name="connsiteY10" fmla="*/ 1790164 h 3483736"/>
                  <a:gd name="connsiteX11" fmla="*/ 856445 w 1481070"/>
                  <a:gd name="connsiteY11" fmla="*/ 1989786 h 3483736"/>
                  <a:gd name="connsiteX12" fmla="*/ 985233 w 1481070"/>
                  <a:gd name="connsiteY12" fmla="*/ 2266682 h 3483736"/>
                  <a:gd name="connsiteX13" fmla="*/ 1094704 w 1481070"/>
                  <a:gd name="connsiteY13" fmla="*/ 2498502 h 3483736"/>
                  <a:gd name="connsiteX14" fmla="*/ 1210614 w 1481070"/>
                  <a:gd name="connsiteY14" fmla="*/ 2762519 h 3483736"/>
                  <a:gd name="connsiteX15" fmla="*/ 1358721 w 1481070"/>
                  <a:gd name="connsiteY15" fmla="*/ 2949262 h 3483736"/>
                  <a:gd name="connsiteX16" fmla="*/ 1481070 w 1481070"/>
                  <a:gd name="connsiteY16" fmla="*/ 3071612 h 3483736"/>
                  <a:gd name="connsiteX17" fmla="*/ 1481070 w 1481070"/>
                  <a:gd name="connsiteY17" fmla="*/ 3155324 h 3483736"/>
                  <a:gd name="connsiteX18" fmla="*/ 1397357 w 1481070"/>
                  <a:gd name="connsiteY18" fmla="*/ 3181082 h 3483736"/>
                  <a:gd name="connsiteX19" fmla="*/ 1287887 w 1481070"/>
                  <a:gd name="connsiteY19" fmla="*/ 3206840 h 3483736"/>
                  <a:gd name="connsiteX20" fmla="*/ 1191295 w 1481070"/>
                  <a:gd name="connsiteY20" fmla="*/ 3284113 h 3483736"/>
                  <a:gd name="connsiteX21" fmla="*/ 1101143 w 1481070"/>
                  <a:gd name="connsiteY21" fmla="*/ 3425781 h 3483736"/>
                  <a:gd name="connsiteX22" fmla="*/ 1062507 w 1481070"/>
                  <a:gd name="connsiteY22" fmla="*/ 3483736 h 3483736"/>
                  <a:gd name="connsiteX23" fmla="*/ 637504 w 1481070"/>
                  <a:gd name="connsiteY23" fmla="*/ 2820474 h 3483736"/>
                  <a:gd name="connsiteX24" fmla="*/ 354169 w 1481070"/>
                  <a:gd name="connsiteY24" fmla="*/ 2170091 h 3483736"/>
                  <a:gd name="connsiteX25" fmla="*/ 160985 w 1481070"/>
                  <a:gd name="connsiteY25" fmla="*/ 1313646 h 3483736"/>
                  <a:gd name="connsiteX26" fmla="*/ 0 w 1481070"/>
                  <a:gd name="connsiteY26" fmla="*/ 173865 h 3483736"/>
                  <a:gd name="connsiteX0" fmla="*/ 8 w 1481078"/>
                  <a:gd name="connsiteY0" fmla="*/ 173865 h 3483736"/>
                  <a:gd name="connsiteX1" fmla="*/ 167433 w 1481078"/>
                  <a:gd name="connsiteY1" fmla="*/ 122350 h 3483736"/>
                  <a:gd name="connsiteX2" fmla="*/ 341298 w 1481078"/>
                  <a:gd name="connsiteY2" fmla="*/ 51516 h 3483736"/>
                  <a:gd name="connsiteX3" fmla="*/ 457208 w 1481078"/>
                  <a:gd name="connsiteY3" fmla="*/ 0 h 3483736"/>
                  <a:gd name="connsiteX4" fmla="*/ 521602 w 1481078"/>
                  <a:gd name="connsiteY4" fmla="*/ 180305 h 3483736"/>
                  <a:gd name="connsiteX5" fmla="*/ 579557 w 1481078"/>
                  <a:gd name="connsiteY5" fmla="*/ 412124 h 3483736"/>
                  <a:gd name="connsiteX6" fmla="*/ 592436 w 1481078"/>
                  <a:gd name="connsiteY6" fmla="*/ 746975 h 3483736"/>
                  <a:gd name="connsiteX7" fmla="*/ 656830 w 1481078"/>
                  <a:gd name="connsiteY7" fmla="*/ 1101144 h 3483736"/>
                  <a:gd name="connsiteX8" fmla="*/ 701906 w 1481078"/>
                  <a:gd name="connsiteY8" fmla="*/ 1423116 h 3483736"/>
                  <a:gd name="connsiteX9" fmla="*/ 772740 w 1481078"/>
                  <a:gd name="connsiteY9" fmla="*/ 1609860 h 3483736"/>
                  <a:gd name="connsiteX10" fmla="*/ 804937 w 1481078"/>
                  <a:gd name="connsiteY10" fmla="*/ 1790164 h 3483736"/>
                  <a:gd name="connsiteX11" fmla="*/ 856453 w 1481078"/>
                  <a:gd name="connsiteY11" fmla="*/ 1989786 h 3483736"/>
                  <a:gd name="connsiteX12" fmla="*/ 985241 w 1481078"/>
                  <a:gd name="connsiteY12" fmla="*/ 2266682 h 3483736"/>
                  <a:gd name="connsiteX13" fmla="*/ 1094712 w 1481078"/>
                  <a:gd name="connsiteY13" fmla="*/ 2498502 h 3483736"/>
                  <a:gd name="connsiteX14" fmla="*/ 1210622 w 1481078"/>
                  <a:gd name="connsiteY14" fmla="*/ 2762519 h 3483736"/>
                  <a:gd name="connsiteX15" fmla="*/ 1358729 w 1481078"/>
                  <a:gd name="connsiteY15" fmla="*/ 2949262 h 3483736"/>
                  <a:gd name="connsiteX16" fmla="*/ 1481078 w 1481078"/>
                  <a:gd name="connsiteY16" fmla="*/ 3071612 h 3483736"/>
                  <a:gd name="connsiteX17" fmla="*/ 1481078 w 1481078"/>
                  <a:gd name="connsiteY17" fmla="*/ 3155324 h 3483736"/>
                  <a:gd name="connsiteX18" fmla="*/ 1397365 w 1481078"/>
                  <a:gd name="connsiteY18" fmla="*/ 3181082 h 3483736"/>
                  <a:gd name="connsiteX19" fmla="*/ 1287895 w 1481078"/>
                  <a:gd name="connsiteY19" fmla="*/ 3206840 h 3483736"/>
                  <a:gd name="connsiteX20" fmla="*/ 1191303 w 1481078"/>
                  <a:gd name="connsiteY20" fmla="*/ 3284113 h 3483736"/>
                  <a:gd name="connsiteX21" fmla="*/ 1101151 w 1481078"/>
                  <a:gd name="connsiteY21" fmla="*/ 3425781 h 3483736"/>
                  <a:gd name="connsiteX22" fmla="*/ 1062515 w 1481078"/>
                  <a:gd name="connsiteY22" fmla="*/ 3483736 h 3483736"/>
                  <a:gd name="connsiteX23" fmla="*/ 637512 w 1481078"/>
                  <a:gd name="connsiteY23" fmla="*/ 2820474 h 3483736"/>
                  <a:gd name="connsiteX24" fmla="*/ 354177 w 1481078"/>
                  <a:gd name="connsiteY24" fmla="*/ 2170091 h 3483736"/>
                  <a:gd name="connsiteX25" fmla="*/ 160993 w 1481078"/>
                  <a:gd name="connsiteY25" fmla="*/ 1313646 h 3483736"/>
                  <a:gd name="connsiteX26" fmla="*/ 8 w 1481078"/>
                  <a:gd name="connsiteY26" fmla="*/ 173865 h 3483736"/>
                  <a:gd name="connsiteX0" fmla="*/ 8 w 1481078"/>
                  <a:gd name="connsiteY0" fmla="*/ 173865 h 3483736"/>
                  <a:gd name="connsiteX1" fmla="*/ 167433 w 1481078"/>
                  <a:gd name="connsiteY1" fmla="*/ 122350 h 3483736"/>
                  <a:gd name="connsiteX2" fmla="*/ 341298 w 1481078"/>
                  <a:gd name="connsiteY2" fmla="*/ 51516 h 3483736"/>
                  <a:gd name="connsiteX3" fmla="*/ 457208 w 1481078"/>
                  <a:gd name="connsiteY3" fmla="*/ 0 h 3483736"/>
                  <a:gd name="connsiteX4" fmla="*/ 521602 w 1481078"/>
                  <a:gd name="connsiteY4" fmla="*/ 180305 h 3483736"/>
                  <a:gd name="connsiteX5" fmla="*/ 579557 w 1481078"/>
                  <a:gd name="connsiteY5" fmla="*/ 412124 h 3483736"/>
                  <a:gd name="connsiteX6" fmla="*/ 592436 w 1481078"/>
                  <a:gd name="connsiteY6" fmla="*/ 746975 h 3483736"/>
                  <a:gd name="connsiteX7" fmla="*/ 656830 w 1481078"/>
                  <a:gd name="connsiteY7" fmla="*/ 1101144 h 3483736"/>
                  <a:gd name="connsiteX8" fmla="*/ 701906 w 1481078"/>
                  <a:gd name="connsiteY8" fmla="*/ 1423116 h 3483736"/>
                  <a:gd name="connsiteX9" fmla="*/ 772740 w 1481078"/>
                  <a:gd name="connsiteY9" fmla="*/ 1609860 h 3483736"/>
                  <a:gd name="connsiteX10" fmla="*/ 804937 w 1481078"/>
                  <a:gd name="connsiteY10" fmla="*/ 1790164 h 3483736"/>
                  <a:gd name="connsiteX11" fmla="*/ 856453 w 1481078"/>
                  <a:gd name="connsiteY11" fmla="*/ 1989786 h 3483736"/>
                  <a:gd name="connsiteX12" fmla="*/ 985241 w 1481078"/>
                  <a:gd name="connsiteY12" fmla="*/ 2266682 h 3483736"/>
                  <a:gd name="connsiteX13" fmla="*/ 1094712 w 1481078"/>
                  <a:gd name="connsiteY13" fmla="*/ 2498502 h 3483736"/>
                  <a:gd name="connsiteX14" fmla="*/ 1210622 w 1481078"/>
                  <a:gd name="connsiteY14" fmla="*/ 2762519 h 3483736"/>
                  <a:gd name="connsiteX15" fmla="*/ 1358729 w 1481078"/>
                  <a:gd name="connsiteY15" fmla="*/ 2949262 h 3483736"/>
                  <a:gd name="connsiteX16" fmla="*/ 1481078 w 1481078"/>
                  <a:gd name="connsiteY16" fmla="*/ 3071612 h 3483736"/>
                  <a:gd name="connsiteX17" fmla="*/ 1481078 w 1481078"/>
                  <a:gd name="connsiteY17" fmla="*/ 3155324 h 3483736"/>
                  <a:gd name="connsiteX18" fmla="*/ 1397365 w 1481078"/>
                  <a:gd name="connsiteY18" fmla="*/ 3181082 h 3483736"/>
                  <a:gd name="connsiteX19" fmla="*/ 1287895 w 1481078"/>
                  <a:gd name="connsiteY19" fmla="*/ 3206840 h 3483736"/>
                  <a:gd name="connsiteX20" fmla="*/ 1191303 w 1481078"/>
                  <a:gd name="connsiteY20" fmla="*/ 3284113 h 3483736"/>
                  <a:gd name="connsiteX21" fmla="*/ 1101151 w 1481078"/>
                  <a:gd name="connsiteY21" fmla="*/ 3425781 h 3483736"/>
                  <a:gd name="connsiteX22" fmla="*/ 1062515 w 1481078"/>
                  <a:gd name="connsiteY22" fmla="*/ 3483736 h 3483736"/>
                  <a:gd name="connsiteX23" fmla="*/ 637512 w 1481078"/>
                  <a:gd name="connsiteY23" fmla="*/ 2820474 h 3483736"/>
                  <a:gd name="connsiteX24" fmla="*/ 354177 w 1481078"/>
                  <a:gd name="connsiteY24" fmla="*/ 2170091 h 3483736"/>
                  <a:gd name="connsiteX25" fmla="*/ 160993 w 1481078"/>
                  <a:gd name="connsiteY25" fmla="*/ 1313646 h 3483736"/>
                  <a:gd name="connsiteX26" fmla="*/ 8 w 1481078"/>
                  <a:gd name="connsiteY26" fmla="*/ 173865 h 3483736"/>
                  <a:gd name="connsiteX0" fmla="*/ 8 w 1481078"/>
                  <a:gd name="connsiteY0" fmla="*/ 173865 h 3483736"/>
                  <a:gd name="connsiteX1" fmla="*/ 167433 w 1481078"/>
                  <a:gd name="connsiteY1" fmla="*/ 122350 h 3483736"/>
                  <a:gd name="connsiteX2" fmla="*/ 341298 w 1481078"/>
                  <a:gd name="connsiteY2" fmla="*/ 51516 h 3483736"/>
                  <a:gd name="connsiteX3" fmla="*/ 457208 w 1481078"/>
                  <a:gd name="connsiteY3" fmla="*/ 0 h 3483736"/>
                  <a:gd name="connsiteX4" fmla="*/ 521602 w 1481078"/>
                  <a:gd name="connsiteY4" fmla="*/ 180305 h 3483736"/>
                  <a:gd name="connsiteX5" fmla="*/ 579557 w 1481078"/>
                  <a:gd name="connsiteY5" fmla="*/ 412124 h 3483736"/>
                  <a:gd name="connsiteX6" fmla="*/ 592436 w 1481078"/>
                  <a:gd name="connsiteY6" fmla="*/ 746975 h 3483736"/>
                  <a:gd name="connsiteX7" fmla="*/ 656830 w 1481078"/>
                  <a:gd name="connsiteY7" fmla="*/ 1101144 h 3483736"/>
                  <a:gd name="connsiteX8" fmla="*/ 701906 w 1481078"/>
                  <a:gd name="connsiteY8" fmla="*/ 1423116 h 3483736"/>
                  <a:gd name="connsiteX9" fmla="*/ 772740 w 1481078"/>
                  <a:gd name="connsiteY9" fmla="*/ 1609860 h 3483736"/>
                  <a:gd name="connsiteX10" fmla="*/ 804937 w 1481078"/>
                  <a:gd name="connsiteY10" fmla="*/ 1790164 h 3483736"/>
                  <a:gd name="connsiteX11" fmla="*/ 856453 w 1481078"/>
                  <a:gd name="connsiteY11" fmla="*/ 1989786 h 3483736"/>
                  <a:gd name="connsiteX12" fmla="*/ 985241 w 1481078"/>
                  <a:gd name="connsiteY12" fmla="*/ 2266682 h 3483736"/>
                  <a:gd name="connsiteX13" fmla="*/ 1094712 w 1481078"/>
                  <a:gd name="connsiteY13" fmla="*/ 2498502 h 3483736"/>
                  <a:gd name="connsiteX14" fmla="*/ 1210622 w 1481078"/>
                  <a:gd name="connsiteY14" fmla="*/ 2762519 h 3483736"/>
                  <a:gd name="connsiteX15" fmla="*/ 1358729 w 1481078"/>
                  <a:gd name="connsiteY15" fmla="*/ 2949262 h 3483736"/>
                  <a:gd name="connsiteX16" fmla="*/ 1481078 w 1481078"/>
                  <a:gd name="connsiteY16" fmla="*/ 3071612 h 3483736"/>
                  <a:gd name="connsiteX17" fmla="*/ 1481078 w 1481078"/>
                  <a:gd name="connsiteY17" fmla="*/ 3155324 h 3483736"/>
                  <a:gd name="connsiteX18" fmla="*/ 1397365 w 1481078"/>
                  <a:gd name="connsiteY18" fmla="*/ 3181082 h 3483736"/>
                  <a:gd name="connsiteX19" fmla="*/ 1287895 w 1481078"/>
                  <a:gd name="connsiteY19" fmla="*/ 3206840 h 3483736"/>
                  <a:gd name="connsiteX20" fmla="*/ 1191303 w 1481078"/>
                  <a:gd name="connsiteY20" fmla="*/ 3284113 h 3483736"/>
                  <a:gd name="connsiteX21" fmla="*/ 1101151 w 1481078"/>
                  <a:gd name="connsiteY21" fmla="*/ 3425781 h 3483736"/>
                  <a:gd name="connsiteX22" fmla="*/ 1062515 w 1481078"/>
                  <a:gd name="connsiteY22" fmla="*/ 3483736 h 3483736"/>
                  <a:gd name="connsiteX23" fmla="*/ 637512 w 1481078"/>
                  <a:gd name="connsiteY23" fmla="*/ 2820474 h 3483736"/>
                  <a:gd name="connsiteX24" fmla="*/ 354177 w 1481078"/>
                  <a:gd name="connsiteY24" fmla="*/ 2170091 h 3483736"/>
                  <a:gd name="connsiteX25" fmla="*/ 160993 w 1481078"/>
                  <a:gd name="connsiteY25" fmla="*/ 1313646 h 3483736"/>
                  <a:gd name="connsiteX26" fmla="*/ 8 w 1481078"/>
                  <a:gd name="connsiteY26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753415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485827"/>
                  <a:gd name="connsiteY0" fmla="*/ 173865 h 3483736"/>
                  <a:gd name="connsiteX1" fmla="*/ 172182 w 1485827"/>
                  <a:gd name="connsiteY1" fmla="*/ 122350 h 3483736"/>
                  <a:gd name="connsiteX2" fmla="*/ 346047 w 1485827"/>
                  <a:gd name="connsiteY2" fmla="*/ 51516 h 3483736"/>
                  <a:gd name="connsiteX3" fmla="*/ 461957 w 1485827"/>
                  <a:gd name="connsiteY3" fmla="*/ 0 h 3483736"/>
                  <a:gd name="connsiteX4" fmla="*/ 526351 w 1485827"/>
                  <a:gd name="connsiteY4" fmla="*/ 180305 h 3483736"/>
                  <a:gd name="connsiteX5" fmla="*/ 584306 w 1485827"/>
                  <a:gd name="connsiteY5" fmla="*/ 412124 h 3483736"/>
                  <a:gd name="connsiteX6" fmla="*/ 597185 w 1485827"/>
                  <a:gd name="connsiteY6" fmla="*/ 746975 h 3483736"/>
                  <a:gd name="connsiteX7" fmla="*/ 661579 w 1485827"/>
                  <a:gd name="connsiteY7" fmla="*/ 1101144 h 3483736"/>
                  <a:gd name="connsiteX8" fmla="*/ 706655 w 1485827"/>
                  <a:gd name="connsiteY8" fmla="*/ 1423116 h 3483736"/>
                  <a:gd name="connsiteX9" fmla="*/ 777489 w 1485827"/>
                  <a:gd name="connsiteY9" fmla="*/ 1609860 h 3483736"/>
                  <a:gd name="connsiteX10" fmla="*/ 809686 w 1485827"/>
                  <a:gd name="connsiteY10" fmla="*/ 1790164 h 3483736"/>
                  <a:gd name="connsiteX11" fmla="*/ 861202 w 1485827"/>
                  <a:gd name="connsiteY11" fmla="*/ 1989786 h 3483736"/>
                  <a:gd name="connsiteX12" fmla="*/ 989990 w 1485827"/>
                  <a:gd name="connsiteY12" fmla="*/ 2266682 h 3483736"/>
                  <a:gd name="connsiteX13" fmla="*/ 1099461 w 1485827"/>
                  <a:gd name="connsiteY13" fmla="*/ 2498502 h 3483736"/>
                  <a:gd name="connsiteX14" fmla="*/ 1215371 w 1485827"/>
                  <a:gd name="connsiteY14" fmla="*/ 2762519 h 3483736"/>
                  <a:gd name="connsiteX15" fmla="*/ 1363478 w 1485827"/>
                  <a:gd name="connsiteY15" fmla="*/ 2949262 h 3483736"/>
                  <a:gd name="connsiteX16" fmla="*/ 1485827 w 1485827"/>
                  <a:gd name="connsiteY16" fmla="*/ 3071612 h 3483736"/>
                  <a:gd name="connsiteX17" fmla="*/ 1485827 w 1485827"/>
                  <a:gd name="connsiteY17" fmla="*/ 3155324 h 3483736"/>
                  <a:gd name="connsiteX18" fmla="*/ 1402114 w 1485827"/>
                  <a:gd name="connsiteY18" fmla="*/ 3181082 h 3483736"/>
                  <a:gd name="connsiteX19" fmla="*/ 1292644 w 1485827"/>
                  <a:gd name="connsiteY19" fmla="*/ 3206840 h 3483736"/>
                  <a:gd name="connsiteX20" fmla="*/ 1196052 w 1485827"/>
                  <a:gd name="connsiteY20" fmla="*/ 3284113 h 3483736"/>
                  <a:gd name="connsiteX21" fmla="*/ 1105900 w 1485827"/>
                  <a:gd name="connsiteY21" fmla="*/ 3425781 h 3483736"/>
                  <a:gd name="connsiteX22" fmla="*/ 1067264 w 1485827"/>
                  <a:gd name="connsiteY22" fmla="*/ 3483736 h 3483736"/>
                  <a:gd name="connsiteX23" fmla="*/ 642261 w 1485827"/>
                  <a:gd name="connsiteY23" fmla="*/ 2820474 h 3483736"/>
                  <a:gd name="connsiteX24" fmla="*/ 358926 w 1485827"/>
                  <a:gd name="connsiteY24" fmla="*/ 2170091 h 3483736"/>
                  <a:gd name="connsiteX25" fmla="*/ 165742 w 1485827"/>
                  <a:gd name="connsiteY25" fmla="*/ 1313646 h 3483736"/>
                  <a:gd name="connsiteX26" fmla="*/ 56272 w 1485827"/>
                  <a:gd name="connsiteY26" fmla="*/ 837127 h 3483736"/>
                  <a:gd name="connsiteX27" fmla="*/ 4757 w 1485827"/>
                  <a:gd name="connsiteY27" fmla="*/ 173865 h 3483736"/>
                  <a:gd name="connsiteX0" fmla="*/ 4757 w 1502080"/>
                  <a:gd name="connsiteY0" fmla="*/ 173865 h 3483736"/>
                  <a:gd name="connsiteX1" fmla="*/ 172182 w 1502080"/>
                  <a:gd name="connsiteY1" fmla="*/ 122350 h 3483736"/>
                  <a:gd name="connsiteX2" fmla="*/ 346047 w 1502080"/>
                  <a:gd name="connsiteY2" fmla="*/ 51516 h 3483736"/>
                  <a:gd name="connsiteX3" fmla="*/ 461957 w 1502080"/>
                  <a:gd name="connsiteY3" fmla="*/ 0 h 3483736"/>
                  <a:gd name="connsiteX4" fmla="*/ 526351 w 1502080"/>
                  <a:gd name="connsiteY4" fmla="*/ 180305 h 3483736"/>
                  <a:gd name="connsiteX5" fmla="*/ 584306 w 1502080"/>
                  <a:gd name="connsiteY5" fmla="*/ 412124 h 3483736"/>
                  <a:gd name="connsiteX6" fmla="*/ 597185 w 1502080"/>
                  <a:gd name="connsiteY6" fmla="*/ 746975 h 3483736"/>
                  <a:gd name="connsiteX7" fmla="*/ 661579 w 1502080"/>
                  <a:gd name="connsiteY7" fmla="*/ 1101144 h 3483736"/>
                  <a:gd name="connsiteX8" fmla="*/ 706655 w 1502080"/>
                  <a:gd name="connsiteY8" fmla="*/ 1423116 h 3483736"/>
                  <a:gd name="connsiteX9" fmla="*/ 777489 w 1502080"/>
                  <a:gd name="connsiteY9" fmla="*/ 1609860 h 3483736"/>
                  <a:gd name="connsiteX10" fmla="*/ 809686 w 1502080"/>
                  <a:gd name="connsiteY10" fmla="*/ 1790164 h 3483736"/>
                  <a:gd name="connsiteX11" fmla="*/ 861202 w 1502080"/>
                  <a:gd name="connsiteY11" fmla="*/ 1989786 h 3483736"/>
                  <a:gd name="connsiteX12" fmla="*/ 989990 w 1502080"/>
                  <a:gd name="connsiteY12" fmla="*/ 2266682 h 3483736"/>
                  <a:gd name="connsiteX13" fmla="*/ 1099461 w 1502080"/>
                  <a:gd name="connsiteY13" fmla="*/ 2498502 h 3483736"/>
                  <a:gd name="connsiteX14" fmla="*/ 1215371 w 1502080"/>
                  <a:gd name="connsiteY14" fmla="*/ 2762519 h 3483736"/>
                  <a:gd name="connsiteX15" fmla="*/ 1363478 w 1502080"/>
                  <a:gd name="connsiteY15" fmla="*/ 2949262 h 3483736"/>
                  <a:gd name="connsiteX16" fmla="*/ 1485827 w 1502080"/>
                  <a:gd name="connsiteY16" fmla="*/ 3071612 h 3483736"/>
                  <a:gd name="connsiteX17" fmla="*/ 1485827 w 1502080"/>
                  <a:gd name="connsiteY17" fmla="*/ 3155324 h 3483736"/>
                  <a:gd name="connsiteX18" fmla="*/ 1402114 w 1502080"/>
                  <a:gd name="connsiteY18" fmla="*/ 3181082 h 3483736"/>
                  <a:gd name="connsiteX19" fmla="*/ 1292644 w 1502080"/>
                  <a:gd name="connsiteY19" fmla="*/ 3206840 h 3483736"/>
                  <a:gd name="connsiteX20" fmla="*/ 1196052 w 1502080"/>
                  <a:gd name="connsiteY20" fmla="*/ 3284113 h 3483736"/>
                  <a:gd name="connsiteX21" fmla="*/ 1105900 w 1502080"/>
                  <a:gd name="connsiteY21" fmla="*/ 3425781 h 3483736"/>
                  <a:gd name="connsiteX22" fmla="*/ 1067264 w 1502080"/>
                  <a:gd name="connsiteY22" fmla="*/ 3483736 h 3483736"/>
                  <a:gd name="connsiteX23" fmla="*/ 642261 w 1502080"/>
                  <a:gd name="connsiteY23" fmla="*/ 2820474 h 3483736"/>
                  <a:gd name="connsiteX24" fmla="*/ 358926 w 1502080"/>
                  <a:gd name="connsiteY24" fmla="*/ 2170091 h 3483736"/>
                  <a:gd name="connsiteX25" fmla="*/ 165742 w 1502080"/>
                  <a:gd name="connsiteY25" fmla="*/ 1313646 h 3483736"/>
                  <a:gd name="connsiteX26" fmla="*/ 56272 w 1502080"/>
                  <a:gd name="connsiteY26" fmla="*/ 837127 h 3483736"/>
                  <a:gd name="connsiteX27" fmla="*/ 4757 w 1502080"/>
                  <a:gd name="connsiteY27" fmla="*/ 173865 h 3483736"/>
                  <a:gd name="connsiteX0" fmla="*/ 4757 w 1501711"/>
                  <a:gd name="connsiteY0" fmla="*/ 173865 h 3483736"/>
                  <a:gd name="connsiteX1" fmla="*/ 172182 w 1501711"/>
                  <a:gd name="connsiteY1" fmla="*/ 122350 h 3483736"/>
                  <a:gd name="connsiteX2" fmla="*/ 346047 w 1501711"/>
                  <a:gd name="connsiteY2" fmla="*/ 51516 h 3483736"/>
                  <a:gd name="connsiteX3" fmla="*/ 461957 w 1501711"/>
                  <a:gd name="connsiteY3" fmla="*/ 0 h 3483736"/>
                  <a:gd name="connsiteX4" fmla="*/ 526351 w 1501711"/>
                  <a:gd name="connsiteY4" fmla="*/ 180305 h 3483736"/>
                  <a:gd name="connsiteX5" fmla="*/ 584306 w 1501711"/>
                  <a:gd name="connsiteY5" fmla="*/ 412124 h 3483736"/>
                  <a:gd name="connsiteX6" fmla="*/ 597185 w 1501711"/>
                  <a:gd name="connsiteY6" fmla="*/ 746975 h 3483736"/>
                  <a:gd name="connsiteX7" fmla="*/ 661579 w 1501711"/>
                  <a:gd name="connsiteY7" fmla="*/ 1101144 h 3483736"/>
                  <a:gd name="connsiteX8" fmla="*/ 706655 w 1501711"/>
                  <a:gd name="connsiteY8" fmla="*/ 1423116 h 3483736"/>
                  <a:gd name="connsiteX9" fmla="*/ 777489 w 1501711"/>
                  <a:gd name="connsiteY9" fmla="*/ 1609860 h 3483736"/>
                  <a:gd name="connsiteX10" fmla="*/ 809686 w 1501711"/>
                  <a:gd name="connsiteY10" fmla="*/ 1790164 h 3483736"/>
                  <a:gd name="connsiteX11" fmla="*/ 861202 w 1501711"/>
                  <a:gd name="connsiteY11" fmla="*/ 1989786 h 3483736"/>
                  <a:gd name="connsiteX12" fmla="*/ 989990 w 1501711"/>
                  <a:gd name="connsiteY12" fmla="*/ 2266682 h 3483736"/>
                  <a:gd name="connsiteX13" fmla="*/ 1099461 w 1501711"/>
                  <a:gd name="connsiteY13" fmla="*/ 2498502 h 3483736"/>
                  <a:gd name="connsiteX14" fmla="*/ 1215371 w 1501711"/>
                  <a:gd name="connsiteY14" fmla="*/ 2762519 h 3483736"/>
                  <a:gd name="connsiteX15" fmla="*/ 1363478 w 1501711"/>
                  <a:gd name="connsiteY15" fmla="*/ 2949262 h 3483736"/>
                  <a:gd name="connsiteX16" fmla="*/ 1485827 w 1501711"/>
                  <a:gd name="connsiteY16" fmla="*/ 3071612 h 3483736"/>
                  <a:gd name="connsiteX17" fmla="*/ 1485827 w 1501711"/>
                  <a:gd name="connsiteY17" fmla="*/ 3155324 h 3483736"/>
                  <a:gd name="connsiteX18" fmla="*/ 1402114 w 1501711"/>
                  <a:gd name="connsiteY18" fmla="*/ 3181082 h 3483736"/>
                  <a:gd name="connsiteX19" fmla="*/ 1292644 w 1501711"/>
                  <a:gd name="connsiteY19" fmla="*/ 3206840 h 3483736"/>
                  <a:gd name="connsiteX20" fmla="*/ 1196052 w 1501711"/>
                  <a:gd name="connsiteY20" fmla="*/ 3284113 h 3483736"/>
                  <a:gd name="connsiteX21" fmla="*/ 1105900 w 1501711"/>
                  <a:gd name="connsiteY21" fmla="*/ 3425781 h 3483736"/>
                  <a:gd name="connsiteX22" fmla="*/ 1067264 w 1501711"/>
                  <a:gd name="connsiteY22" fmla="*/ 3483736 h 3483736"/>
                  <a:gd name="connsiteX23" fmla="*/ 642261 w 1501711"/>
                  <a:gd name="connsiteY23" fmla="*/ 2820474 h 3483736"/>
                  <a:gd name="connsiteX24" fmla="*/ 358926 w 1501711"/>
                  <a:gd name="connsiteY24" fmla="*/ 2170091 h 3483736"/>
                  <a:gd name="connsiteX25" fmla="*/ 165742 w 1501711"/>
                  <a:gd name="connsiteY25" fmla="*/ 1313646 h 3483736"/>
                  <a:gd name="connsiteX26" fmla="*/ 56272 w 1501711"/>
                  <a:gd name="connsiteY26" fmla="*/ 837127 h 3483736"/>
                  <a:gd name="connsiteX27" fmla="*/ 4757 w 1501711"/>
                  <a:gd name="connsiteY27" fmla="*/ 173865 h 3483736"/>
                  <a:gd name="connsiteX0" fmla="*/ 4757 w 1501711"/>
                  <a:gd name="connsiteY0" fmla="*/ 173865 h 3483736"/>
                  <a:gd name="connsiteX1" fmla="*/ 172182 w 1501711"/>
                  <a:gd name="connsiteY1" fmla="*/ 122350 h 3483736"/>
                  <a:gd name="connsiteX2" fmla="*/ 346047 w 1501711"/>
                  <a:gd name="connsiteY2" fmla="*/ 51516 h 3483736"/>
                  <a:gd name="connsiteX3" fmla="*/ 461957 w 1501711"/>
                  <a:gd name="connsiteY3" fmla="*/ 0 h 3483736"/>
                  <a:gd name="connsiteX4" fmla="*/ 526351 w 1501711"/>
                  <a:gd name="connsiteY4" fmla="*/ 180305 h 3483736"/>
                  <a:gd name="connsiteX5" fmla="*/ 584306 w 1501711"/>
                  <a:gd name="connsiteY5" fmla="*/ 412124 h 3483736"/>
                  <a:gd name="connsiteX6" fmla="*/ 597185 w 1501711"/>
                  <a:gd name="connsiteY6" fmla="*/ 746975 h 3483736"/>
                  <a:gd name="connsiteX7" fmla="*/ 661579 w 1501711"/>
                  <a:gd name="connsiteY7" fmla="*/ 1101144 h 3483736"/>
                  <a:gd name="connsiteX8" fmla="*/ 706655 w 1501711"/>
                  <a:gd name="connsiteY8" fmla="*/ 1423116 h 3483736"/>
                  <a:gd name="connsiteX9" fmla="*/ 777489 w 1501711"/>
                  <a:gd name="connsiteY9" fmla="*/ 1609860 h 3483736"/>
                  <a:gd name="connsiteX10" fmla="*/ 809686 w 1501711"/>
                  <a:gd name="connsiteY10" fmla="*/ 1790164 h 3483736"/>
                  <a:gd name="connsiteX11" fmla="*/ 861202 w 1501711"/>
                  <a:gd name="connsiteY11" fmla="*/ 1989786 h 3483736"/>
                  <a:gd name="connsiteX12" fmla="*/ 989990 w 1501711"/>
                  <a:gd name="connsiteY12" fmla="*/ 2266682 h 3483736"/>
                  <a:gd name="connsiteX13" fmla="*/ 1099461 w 1501711"/>
                  <a:gd name="connsiteY13" fmla="*/ 2498502 h 3483736"/>
                  <a:gd name="connsiteX14" fmla="*/ 1215371 w 1501711"/>
                  <a:gd name="connsiteY14" fmla="*/ 2762519 h 3483736"/>
                  <a:gd name="connsiteX15" fmla="*/ 1363478 w 1501711"/>
                  <a:gd name="connsiteY15" fmla="*/ 2949262 h 3483736"/>
                  <a:gd name="connsiteX16" fmla="*/ 1485827 w 1501711"/>
                  <a:gd name="connsiteY16" fmla="*/ 3071612 h 3483736"/>
                  <a:gd name="connsiteX17" fmla="*/ 1485827 w 1501711"/>
                  <a:gd name="connsiteY17" fmla="*/ 3155324 h 3483736"/>
                  <a:gd name="connsiteX18" fmla="*/ 1402114 w 1501711"/>
                  <a:gd name="connsiteY18" fmla="*/ 3181082 h 3483736"/>
                  <a:gd name="connsiteX19" fmla="*/ 1292644 w 1501711"/>
                  <a:gd name="connsiteY19" fmla="*/ 3206840 h 3483736"/>
                  <a:gd name="connsiteX20" fmla="*/ 1196052 w 1501711"/>
                  <a:gd name="connsiteY20" fmla="*/ 3284113 h 3483736"/>
                  <a:gd name="connsiteX21" fmla="*/ 1105900 w 1501711"/>
                  <a:gd name="connsiteY21" fmla="*/ 3425781 h 3483736"/>
                  <a:gd name="connsiteX22" fmla="*/ 1067264 w 1501711"/>
                  <a:gd name="connsiteY22" fmla="*/ 3483736 h 3483736"/>
                  <a:gd name="connsiteX23" fmla="*/ 642261 w 1501711"/>
                  <a:gd name="connsiteY23" fmla="*/ 2820474 h 3483736"/>
                  <a:gd name="connsiteX24" fmla="*/ 358926 w 1501711"/>
                  <a:gd name="connsiteY24" fmla="*/ 2170091 h 3483736"/>
                  <a:gd name="connsiteX25" fmla="*/ 165742 w 1501711"/>
                  <a:gd name="connsiteY25" fmla="*/ 1313646 h 3483736"/>
                  <a:gd name="connsiteX26" fmla="*/ 56272 w 1501711"/>
                  <a:gd name="connsiteY26" fmla="*/ 837127 h 3483736"/>
                  <a:gd name="connsiteX27" fmla="*/ 4757 w 1501711"/>
                  <a:gd name="connsiteY27" fmla="*/ 173865 h 3483736"/>
                  <a:gd name="connsiteX0" fmla="*/ 39196 w 1536150"/>
                  <a:gd name="connsiteY0" fmla="*/ 173865 h 3483736"/>
                  <a:gd name="connsiteX1" fmla="*/ 206621 w 1536150"/>
                  <a:gd name="connsiteY1" fmla="*/ 122350 h 3483736"/>
                  <a:gd name="connsiteX2" fmla="*/ 380486 w 1536150"/>
                  <a:gd name="connsiteY2" fmla="*/ 51516 h 3483736"/>
                  <a:gd name="connsiteX3" fmla="*/ 496396 w 1536150"/>
                  <a:gd name="connsiteY3" fmla="*/ 0 h 3483736"/>
                  <a:gd name="connsiteX4" fmla="*/ 560790 w 1536150"/>
                  <a:gd name="connsiteY4" fmla="*/ 180305 h 3483736"/>
                  <a:gd name="connsiteX5" fmla="*/ 618745 w 1536150"/>
                  <a:gd name="connsiteY5" fmla="*/ 412124 h 3483736"/>
                  <a:gd name="connsiteX6" fmla="*/ 631624 w 1536150"/>
                  <a:gd name="connsiteY6" fmla="*/ 746975 h 3483736"/>
                  <a:gd name="connsiteX7" fmla="*/ 696018 w 1536150"/>
                  <a:gd name="connsiteY7" fmla="*/ 1101144 h 3483736"/>
                  <a:gd name="connsiteX8" fmla="*/ 741094 w 1536150"/>
                  <a:gd name="connsiteY8" fmla="*/ 1423116 h 3483736"/>
                  <a:gd name="connsiteX9" fmla="*/ 811928 w 1536150"/>
                  <a:gd name="connsiteY9" fmla="*/ 1609860 h 3483736"/>
                  <a:gd name="connsiteX10" fmla="*/ 844125 w 1536150"/>
                  <a:gd name="connsiteY10" fmla="*/ 1790164 h 3483736"/>
                  <a:gd name="connsiteX11" fmla="*/ 895641 w 1536150"/>
                  <a:gd name="connsiteY11" fmla="*/ 1989786 h 3483736"/>
                  <a:gd name="connsiteX12" fmla="*/ 1024429 w 1536150"/>
                  <a:gd name="connsiteY12" fmla="*/ 2266682 h 3483736"/>
                  <a:gd name="connsiteX13" fmla="*/ 1133900 w 1536150"/>
                  <a:gd name="connsiteY13" fmla="*/ 2498502 h 3483736"/>
                  <a:gd name="connsiteX14" fmla="*/ 1249810 w 1536150"/>
                  <a:gd name="connsiteY14" fmla="*/ 2762519 h 3483736"/>
                  <a:gd name="connsiteX15" fmla="*/ 1397917 w 1536150"/>
                  <a:gd name="connsiteY15" fmla="*/ 2949262 h 3483736"/>
                  <a:gd name="connsiteX16" fmla="*/ 1520266 w 1536150"/>
                  <a:gd name="connsiteY16" fmla="*/ 3071612 h 3483736"/>
                  <a:gd name="connsiteX17" fmla="*/ 1520266 w 1536150"/>
                  <a:gd name="connsiteY17" fmla="*/ 3155324 h 3483736"/>
                  <a:gd name="connsiteX18" fmla="*/ 1436553 w 1536150"/>
                  <a:gd name="connsiteY18" fmla="*/ 3181082 h 3483736"/>
                  <a:gd name="connsiteX19" fmla="*/ 1327083 w 1536150"/>
                  <a:gd name="connsiteY19" fmla="*/ 3206840 h 3483736"/>
                  <a:gd name="connsiteX20" fmla="*/ 1230491 w 1536150"/>
                  <a:gd name="connsiteY20" fmla="*/ 3284113 h 3483736"/>
                  <a:gd name="connsiteX21" fmla="*/ 1140339 w 1536150"/>
                  <a:gd name="connsiteY21" fmla="*/ 3425781 h 3483736"/>
                  <a:gd name="connsiteX22" fmla="*/ 1101703 w 1536150"/>
                  <a:gd name="connsiteY22" fmla="*/ 3483736 h 3483736"/>
                  <a:gd name="connsiteX23" fmla="*/ 676700 w 1536150"/>
                  <a:gd name="connsiteY23" fmla="*/ 2820474 h 3483736"/>
                  <a:gd name="connsiteX24" fmla="*/ 393365 w 1536150"/>
                  <a:gd name="connsiteY24" fmla="*/ 2170091 h 3483736"/>
                  <a:gd name="connsiteX25" fmla="*/ 200181 w 1536150"/>
                  <a:gd name="connsiteY25" fmla="*/ 1313646 h 3483736"/>
                  <a:gd name="connsiteX26" fmla="*/ 90711 w 1536150"/>
                  <a:gd name="connsiteY26" fmla="*/ 837127 h 3483736"/>
                  <a:gd name="connsiteX27" fmla="*/ 39196 w 1536150"/>
                  <a:gd name="connsiteY27" fmla="*/ 173865 h 3483736"/>
                  <a:gd name="connsiteX0" fmla="*/ 39196 w 1536150"/>
                  <a:gd name="connsiteY0" fmla="*/ 173865 h 3483736"/>
                  <a:gd name="connsiteX1" fmla="*/ 206621 w 1536150"/>
                  <a:gd name="connsiteY1" fmla="*/ 122350 h 3483736"/>
                  <a:gd name="connsiteX2" fmla="*/ 380486 w 1536150"/>
                  <a:gd name="connsiteY2" fmla="*/ 51516 h 3483736"/>
                  <a:gd name="connsiteX3" fmla="*/ 496396 w 1536150"/>
                  <a:gd name="connsiteY3" fmla="*/ 0 h 3483736"/>
                  <a:gd name="connsiteX4" fmla="*/ 560790 w 1536150"/>
                  <a:gd name="connsiteY4" fmla="*/ 180305 h 3483736"/>
                  <a:gd name="connsiteX5" fmla="*/ 618745 w 1536150"/>
                  <a:gd name="connsiteY5" fmla="*/ 412124 h 3483736"/>
                  <a:gd name="connsiteX6" fmla="*/ 631624 w 1536150"/>
                  <a:gd name="connsiteY6" fmla="*/ 746975 h 3483736"/>
                  <a:gd name="connsiteX7" fmla="*/ 696018 w 1536150"/>
                  <a:gd name="connsiteY7" fmla="*/ 1101144 h 3483736"/>
                  <a:gd name="connsiteX8" fmla="*/ 741094 w 1536150"/>
                  <a:gd name="connsiteY8" fmla="*/ 1423116 h 3483736"/>
                  <a:gd name="connsiteX9" fmla="*/ 806453 w 1536150"/>
                  <a:gd name="connsiteY9" fmla="*/ 1566056 h 3483736"/>
                  <a:gd name="connsiteX10" fmla="*/ 844125 w 1536150"/>
                  <a:gd name="connsiteY10" fmla="*/ 1790164 h 3483736"/>
                  <a:gd name="connsiteX11" fmla="*/ 895641 w 1536150"/>
                  <a:gd name="connsiteY11" fmla="*/ 1989786 h 3483736"/>
                  <a:gd name="connsiteX12" fmla="*/ 1024429 w 1536150"/>
                  <a:gd name="connsiteY12" fmla="*/ 2266682 h 3483736"/>
                  <a:gd name="connsiteX13" fmla="*/ 1133900 w 1536150"/>
                  <a:gd name="connsiteY13" fmla="*/ 2498502 h 3483736"/>
                  <a:gd name="connsiteX14" fmla="*/ 1249810 w 1536150"/>
                  <a:gd name="connsiteY14" fmla="*/ 2762519 h 3483736"/>
                  <a:gd name="connsiteX15" fmla="*/ 1397917 w 1536150"/>
                  <a:gd name="connsiteY15" fmla="*/ 2949262 h 3483736"/>
                  <a:gd name="connsiteX16" fmla="*/ 1520266 w 1536150"/>
                  <a:gd name="connsiteY16" fmla="*/ 3071612 h 3483736"/>
                  <a:gd name="connsiteX17" fmla="*/ 1520266 w 1536150"/>
                  <a:gd name="connsiteY17" fmla="*/ 3155324 h 3483736"/>
                  <a:gd name="connsiteX18" fmla="*/ 1436553 w 1536150"/>
                  <a:gd name="connsiteY18" fmla="*/ 3181082 h 3483736"/>
                  <a:gd name="connsiteX19" fmla="*/ 1327083 w 1536150"/>
                  <a:gd name="connsiteY19" fmla="*/ 3206840 h 3483736"/>
                  <a:gd name="connsiteX20" fmla="*/ 1230491 w 1536150"/>
                  <a:gd name="connsiteY20" fmla="*/ 3284113 h 3483736"/>
                  <a:gd name="connsiteX21" fmla="*/ 1140339 w 1536150"/>
                  <a:gd name="connsiteY21" fmla="*/ 3425781 h 3483736"/>
                  <a:gd name="connsiteX22" fmla="*/ 1101703 w 1536150"/>
                  <a:gd name="connsiteY22" fmla="*/ 3483736 h 3483736"/>
                  <a:gd name="connsiteX23" fmla="*/ 676700 w 1536150"/>
                  <a:gd name="connsiteY23" fmla="*/ 2820474 h 3483736"/>
                  <a:gd name="connsiteX24" fmla="*/ 393365 w 1536150"/>
                  <a:gd name="connsiteY24" fmla="*/ 2170091 h 3483736"/>
                  <a:gd name="connsiteX25" fmla="*/ 200181 w 1536150"/>
                  <a:gd name="connsiteY25" fmla="*/ 1313646 h 3483736"/>
                  <a:gd name="connsiteX26" fmla="*/ 90711 w 1536150"/>
                  <a:gd name="connsiteY26" fmla="*/ 837127 h 3483736"/>
                  <a:gd name="connsiteX27" fmla="*/ 39196 w 1536150"/>
                  <a:gd name="connsiteY27" fmla="*/ 173865 h 3483736"/>
                  <a:gd name="connsiteX0" fmla="*/ 48300 w 1499534"/>
                  <a:gd name="connsiteY0" fmla="*/ 160802 h 3483736"/>
                  <a:gd name="connsiteX1" fmla="*/ 170005 w 1499534"/>
                  <a:gd name="connsiteY1" fmla="*/ 122350 h 3483736"/>
                  <a:gd name="connsiteX2" fmla="*/ 343870 w 1499534"/>
                  <a:gd name="connsiteY2" fmla="*/ 51516 h 3483736"/>
                  <a:gd name="connsiteX3" fmla="*/ 459780 w 1499534"/>
                  <a:gd name="connsiteY3" fmla="*/ 0 h 3483736"/>
                  <a:gd name="connsiteX4" fmla="*/ 524174 w 1499534"/>
                  <a:gd name="connsiteY4" fmla="*/ 180305 h 3483736"/>
                  <a:gd name="connsiteX5" fmla="*/ 582129 w 1499534"/>
                  <a:gd name="connsiteY5" fmla="*/ 412124 h 3483736"/>
                  <a:gd name="connsiteX6" fmla="*/ 595008 w 1499534"/>
                  <a:gd name="connsiteY6" fmla="*/ 746975 h 3483736"/>
                  <a:gd name="connsiteX7" fmla="*/ 659402 w 1499534"/>
                  <a:gd name="connsiteY7" fmla="*/ 1101144 h 3483736"/>
                  <a:gd name="connsiteX8" fmla="*/ 704478 w 1499534"/>
                  <a:gd name="connsiteY8" fmla="*/ 1423116 h 3483736"/>
                  <a:gd name="connsiteX9" fmla="*/ 769837 w 1499534"/>
                  <a:gd name="connsiteY9" fmla="*/ 1566056 h 3483736"/>
                  <a:gd name="connsiteX10" fmla="*/ 807509 w 1499534"/>
                  <a:gd name="connsiteY10" fmla="*/ 1790164 h 3483736"/>
                  <a:gd name="connsiteX11" fmla="*/ 859025 w 1499534"/>
                  <a:gd name="connsiteY11" fmla="*/ 1989786 h 3483736"/>
                  <a:gd name="connsiteX12" fmla="*/ 987813 w 1499534"/>
                  <a:gd name="connsiteY12" fmla="*/ 2266682 h 3483736"/>
                  <a:gd name="connsiteX13" fmla="*/ 1097284 w 1499534"/>
                  <a:gd name="connsiteY13" fmla="*/ 2498502 h 3483736"/>
                  <a:gd name="connsiteX14" fmla="*/ 1213194 w 1499534"/>
                  <a:gd name="connsiteY14" fmla="*/ 2762519 h 3483736"/>
                  <a:gd name="connsiteX15" fmla="*/ 1361301 w 1499534"/>
                  <a:gd name="connsiteY15" fmla="*/ 2949262 h 3483736"/>
                  <a:gd name="connsiteX16" fmla="*/ 1483650 w 1499534"/>
                  <a:gd name="connsiteY16" fmla="*/ 3071612 h 3483736"/>
                  <a:gd name="connsiteX17" fmla="*/ 1483650 w 1499534"/>
                  <a:gd name="connsiteY17" fmla="*/ 3155324 h 3483736"/>
                  <a:gd name="connsiteX18" fmla="*/ 1399937 w 1499534"/>
                  <a:gd name="connsiteY18" fmla="*/ 3181082 h 3483736"/>
                  <a:gd name="connsiteX19" fmla="*/ 1290467 w 1499534"/>
                  <a:gd name="connsiteY19" fmla="*/ 3206840 h 3483736"/>
                  <a:gd name="connsiteX20" fmla="*/ 1193875 w 1499534"/>
                  <a:gd name="connsiteY20" fmla="*/ 3284113 h 3483736"/>
                  <a:gd name="connsiteX21" fmla="*/ 1103723 w 1499534"/>
                  <a:gd name="connsiteY21" fmla="*/ 3425781 h 3483736"/>
                  <a:gd name="connsiteX22" fmla="*/ 1065087 w 1499534"/>
                  <a:gd name="connsiteY22" fmla="*/ 3483736 h 3483736"/>
                  <a:gd name="connsiteX23" fmla="*/ 640084 w 1499534"/>
                  <a:gd name="connsiteY23" fmla="*/ 2820474 h 3483736"/>
                  <a:gd name="connsiteX24" fmla="*/ 356749 w 1499534"/>
                  <a:gd name="connsiteY24" fmla="*/ 2170091 h 3483736"/>
                  <a:gd name="connsiteX25" fmla="*/ 163565 w 1499534"/>
                  <a:gd name="connsiteY25" fmla="*/ 1313646 h 3483736"/>
                  <a:gd name="connsiteX26" fmla="*/ 54095 w 1499534"/>
                  <a:gd name="connsiteY26" fmla="*/ 837127 h 3483736"/>
                  <a:gd name="connsiteX27" fmla="*/ 48300 w 1499534"/>
                  <a:gd name="connsiteY27" fmla="*/ 160802 h 3483736"/>
                  <a:gd name="connsiteX0" fmla="*/ 56348 w 1479279"/>
                  <a:gd name="connsiteY0" fmla="*/ 145562 h 3483736"/>
                  <a:gd name="connsiteX1" fmla="*/ 149750 w 1479279"/>
                  <a:gd name="connsiteY1" fmla="*/ 122350 h 3483736"/>
                  <a:gd name="connsiteX2" fmla="*/ 323615 w 1479279"/>
                  <a:gd name="connsiteY2" fmla="*/ 51516 h 3483736"/>
                  <a:gd name="connsiteX3" fmla="*/ 439525 w 1479279"/>
                  <a:gd name="connsiteY3" fmla="*/ 0 h 3483736"/>
                  <a:gd name="connsiteX4" fmla="*/ 503919 w 1479279"/>
                  <a:gd name="connsiteY4" fmla="*/ 180305 h 3483736"/>
                  <a:gd name="connsiteX5" fmla="*/ 561874 w 1479279"/>
                  <a:gd name="connsiteY5" fmla="*/ 412124 h 3483736"/>
                  <a:gd name="connsiteX6" fmla="*/ 574753 w 1479279"/>
                  <a:gd name="connsiteY6" fmla="*/ 746975 h 3483736"/>
                  <a:gd name="connsiteX7" fmla="*/ 639147 w 1479279"/>
                  <a:gd name="connsiteY7" fmla="*/ 1101144 h 3483736"/>
                  <a:gd name="connsiteX8" fmla="*/ 684223 w 1479279"/>
                  <a:gd name="connsiteY8" fmla="*/ 1423116 h 3483736"/>
                  <a:gd name="connsiteX9" fmla="*/ 749582 w 1479279"/>
                  <a:gd name="connsiteY9" fmla="*/ 1566056 h 3483736"/>
                  <a:gd name="connsiteX10" fmla="*/ 787254 w 1479279"/>
                  <a:gd name="connsiteY10" fmla="*/ 1790164 h 3483736"/>
                  <a:gd name="connsiteX11" fmla="*/ 838770 w 1479279"/>
                  <a:gd name="connsiteY11" fmla="*/ 1989786 h 3483736"/>
                  <a:gd name="connsiteX12" fmla="*/ 967558 w 1479279"/>
                  <a:gd name="connsiteY12" fmla="*/ 2266682 h 3483736"/>
                  <a:gd name="connsiteX13" fmla="*/ 1077029 w 1479279"/>
                  <a:gd name="connsiteY13" fmla="*/ 2498502 h 3483736"/>
                  <a:gd name="connsiteX14" fmla="*/ 1192939 w 1479279"/>
                  <a:gd name="connsiteY14" fmla="*/ 2762519 h 3483736"/>
                  <a:gd name="connsiteX15" fmla="*/ 1341046 w 1479279"/>
                  <a:gd name="connsiteY15" fmla="*/ 2949262 h 3483736"/>
                  <a:gd name="connsiteX16" fmla="*/ 1463395 w 1479279"/>
                  <a:gd name="connsiteY16" fmla="*/ 3071612 h 3483736"/>
                  <a:gd name="connsiteX17" fmla="*/ 1463395 w 1479279"/>
                  <a:gd name="connsiteY17" fmla="*/ 3155324 h 3483736"/>
                  <a:gd name="connsiteX18" fmla="*/ 1379682 w 1479279"/>
                  <a:gd name="connsiteY18" fmla="*/ 3181082 h 3483736"/>
                  <a:gd name="connsiteX19" fmla="*/ 1270212 w 1479279"/>
                  <a:gd name="connsiteY19" fmla="*/ 3206840 h 3483736"/>
                  <a:gd name="connsiteX20" fmla="*/ 1173620 w 1479279"/>
                  <a:gd name="connsiteY20" fmla="*/ 3284113 h 3483736"/>
                  <a:gd name="connsiteX21" fmla="*/ 1083468 w 1479279"/>
                  <a:gd name="connsiteY21" fmla="*/ 3425781 h 3483736"/>
                  <a:gd name="connsiteX22" fmla="*/ 1044832 w 1479279"/>
                  <a:gd name="connsiteY22" fmla="*/ 3483736 h 3483736"/>
                  <a:gd name="connsiteX23" fmla="*/ 619829 w 1479279"/>
                  <a:gd name="connsiteY23" fmla="*/ 2820474 h 3483736"/>
                  <a:gd name="connsiteX24" fmla="*/ 336494 w 1479279"/>
                  <a:gd name="connsiteY24" fmla="*/ 2170091 h 3483736"/>
                  <a:gd name="connsiteX25" fmla="*/ 143310 w 1479279"/>
                  <a:gd name="connsiteY25" fmla="*/ 1313646 h 3483736"/>
                  <a:gd name="connsiteX26" fmla="*/ 33840 w 1479279"/>
                  <a:gd name="connsiteY26" fmla="*/ 837127 h 3483736"/>
                  <a:gd name="connsiteX27" fmla="*/ 56348 w 1479279"/>
                  <a:gd name="connsiteY27" fmla="*/ 145562 h 3483736"/>
                  <a:gd name="connsiteX0" fmla="*/ 57926 w 1480857"/>
                  <a:gd name="connsiteY0" fmla="*/ 145562 h 3483736"/>
                  <a:gd name="connsiteX1" fmla="*/ 151328 w 1480857"/>
                  <a:gd name="connsiteY1" fmla="*/ 122350 h 3483736"/>
                  <a:gd name="connsiteX2" fmla="*/ 325193 w 1480857"/>
                  <a:gd name="connsiteY2" fmla="*/ 51516 h 3483736"/>
                  <a:gd name="connsiteX3" fmla="*/ 441103 w 1480857"/>
                  <a:gd name="connsiteY3" fmla="*/ 0 h 3483736"/>
                  <a:gd name="connsiteX4" fmla="*/ 505497 w 1480857"/>
                  <a:gd name="connsiteY4" fmla="*/ 180305 h 3483736"/>
                  <a:gd name="connsiteX5" fmla="*/ 563452 w 1480857"/>
                  <a:gd name="connsiteY5" fmla="*/ 412124 h 3483736"/>
                  <a:gd name="connsiteX6" fmla="*/ 576331 w 1480857"/>
                  <a:gd name="connsiteY6" fmla="*/ 746975 h 3483736"/>
                  <a:gd name="connsiteX7" fmla="*/ 640725 w 1480857"/>
                  <a:gd name="connsiteY7" fmla="*/ 1101144 h 3483736"/>
                  <a:gd name="connsiteX8" fmla="*/ 685801 w 1480857"/>
                  <a:gd name="connsiteY8" fmla="*/ 1423116 h 3483736"/>
                  <a:gd name="connsiteX9" fmla="*/ 751160 w 1480857"/>
                  <a:gd name="connsiteY9" fmla="*/ 1566056 h 3483736"/>
                  <a:gd name="connsiteX10" fmla="*/ 788832 w 1480857"/>
                  <a:gd name="connsiteY10" fmla="*/ 1790164 h 3483736"/>
                  <a:gd name="connsiteX11" fmla="*/ 840348 w 1480857"/>
                  <a:gd name="connsiteY11" fmla="*/ 1989786 h 3483736"/>
                  <a:gd name="connsiteX12" fmla="*/ 969136 w 1480857"/>
                  <a:gd name="connsiteY12" fmla="*/ 2266682 h 3483736"/>
                  <a:gd name="connsiteX13" fmla="*/ 1078607 w 1480857"/>
                  <a:gd name="connsiteY13" fmla="*/ 2498502 h 3483736"/>
                  <a:gd name="connsiteX14" fmla="*/ 1194517 w 1480857"/>
                  <a:gd name="connsiteY14" fmla="*/ 2762519 h 3483736"/>
                  <a:gd name="connsiteX15" fmla="*/ 1342624 w 1480857"/>
                  <a:gd name="connsiteY15" fmla="*/ 2949262 h 3483736"/>
                  <a:gd name="connsiteX16" fmla="*/ 1464973 w 1480857"/>
                  <a:gd name="connsiteY16" fmla="*/ 3071612 h 3483736"/>
                  <a:gd name="connsiteX17" fmla="*/ 1464973 w 1480857"/>
                  <a:gd name="connsiteY17" fmla="*/ 3155324 h 3483736"/>
                  <a:gd name="connsiteX18" fmla="*/ 1381260 w 1480857"/>
                  <a:gd name="connsiteY18" fmla="*/ 3181082 h 3483736"/>
                  <a:gd name="connsiteX19" fmla="*/ 1271790 w 1480857"/>
                  <a:gd name="connsiteY19" fmla="*/ 3206840 h 3483736"/>
                  <a:gd name="connsiteX20" fmla="*/ 1175198 w 1480857"/>
                  <a:gd name="connsiteY20" fmla="*/ 3284113 h 3483736"/>
                  <a:gd name="connsiteX21" fmla="*/ 1085046 w 1480857"/>
                  <a:gd name="connsiteY21" fmla="*/ 3425781 h 3483736"/>
                  <a:gd name="connsiteX22" fmla="*/ 1046410 w 1480857"/>
                  <a:gd name="connsiteY22" fmla="*/ 3483736 h 3483736"/>
                  <a:gd name="connsiteX23" fmla="*/ 621407 w 1480857"/>
                  <a:gd name="connsiteY23" fmla="*/ 2820474 h 3483736"/>
                  <a:gd name="connsiteX24" fmla="*/ 338072 w 1480857"/>
                  <a:gd name="connsiteY24" fmla="*/ 2170091 h 3483736"/>
                  <a:gd name="connsiteX25" fmla="*/ 144888 w 1480857"/>
                  <a:gd name="connsiteY25" fmla="*/ 1313646 h 3483736"/>
                  <a:gd name="connsiteX26" fmla="*/ 35418 w 1480857"/>
                  <a:gd name="connsiteY26" fmla="*/ 837127 h 3483736"/>
                  <a:gd name="connsiteX27" fmla="*/ 586 w 1480857"/>
                  <a:gd name="connsiteY27" fmla="*/ 269291 h 3483736"/>
                  <a:gd name="connsiteX28" fmla="*/ 57926 w 1480857"/>
                  <a:gd name="connsiteY28" fmla="*/ 145562 h 3483736"/>
                  <a:gd name="connsiteX0" fmla="*/ 58025 w 1480956"/>
                  <a:gd name="connsiteY0" fmla="*/ 145562 h 3483736"/>
                  <a:gd name="connsiteX1" fmla="*/ 151427 w 1480956"/>
                  <a:gd name="connsiteY1" fmla="*/ 122350 h 3483736"/>
                  <a:gd name="connsiteX2" fmla="*/ 325292 w 1480956"/>
                  <a:gd name="connsiteY2" fmla="*/ 51516 h 3483736"/>
                  <a:gd name="connsiteX3" fmla="*/ 441202 w 1480956"/>
                  <a:gd name="connsiteY3" fmla="*/ 0 h 3483736"/>
                  <a:gd name="connsiteX4" fmla="*/ 505596 w 1480956"/>
                  <a:gd name="connsiteY4" fmla="*/ 180305 h 3483736"/>
                  <a:gd name="connsiteX5" fmla="*/ 563551 w 1480956"/>
                  <a:gd name="connsiteY5" fmla="*/ 412124 h 3483736"/>
                  <a:gd name="connsiteX6" fmla="*/ 576430 w 1480956"/>
                  <a:gd name="connsiteY6" fmla="*/ 746975 h 3483736"/>
                  <a:gd name="connsiteX7" fmla="*/ 640824 w 1480956"/>
                  <a:gd name="connsiteY7" fmla="*/ 1101144 h 3483736"/>
                  <a:gd name="connsiteX8" fmla="*/ 685900 w 1480956"/>
                  <a:gd name="connsiteY8" fmla="*/ 1423116 h 3483736"/>
                  <a:gd name="connsiteX9" fmla="*/ 751259 w 1480956"/>
                  <a:gd name="connsiteY9" fmla="*/ 1566056 h 3483736"/>
                  <a:gd name="connsiteX10" fmla="*/ 788931 w 1480956"/>
                  <a:gd name="connsiteY10" fmla="*/ 1790164 h 3483736"/>
                  <a:gd name="connsiteX11" fmla="*/ 840447 w 1480956"/>
                  <a:gd name="connsiteY11" fmla="*/ 1989786 h 3483736"/>
                  <a:gd name="connsiteX12" fmla="*/ 969235 w 1480956"/>
                  <a:gd name="connsiteY12" fmla="*/ 2266682 h 3483736"/>
                  <a:gd name="connsiteX13" fmla="*/ 1078706 w 1480956"/>
                  <a:gd name="connsiteY13" fmla="*/ 2498502 h 3483736"/>
                  <a:gd name="connsiteX14" fmla="*/ 1194616 w 1480956"/>
                  <a:gd name="connsiteY14" fmla="*/ 2762519 h 3483736"/>
                  <a:gd name="connsiteX15" fmla="*/ 1342723 w 1480956"/>
                  <a:gd name="connsiteY15" fmla="*/ 2949262 h 3483736"/>
                  <a:gd name="connsiteX16" fmla="*/ 1465072 w 1480956"/>
                  <a:gd name="connsiteY16" fmla="*/ 3071612 h 3483736"/>
                  <a:gd name="connsiteX17" fmla="*/ 1465072 w 1480956"/>
                  <a:gd name="connsiteY17" fmla="*/ 3155324 h 3483736"/>
                  <a:gd name="connsiteX18" fmla="*/ 1381359 w 1480956"/>
                  <a:gd name="connsiteY18" fmla="*/ 3181082 h 3483736"/>
                  <a:gd name="connsiteX19" fmla="*/ 1271889 w 1480956"/>
                  <a:gd name="connsiteY19" fmla="*/ 3206840 h 3483736"/>
                  <a:gd name="connsiteX20" fmla="*/ 1175297 w 1480956"/>
                  <a:gd name="connsiteY20" fmla="*/ 3284113 h 3483736"/>
                  <a:gd name="connsiteX21" fmla="*/ 1085145 w 1480956"/>
                  <a:gd name="connsiteY21" fmla="*/ 3425781 h 3483736"/>
                  <a:gd name="connsiteX22" fmla="*/ 1046509 w 1480956"/>
                  <a:gd name="connsiteY22" fmla="*/ 3483736 h 3483736"/>
                  <a:gd name="connsiteX23" fmla="*/ 621506 w 1480956"/>
                  <a:gd name="connsiteY23" fmla="*/ 2820474 h 3483736"/>
                  <a:gd name="connsiteX24" fmla="*/ 338171 w 1480956"/>
                  <a:gd name="connsiteY24" fmla="*/ 2170091 h 3483736"/>
                  <a:gd name="connsiteX25" fmla="*/ 144987 w 1480956"/>
                  <a:gd name="connsiteY25" fmla="*/ 1313646 h 3483736"/>
                  <a:gd name="connsiteX26" fmla="*/ 35517 w 1480956"/>
                  <a:gd name="connsiteY26" fmla="*/ 837127 h 3483736"/>
                  <a:gd name="connsiteX27" fmla="*/ 685 w 1480956"/>
                  <a:gd name="connsiteY27" fmla="*/ 269291 h 3483736"/>
                  <a:gd name="connsiteX28" fmla="*/ 15925 w 1480956"/>
                  <a:gd name="connsiteY28" fmla="*/ 186560 h 3483736"/>
                  <a:gd name="connsiteX29" fmla="*/ 58025 w 1480956"/>
                  <a:gd name="connsiteY29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71111 w 1488516"/>
                  <a:gd name="connsiteY5" fmla="*/ 412124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629066 w 1488516"/>
                  <a:gd name="connsiteY23" fmla="*/ 2820474 h 3483736"/>
                  <a:gd name="connsiteX24" fmla="*/ 345731 w 1488516"/>
                  <a:gd name="connsiteY24" fmla="*/ 2170091 h 3483736"/>
                  <a:gd name="connsiteX25" fmla="*/ 152547 w 1488516"/>
                  <a:gd name="connsiteY25" fmla="*/ 1313646 h 3483736"/>
                  <a:gd name="connsiteX26" fmla="*/ 43077 w 1488516"/>
                  <a:gd name="connsiteY26" fmla="*/ 837127 h 3483736"/>
                  <a:gd name="connsiteX27" fmla="*/ 8245 w 1488516"/>
                  <a:gd name="connsiteY27" fmla="*/ 269291 h 3483736"/>
                  <a:gd name="connsiteX28" fmla="*/ 3891 w 1488516"/>
                  <a:gd name="connsiteY28" fmla="*/ 180029 h 3483736"/>
                  <a:gd name="connsiteX29" fmla="*/ 65585 w 1488516"/>
                  <a:gd name="connsiteY29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629066 w 1488516"/>
                  <a:gd name="connsiteY23" fmla="*/ 2820474 h 3483736"/>
                  <a:gd name="connsiteX24" fmla="*/ 345731 w 1488516"/>
                  <a:gd name="connsiteY24" fmla="*/ 2170091 h 3483736"/>
                  <a:gd name="connsiteX25" fmla="*/ 152547 w 1488516"/>
                  <a:gd name="connsiteY25" fmla="*/ 1313646 h 3483736"/>
                  <a:gd name="connsiteX26" fmla="*/ 43077 w 1488516"/>
                  <a:gd name="connsiteY26" fmla="*/ 837127 h 3483736"/>
                  <a:gd name="connsiteX27" fmla="*/ 8245 w 1488516"/>
                  <a:gd name="connsiteY27" fmla="*/ 269291 h 3483736"/>
                  <a:gd name="connsiteX28" fmla="*/ 3891 w 1488516"/>
                  <a:gd name="connsiteY28" fmla="*/ 180029 h 3483736"/>
                  <a:gd name="connsiteX29" fmla="*/ 65585 w 1488516"/>
                  <a:gd name="connsiteY29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629066 w 1488516"/>
                  <a:gd name="connsiteY23" fmla="*/ 2820474 h 3483736"/>
                  <a:gd name="connsiteX24" fmla="*/ 345731 w 1488516"/>
                  <a:gd name="connsiteY24" fmla="*/ 2170091 h 3483736"/>
                  <a:gd name="connsiteX25" fmla="*/ 241199 w 1488516"/>
                  <a:gd name="connsiteY25" fmla="*/ 1727977 h 3483736"/>
                  <a:gd name="connsiteX26" fmla="*/ 152547 w 1488516"/>
                  <a:gd name="connsiteY26" fmla="*/ 1313646 h 3483736"/>
                  <a:gd name="connsiteX27" fmla="*/ 43077 w 1488516"/>
                  <a:gd name="connsiteY27" fmla="*/ 837127 h 3483736"/>
                  <a:gd name="connsiteX28" fmla="*/ 8245 w 1488516"/>
                  <a:gd name="connsiteY28" fmla="*/ 269291 h 3483736"/>
                  <a:gd name="connsiteX29" fmla="*/ 3891 w 1488516"/>
                  <a:gd name="connsiteY29" fmla="*/ 180029 h 3483736"/>
                  <a:gd name="connsiteX30" fmla="*/ 65585 w 1488516"/>
                  <a:gd name="connsiteY30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629066 w 1488516"/>
                  <a:gd name="connsiteY23" fmla="*/ 2820474 h 3483736"/>
                  <a:gd name="connsiteX24" fmla="*/ 345731 w 1488516"/>
                  <a:gd name="connsiteY24" fmla="*/ 2170091 h 3483736"/>
                  <a:gd name="connsiteX25" fmla="*/ 249907 w 1488516"/>
                  <a:gd name="connsiteY25" fmla="*/ 1690966 h 3483736"/>
                  <a:gd name="connsiteX26" fmla="*/ 152547 w 1488516"/>
                  <a:gd name="connsiteY26" fmla="*/ 1313646 h 3483736"/>
                  <a:gd name="connsiteX27" fmla="*/ 43077 w 1488516"/>
                  <a:gd name="connsiteY27" fmla="*/ 837127 h 3483736"/>
                  <a:gd name="connsiteX28" fmla="*/ 8245 w 1488516"/>
                  <a:gd name="connsiteY28" fmla="*/ 269291 h 3483736"/>
                  <a:gd name="connsiteX29" fmla="*/ 3891 w 1488516"/>
                  <a:gd name="connsiteY29" fmla="*/ 180029 h 3483736"/>
                  <a:gd name="connsiteX30" fmla="*/ 65585 w 1488516"/>
                  <a:gd name="connsiteY30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629066 w 1488516"/>
                  <a:gd name="connsiteY23" fmla="*/ 2820474 h 3483736"/>
                  <a:gd name="connsiteX24" fmla="*/ 345731 w 1488516"/>
                  <a:gd name="connsiteY24" fmla="*/ 2170091 h 3483736"/>
                  <a:gd name="connsiteX25" fmla="*/ 249907 w 1488516"/>
                  <a:gd name="connsiteY25" fmla="*/ 1690966 h 3483736"/>
                  <a:gd name="connsiteX26" fmla="*/ 152547 w 1488516"/>
                  <a:gd name="connsiteY26" fmla="*/ 1313646 h 3483736"/>
                  <a:gd name="connsiteX27" fmla="*/ 43077 w 1488516"/>
                  <a:gd name="connsiteY27" fmla="*/ 837127 h 3483736"/>
                  <a:gd name="connsiteX28" fmla="*/ 8245 w 1488516"/>
                  <a:gd name="connsiteY28" fmla="*/ 269291 h 3483736"/>
                  <a:gd name="connsiteX29" fmla="*/ 3891 w 1488516"/>
                  <a:gd name="connsiteY29" fmla="*/ 180029 h 3483736"/>
                  <a:gd name="connsiteX30" fmla="*/ 65585 w 1488516"/>
                  <a:gd name="connsiteY30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815965 w 1488516"/>
                  <a:gd name="connsiteY23" fmla="*/ 3138766 h 3483736"/>
                  <a:gd name="connsiteX24" fmla="*/ 629066 w 1488516"/>
                  <a:gd name="connsiteY24" fmla="*/ 2820474 h 3483736"/>
                  <a:gd name="connsiteX25" fmla="*/ 345731 w 1488516"/>
                  <a:gd name="connsiteY25" fmla="*/ 2170091 h 3483736"/>
                  <a:gd name="connsiteX26" fmla="*/ 249907 w 1488516"/>
                  <a:gd name="connsiteY26" fmla="*/ 1690966 h 3483736"/>
                  <a:gd name="connsiteX27" fmla="*/ 152547 w 1488516"/>
                  <a:gd name="connsiteY27" fmla="*/ 1313646 h 3483736"/>
                  <a:gd name="connsiteX28" fmla="*/ 43077 w 1488516"/>
                  <a:gd name="connsiteY28" fmla="*/ 837127 h 3483736"/>
                  <a:gd name="connsiteX29" fmla="*/ 8245 w 1488516"/>
                  <a:gd name="connsiteY29" fmla="*/ 269291 h 3483736"/>
                  <a:gd name="connsiteX30" fmla="*/ 3891 w 1488516"/>
                  <a:gd name="connsiteY30" fmla="*/ 180029 h 3483736"/>
                  <a:gd name="connsiteX31" fmla="*/ 65585 w 1488516"/>
                  <a:gd name="connsiteY31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837736 w 1488516"/>
                  <a:gd name="connsiteY23" fmla="*/ 3123526 h 3483736"/>
                  <a:gd name="connsiteX24" fmla="*/ 629066 w 1488516"/>
                  <a:gd name="connsiteY24" fmla="*/ 2820474 h 3483736"/>
                  <a:gd name="connsiteX25" fmla="*/ 345731 w 1488516"/>
                  <a:gd name="connsiteY25" fmla="*/ 2170091 h 3483736"/>
                  <a:gd name="connsiteX26" fmla="*/ 249907 w 1488516"/>
                  <a:gd name="connsiteY26" fmla="*/ 1690966 h 3483736"/>
                  <a:gd name="connsiteX27" fmla="*/ 152547 w 1488516"/>
                  <a:gd name="connsiteY27" fmla="*/ 1313646 h 3483736"/>
                  <a:gd name="connsiteX28" fmla="*/ 43077 w 1488516"/>
                  <a:gd name="connsiteY28" fmla="*/ 837127 h 3483736"/>
                  <a:gd name="connsiteX29" fmla="*/ 8245 w 1488516"/>
                  <a:gd name="connsiteY29" fmla="*/ 269291 h 3483736"/>
                  <a:gd name="connsiteX30" fmla="*/ 3891 w 1488516"/>
                  <a:gd name="connsiteY30" fmla="*/ 180029 h 3483736"/>
                  <a:gd name="connsiteX31" fmla="*/ 65585 w 1488516"/>
                  <a:gd name="connsiteY31" fmla="*/ 145562 h 3483736"/>
                  <a:gd name="connsiteX0" fmla="*/ 65585 w 1488516"/>
                  <a:gd name="connsiteY0" fmla="*/ 145562 h 3483736"/>
                  <a:gd name="connsiteX1" fmla="*/ 158987 w 1488516"/>
                  <a:gd name="connsiteY1" fmla="*/ 122350 h 3483736"/>
                  <a:gd name="connsiteX2" fmla="*/ 332852 w 1488516"/>
                  <a:gd name="connsiteY2" fmla="*/ 51516 h 3483736"/>
                  <a:gd name="connsiteX3" fmla="*/ 448762 w 1488516"/>
                  <a:gd name="connsiteY3" fmla="*/ 0 h 3483736"/>
                  <a:gd name="connsiteX4" fmla="*/ 513156 w 1488516"/>
                  <a:gd name="connsiteY4" fmla="*/ 180305 h 3483736"/>
                  <a:gd name="connsiteX5" fmla="*/ 564579 w 1488516"/>
                  <a:gd name="connsiteY5" fmla="*/ 403415 h 3483736"/>
                  <a:gd name="connsiteX6" fmla="*/ 583990 w 1488516"/>
                  <a:gd name="connsiteY6" fmla="*/ 746975 h 3483736"/>
                  <a:gd name="connsiteX7" fmla="*/ 648384 w 1488516"/>
                  <a:gd name="connsiteY7" fmla="*/ 1101144 h 3483736"/>
                  <a:gd name="connsiteX8" fmla="*/ 693460 w 1488516"/>
                  <a:gd name="connsiteY8" fmla="*/ 1423116 h 3483736"/>
                  <a:gd name="connsiteX9" fmla="*/ 758819 w 1488516"/>
                  <a:gd name="connsiteY9" fmla="*/ 1566056 h 3483736"/>
                  <a:gd name="connsiteX10" fmla="*/ 796491 w 1488516"/>
                  <a:gd name="connsiteY10" fmla="*/ 1790164 h 3483736"/>
                  <a:gd name="connsiteX11" fmla="*/ 848007 w 1488516"/>
                  <a:gd name="connsiteY11" fmla="*/ 1989786 h 3483736"/>
                  <a:gd name="connsiteX12" fmla="*/ 976795 w 1488516"/>
                  <a:gd name="connsiteY12" fmla="*/ 2266682 h 3483736"/>
                  <a:gd name="connsiteX13" fmla="*/ 1086266 w 1488516"/>
                  <a:gd name="connsiteY13" fmla="*/ 2498502 h 3483736"/>
                  <a:gd name="connsiteX14" fmla="*/ 1202176 w 1488516"/>
                  <a:gd name="connsiteY14" fmla="*/ 2762519 h 3483736"/>
                  <a:gd name="connsiteX15" fmla="*/ 1350283 w 1488516"/>
                  <a:gd name="connsiteY15" fmla="*/ 2949262 h 3483736"/>
                  <a:gd name="connsiteX16" fmla="*/ 1472632 w 1488516"/>
                  <a:gd name="connsiteY16" fmla="*/ 3071612 h 3483736"/>
                  <a:gd name="connsiteX17" fmla="*/ 1472632 w 1488516"/>
                  <a:gd name="connsiteY17" fmla="*/ 3155324 h 3483736"/>
                  <a:gd name="connsiteX18" fmla="*/ 1388919 w 1488516"/>
                  <a:gd name="connsiteY18" fmla="*/ 3181082 h 3483736"/>
                  <a:gd name="connsiteX19" fmla="*/ 1279449 w 1488516"/>
                  <a:gd name="connsiteY19" fmla="*/ 3206840 h 3483736"/>
                  <a:gd name="connsiteX20" fmla="*/ 1182857 w 1488516"/>
                  <a:gd name="connsiteY20" fmla="*/ 3284113 h 3483736"/>
                  <a:gd name="connsiteX21" fmla="*/ 1092705 w 1488516"/>
                  <a:gd name="connsiteY21" fmla="*/ 3425781 h 3483736"/>
                  <a:gd name="connsiteX22" fmla="*/ 1054069 w 1488516"/>
                  <a:gd name="connsiteY22" fmla="*/ 3483736 h 3483736"/>
                  <a:gd name="connsiteX23" fmla="*/ 837736 w 1488516"/>
                  <a:gd name="connsiteY23" fmla="*/ 3123526 h 3483736"/>
                  <a:gd name="connsiteX24" fmla="*/ 629066 w 1488516"/>
                  <a:gd name="connsiteY24" fmla="*/ 2820474 h 3483736"/>
                  <a:gd name="connsiteX25" fmla="*/ 345731 w 1488516"/>
                  <a:gd name="connsiteY25" fmla="*/ 2170091 h 3483736"/>
                  <a:gd name="connsiteX26" fmla="*/ 249907 w 1488516"/>
                  <a:gd name="connsiteY26" fmla="*/ 1690966 h 3483736"/>
                  <a:gd name="connsiteX27" fmla="*/ 152547 w 1488516"/>
                  <a:gd name="connsiteY27" fmla="*/ 1313646 h 3483736"/>
                  <a:gd name="connsiteX28" fmla="*/ 43077 w 1488516"/>
                  <a:gd name="connsiteY28" fmla="*/ 837127 h 3483736"/>
                  <a:gd name="connsiteX29" fmla="*/ 8245 w 1488516"/>
                  <a:gd name="connsiteY29" fmla="*/ 269291 h 3483736"/>
                  <a:gd name="connsiteX30" fmla="*/ 3891 w 1488516"/>
                  <a:gd name="connsiteY30" fmla="*/ 180029 h 3483736"/>
                  <a:gd name="connsiteX31" fmla="*/ 65585 w 1488516"/>
                  <a:gd name="connsiteY31" fmla="*/ 145562 h 3483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488516" h="3483736">
                    <a:moveTo>
                      <a:pt x="65585" y="145562"/>
                    </a:moveTo>
                    <a:cubicBezTo>
                      <a:pt x="91434" y="135949"/>
                      <a:pt x="127853" y="130087"/>
                      <a:pt x="158987" y="122350"/>
                    </a:cubicBezTo>
                    <a:lnTo>
                      <a:pt x="332852" y="51516"/>
                    </a:lnTo>
                    <a:lnTo>
                      <a:pt x="448762" y="0"/>
                    </a:lnTo>
                    <a:lnTo>
                      <a:pt x="513156" y="180305"/>
                    </a:lnTo>
                    <a:cubicBezTo>
                      <a:pt x="533547" y="248992"/>
                      <a:pt x="552773" y="308970"/>
                      <a:pt x="564579" y="403415"/>
                    </a:cubicBezTo>
                    <a:cubicBezTo>
                      <a:pt x="576385" y="497860"/>
                      <a:pt x="570023" y="630687"/>
                      <a:pt x="583990" y="746975"/>
                    </a:cubicBezTo>
                    <a:cubicBezTo>
                      <a:pt x="597957" y="863263"/>
                      <a:pt x="626919" y="983088"/>
                      <a:pt x="648384" y="1101144"/>
                    </a:cubicBezTo>
                    <a:cubicBezTo>
                      <a:pt x="666629" y="1213834"/>
                      <a:pt x="675054" y="1345631"/>
                      <a:pt x="693460" y="1423116"/>
                    </a:cubicBezTo>
                    <a:cubicBezTo>
                      <a:pt x="711866" y="1500601"/>
                      <a:pt x="737033" y="1518409"/>
                      <a:pt x="758819" y="1566056"/>
                    </a:cubicBezTo>
                    <a:cubicBezTo>
                      <a:pt x="781353" y="1625465"/>
                      <a:pt x="781626" y="1719542"/>
                      <a:pt x="796491" y="1790164"/>
                    </a:cubicBezTo>
                    <a:cubicBezTo>
                      <a:pt x="811356" y="1860786"/>
                      <a:pt x="830835" y="1923245"/>
                      <a:pt x="848007" y="1989786"/>
                    </a:cubicBezTo>
                    <a:cubicBezTo>
                      <a:pt x="878058" y="2069206"/>
                      <a:pt x="937085" y="2181896"/>
                      <a:pt x="976795" y="2266682"/>
                    </a:cubicBezTo>
                    <a:cubicBezTo>
                      <a:pt x="1016505" y="2351468"/>
                      <a:pt x="1049775" y="2415384"/>
                      <a:pt x="1086266" y="2498502"/>
                    </a:cubicBezTo>
                    <a:lnTo>
                      <a:pt x="1202176" y="2762519"/>
                    </a:lnTo>
                    <a:cubicBezTo>
                      <a:pt x="1246179" y="2837646"/>
                      <a:pt x="1301880" y="2900859"/>
                      <a:pt x="1350283" y="2949262"/>
                    </a:cubicBezTo>
                    <a:lnTo>
                      <a:pt x="1472632" y="3071612"/>
                    </a:lnTo>
                    <a:cubicBezTo>
                      <a:pt x="1493023" y="3105956"/>
                      <a:pt x="1494584" y="3148569"/>
                      <a:pt x="1472632" y="3155324"/>
                    </a:cubicBezTo>
                    <a:lnTo>
                      <a:pt x="1388919" y="3181082"/>
                    </a:lnTo>
                    <a:lnTo>
                      <a:pt x="1279449" y="3206840"/>
                    </a:lnTo>
                    <a:lnTo>
                      <a:pt x="1182857" y="3284113"/>
                    </a:lnTo>
                    <a:lnTo>
                      <a:pt x="1092705" y="3425781"/>
                    </a:lnTo>
                    <a:lnTo>
                      <a:pt x="1054069" y="3483736"/>
                    </a:lnTo>
                    <a:cubicBezTo>
                      <a:pt x="1011574" y="3433360"/>
                      <a:pt x="908570" y="3234070"/>
                      <a:pt x="837736" y="3123526"/>
                    </a:cubicBezTo>
                    <a:cubicBezTo>
                      <a:pt x="766902" y="3012982"/>
                      <a:pt x="711067" y="2979380"/>
                      <a:pt x="629066" y="2820474"/>
                    </a:cubicBezTo>
                    <a:cubicBezTo>
                      <a:pt x="547065" y="2661568"/>
                      <a:pt x="408924" y="2358342"/>
                      <a:pt x="345731" y="2170091"/>
                    </a:cubicBezTo>
                    <a:cubicBezTo>
                      <a:pt x="282538" y="1981840"/>
                      <a:pt x="282104" y="1833707"/>
                      <a:pt x="249907" y="1690966"/>
                    </a:cubicBezTo>
                    <a:cubicBezTo>
                      <a:pt x="217710" y="1548225"/>
                      <a:pt x="187019" y="1455953"/>
                      <a:pt x="152547" y="1313646"/>
                    </a:cubicBezTo>
                    <a:cubicBezTo>
                      <a:pt x="118075" y="1171340"/>
                      <a:pt x="67127" y="1011186"/>
                      <a:pt x="43077" y="837127"/>
                    </a:cubicBezTo>
                    <a:cubicBezTo>
                      <a:pt x="19027" y="663068"/>
                      <a:pt x="11510" y="377719"/>
                      <a:pt x="8245" y="269291"/>
                    </a:cubicBezTo>
                    <a:cubicBezTo>
                      <a:pt x="4980" y="160863"/>
                      <a:pt x="-5666" y="200651"/>
                      <a:pt x="3891" y="180029"/>
                    </a:cubicBezTo>
                    <a:cubicBezTo>
                      <a:pt x="13448" y="159408"/>
                      <a:pt x="39736" y="155175"/>
                      <a:pt x="65585" y="145562"/>
                    </a:cubicBezTo>
                    <a:close/>
                  </a:path>
                </a:pathLst>
              </a:custGeom>
              <a:solidFill>
                <a:srgbClr val="99CCFF">
                  <a:alpha val="67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2B171142-3552-4030-8355-5060CEE99A99}"/>
                  </a:ext>
                </a:extLst>
              </p:cNvPr>
              <p:cNvSpPr/>
              <p:nvPr/>
            </p:nvSpPr>
            <p:spPr>
              <a:xfrm>
                <a:off x="4527550" y="1473436"/>
                <a:ext cx="2844800" cy="4012963"/>
              </a:xfrm>
              <a:custGeom>
                <a:avLst/>
                <a:gdLst>
                  <a:gd name="connsiteX0" fmla="*/ 0 w 2844800"/>
                  <a:gd name="connsiteY0" fmla="*/ 101600 h 3962400"/>
                  <a:gd name="connsiteX1" fmla="*/ 381000 w 2844800"/>
                  <a:gd name="connsiteY1" fmla="*/ 0 h 3962400"/>
                  <a:gd name="connsiteX2" fmla="*/ 806450 w 2844800"/>
                  <a:gd name="connsiteY2" fmla="*/ 0 h 3962400"/>
                  <a:gd name="connsiteX3" fmla="*/ 927100 w 2844800"/>
                  <a:gd name="connsiteY3" fmla="*/ 628650 h 3962400"/>
                  <a:gd name="connsiteX4" fmla="*/ 1041400 w 2844800"/>
                  <a:gd name="connsiteY4" fmla="*/ 1244600 h 3962400"/>
                  <a:gd name="connsiteX5" fmla="*/ 1123950 w 2844800"/>
                  <a:gd name="connsiteY5" fmla="*/ 1524000 h 3962400"/>
                  <a:gd name="connsiteX6" fmla="*/ 1193800 w 2844800"/>
                  <a:gd name="connsiteY6" fmla="*/ 1930400 h 3962400"/>
                  <a:gd name="connsiteX7" fmla="*/ 1358900 w 2844800"/>
                  <a:gd name="connsiteY7" fmla="*/ 2266950 h 3962400"/>
                  <a:gd name="connsiteX8" fmla="*/ 1568450 w 2844800"/>
                  <a:gd name="connsiteY8" fmla="*/ 2552700 h 3962400"/>
                  <a:gd name="connsiteX9" fmla="*/ 1758950 w 2844800"/>
                  <a:gd name="connsiteY9" fmla="*/ 2876550 h 3962400"/>
                  <a:gd name="connsiteX10" fmla="*/ 1917700 w 2844800"/>
                  <a:gd name="connsiteY10" fmla="*/ 3022600 h 3962400"/>
                  <a:gd name="connsiteX11" fmla="*/ 1974850 w 2844800"/>
                  <a:gd name="connsiteY11" fmla="*/ 3098800 h 3962400"/>
                  <a:gd name="connsiteX12" fmla="*/ 2197100 w 2844800"/>
                  <a:gd name="connsiteY12" fmla="*/ 3060700 h 3962400"/>
                  <a:gd name="connsiteX13" fmla="*/ 2324100 w 2844800"/>
                  <a:gd name="connsiteY13" fmla="*/ 3054350 h 3962400"/>
                  <a:gd name="connsiteX14" fmla="*/ 2533650 w 2844800"/>
                  <a:gd name="connsiteY14" fmla="*/ 3289300 h 3962400"/>
                  <a:gd name="connsiteX15" fmla="*/ 2844800 w 2844800"/>
                  <a:gd name="connsiteY15" fmla="*/ 3530600 h 3962400"/>
                  <a:gd name="connsiteX16" fmla="*/ 2755900 w 2844800"/>
                  <a:gd name="connsiteY16" fmla="*/ 3575050 h 3962400"/>
                  <a:gd name="connsiteX17" fmla="*/ 2667000 w 2844800"/>
                  <a:gd name="connsiteY17" fmla="*/ 3498850 h 3962400"/>
                  <a:gd name="connsiteX18" fmla="*/ 2609850 w 2844800"/>
                  <a:gd name="connsiteY18" fmla="*/ 3454400 h 3962400"/>
                  <a:gd name="connsiteX19" fmla="*/ 2482850 w 2844800"/>
                  <a:gd name="connsiteY19" fmla="*/ 3467100 h 3962400"/>
                  <a:gd name="connsiteX20" fmla="*/ 2400300 w 2844800"/>
                  <a:gd name="connsiteY20" fmla="*/ 3403600 h 3962400"/>
                  <a:gd name="connsiteX21" fmla="*/ 2343150 w 2844800"/>
                  <a:gd name="connsiteY21" fmla="*/ 3314700 h 3962400"/>
                  <a:gd name="connsiteX22" fmla="*/ 2076450 w 2844800"/>
                  <a:gd name="connsiteY22" fmla="*/ 3295650 h 3962400"/>
                  <a:gd name="connsiteX23" fmla="*/ 1460500 w 2844800"/>
                  <a:gd name="connsiteY23" fmla="*/ 3435350 h 3962400"/>
                  <a:gd name="connsiteX24" fmla="*/ 1225550 w 2844800"/>
                  <a:gd name="connsiteY24" fmla="*/ 3543300 h 3962400"/>
                  <a:gd name="connsiteX25" fmla="*/ 1206500 w 2844800"/>
                  <a:gd name="connsiteY25" fmla="*/ 3657600 h 3962400"/>
                  <a:gd name="connsiteX26" fmla="*/ 1123950 w 2844800"/>
                  <a:gd name="connsiteY26" fmla="*/ 3803650 h 3962400"/>
                  <a:gd name="connsiteX27" fmla="*/ 971550 w 2844800"/>
                  <a:gd name="connsiteY27" fmla="*/ 3848100 h 3962400"/>
                  <a:gd name="connsiteX28" fmla="*/ 895350 w 2844800"/>
                  <a:gd name="connsiteY28" fmla="*/ 3924300 h 3962400"/>
                  <a:gd name="connsiteX29" fmla="*/ 895350 w 2844800"/>
                  <a:gd name="connsiteY29" fmla="*/ 3962400 h 3962400"/>
                  <a:gd name="connsiteX30" fmla="*/ 609600 w 2844800"/>
                  <a:gd name="connsiteY30" fmla="*/ 3606800 h 3962400"/>
                  <a:gd name="connsiteX31" fmla="*/ 742950 w 2844800"/>
                  <a:gd name="connsiteY31" fmla="*/ 3359150 h 3962400"/>
                  <a:gd name="connsiteX32" fmla="*/ 996950 w 2844800"/>
                  <a:gd name="connsiteY32" fmla="*/ 3270250 h 3962400"/>
                  <a:gd name="connsiteX33" fmla="*/ 1047750 w 2844800"/>
                  <a:gd name="connsiteY33" fmla="*/ 3225800 h 3962400"/>
                  <a:gd name="connsiteX34" fmla="*/ 857250 w 2844800"/>
                  <a:gd name="connsiteY34" fmla="*/ 2984500 h 3962400"/>
                  <a:gd name="connsiteX35" fmla="*/ 660400 w 2844800"/>
                  <a:gd name="connsiteY35" fmla="*/ 2660650 h 3962400"/>
                  <a:gd name="connsiteX36" fmla="*/ 425450 w 2844800"/>
                  <a:gd name="connsiteY36" fmla="*/ 2171700 h 3962400"/>
                  <a:gd name="connsiteX37" fmla="*/ 317500 w 2844800"/>
                  <a:gd name="connsiteY37" fmla="*/ 1701800 h 3962400"/>
                  <a:gd name="connsiteX38" fmla="*/ 222250 w 2844800"/>
                  <a:gd name="connsiteY38" fmla="*/ 1460500 h 3962400"/>
                  <a:gd name="connsiteX39" fmla="*/ 177800 w 2844800"/>
                  <a:gd name="connsiteY39" fmla="*/ 1066800 h 3962400"/>
                  <a:gd name="connsiteX40" fmla="*/ 107950 w 2844800"/>
                  <a:gd name="connsiteY40" fmla="*/ 723900 h 3962400"/>
                  <a:gd name="connsiteX41" fmla="*/ 120650 w 2844800"/>
                  <a:gd name="connsiteY41" fmla="*/ 444500 h 3962400"/>
                  <a:gd name="connsiteX42" fmla="*/ 0 w 2844800"/>
                  <a:gd name="connsiteY42" fmla="*/ 101600 h 3962400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193800 w 2844800"/>
                  <a:gd name="connsiteY6" fmla="*/ 1980963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193800 w 2844800"/>
                  <a:gd name="connsiteY6" fmla="*/ 1980963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193800 w 2844800"/>
                  <a:gd name="connsiteY6" fmla="*/ 1980963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193800 w 2844800"/>
                  <a:gd name="connsiteY6" fmla="*/ 1980963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193800 w 2844800"/>
                  <a:gd name="connsiteY6" fmla="*/ 1980963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1974850 w 2844800"/>
                  <a:gd name="connsiteY11" fmla="*/ 3149363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43150 w 2844800"/>
                  <a:gd name="connsiteY21" fmla="*/ 3365263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46213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460500 w 2844800"/>
                  <a:gd name="connsiteY23" fmla="*/ 3485913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23950 w 2844800"/>
                  <a:gd name="connsiteY26" fmla="*/ 3854213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609600 w 2844800"/>
                  <a:gd name="connsiteY30" fmla="*/ 3657363 h 4012963"/>
                  <a:gd name="connsiteX31" fmla="*/ 742950 w 2844800"/>
                  <a:gd name="connsiteY31" fmla="*/ 3409713 h 4012963"/>
                  <a:gd name="connsiteX32" fmla="*/ 996950 w 2844800"/>
                  <a:gd name="connsiteY32" fmla="*/ 3320813 h 4012963"/>
                  <a:gd name="connsiteX33" fmla="*/ 1047750 w 2844800"/>
                  <a:gd name="connsiteY33" fmla="*/ 3276363 h 4012963"/>
                  <a:gd name="connsiteX34" fmla="*/ 857250 w 2844800"/>
                  <a:gd name="connsiteY34" fmla="*/ 3035063 h 4012963"/>
                  <a:gd name="connsiteX35" fmla="*/ 660400 w 2844800"/>
                  <a:gd name="connsiteY35" fmla="*/ 2711213 h 4012963"/>
                  <a:gd name="connsiteX36" fmla="*/ 425450 w 2844800"/>
                  <a:gd name="connsiteY36" fmla="*/ 2222263 h 4012963"/>
                  <a:gd name="connsiteX37" fmla="*/ 317500 w 2844800"/>
                  <a:gd name="connsiteY37" fmla="*/ 1752363 h 4012963"/>
                  <a:gd name="connsiteX38" fmla="*/ 222250 w 2844800"/>
                  <a:gd name="connsiteY38" fmla="*/ 1511063 h 4012963"/>
                  <a:gd name="connsiteX39" fmla="*/ 177800 w 2844800"/>
                  <a:gd name="connsiteY39" fmla="*/ 1117363 h 4012963"/>
                  <a:gd name="connsiteX40" fmla="*/ 107950 w 2844800"/>
                  <a:gd name="connsiteY40" fmla="*/ 774463 h 4012963"/>
                  <a:gd name="connsiteX41" fmla="*/ 120650 w 2844800"/>
                  <a:gd name="connsiteY41" fmla="*/ 495063 h 4012963"/>
                  <a:gd name="connsiteX42" fmla="*/ 0 w 2844800"/>
                  <a:gd name="connsiteY42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53441 w 2844800"/>
                  <a:gd name="connsiteY30" fmla="*/ 3837373 h 4012963"/>
                  <a:gd name="connsiteX31" fmla="*/ 609600 w 2844800"/>
                  <a:gd name="connsiteY31" fmla="*/ 3657363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53441 w 2844800"/>
                  <a:gd name="connsiteY30" fmla="*/ 3837373 h 4012963"/>
                  <a:gd name="connsiteX31" fmla="*/ 609600 w 2844800"/>
                  <a:gd name="connsiteY31" fmla="*/ 3657363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609600 w 2844800"/>
                  <a:gd name="connsiteY31" fmla="*/ 3657363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42950 w 2844800"/>
                  <a:gd name="connsiteY32" fmla="*/ 3409713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66142 w 2844800"/>
                  <a:gd name="connsiteY32" fmla="*/ 3419652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96950 w 2844800"/>
                  <a:gd name="connsiteY33" fmla="*/ 3320813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57250 w 2844800"/>
                  <a:gd name="connsiteY35" fmla="*/ 3035063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425450 w 2844800"/>
                  <a:gd name="connsiteY37" fmla="*/ 2222263 h 4012963"/>
                  <a:gd name="connsiteX38" fmla="*/ 317500 w 2844800"/>
                  <a:gd name="connsiteY38" fmla="*/ 1752363 h 4012963"/>
                  <a:gd name="connsiteX39" fmla="*/ 222250 w 2844800"/>
                  <a:gd name="connsiteY39" fmla="*/ 1511063 h 4012963"/>
                  <a:gd name="connsiteX40" fmla="*/ 177800 w 2844800"/>
                  <a:gd name="connsiteY40" fmla="*/ 1117363 h 4012963"/>
                  <a:gd name="connsiteX41" fmla="*/ 107950 w 2844800"/>
                  <a:gd name="connsiteY41" fmla="*/ 774463 h 4012963"/>
                  <a:gd name="connsiteX42" fmla="*/ 120650 w 2844800"/>
                  <a:gd name="connsiteY42" fmla="*/ 495063 h 4012963"/>
                  <a:gd name="connsiteX43" fmla="*/ 0 w 2844800"/>
                  <a:gd name="connsiteY43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17500 w 2844800"/>
                  <a:gd name="connsiteY39" fmla="*/ 1752363 h 4012963"/>
                  <a:gd name="connsiteX40" fmla="*/ 222250 w 2844800"/>
                  <a:gd name="connsiteY40" fmla="*/ 1511063 h 4012963"/>
                  <a:gd name="connsiteX41" fmla="*/ 177800 w 2844800"/>
                  <a:gd name="connsiteY41" fmla="*/ 1117363 h 4012963"/>
                  <a:gd name="connsiteX42" fmla="*/ 107950 w 2844800"/>
                  <a:gd name="connsiteY42" fmla="*/ 774463 h 4012963"/>
                  <a:gd name="connsiteX43" fmla="*/ 120650 w 2844800"/>
                  <a:gd name="connsiteY43" fmla="*/ 495063 h 4012963"/>
                  <a:gd name="connsiteX44" fmla="*/ 0 w 2844800"/>
                  <a:gd name="connsiteY44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17500 w 2844800"/>
                  <a:gd name="connsiteY39" fmla="*/ 1752363 h 4012963"/>
                  <a:gd name="connsiteX40" fmla="*/ 222250 w 2844800"/>
                  <a:gd name="connsiteY40" fmla="*/ 1511063 h 4012963"/>
                  <a:gd name="connsiteX41" fmla="*/ 177800 w 2844800"/>
                  <a:gd name="connsiteY41" fmla="*/ 1117363 h 4012963"/>
                  <a:gd name="connsiteX42" fmla="*/ 107950 w 2844800"/>
                  <a:gd name="connsiteY42" fmla="*/ 774463 h 4012963"/>
                  <a:gd name="connsiteX43" fmla="*/ 120650 w 2844800"/>
                  <a:gd name="connsiteY43" fmla="*/ 495063 h 4012963"/>
                  <a:gd name="connsiteX44" fmla="*/ 0 w 2844800"/>
                  <a:gd name="connsiteY44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17500 w 2844800"/>
                  <a:gd name="connsiteY39" fmla="*/ 1752363 h 4012963"/>
                  <a:gd name="connsiteX40" fmla="*/ 222250 w 2844800"/>
                  <a:gd name="connsiteY40" fmla="*/ 1511063 h 4012963"/>
                  <a:gd name="connsiteX41" fmla="*/ 177800 w 2844800"/>
                  <a:gd name="connsiteY41" fmla="*/ 1117363 h 4012963"/>
                  <a:gd name="connsiteX42" fmla="*/ 107950 w 2844800"/>
                  <a:gd name="connsiteY42" fmla="*/ 774463 h 4012963"/>
                  <a:gd name="connsiteX43" fmla="*/ 120650 w 2844800"/>
                  <a:gd name="connsiteY43" fmla="*/ 495063 h 4012963"/>
                  <a:gd name="connsiteX44" fmla="*/ 0 w 2844800"/>
                  <a:gd name="connsiteY44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59189 w 2844800"/>
                  <a:gd name="connsiteY39" fmla="*/ 1932373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59189 w 2844800"/>
                  <a:gd name="connsiteY39" fmla="*/ 1932373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120650 w 2844800"/>
                  <a:gd name="connsiteY44" fmla="*/ 495063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660400 w 2844800"/>
                  <a:gd name="connsiteY36" fmla="*/ 2711213 h 4012963"/>
                  <a:gd name="connsiteX37" fmla="*/ 557972 w 2844800"/>
                  <a:gd name="connsiteY37" fmla="*/ 2482338 h 4012963"/>
                  <a:gd name="connsiteX38" fmla="*/ 425450 w 2844800"/>
                  <a:gd name="connsiteY38" fmla="*/ 2222263 h 4012963"/>
                  <a:gd name="connsiteX39" fmla="*/ 339311 w 2844800"/>
                  <a:gd name="connsiteY39" fmla="*/ 1925747 h 4012963"/>
                  <a:gd name="connsiteX40" fmla="*/ 317500 w 2844800"/>
                  <a:gd name="connsiteY40" fmla="*/ 1752363 h 4012963"/>
                  <a:gd name="connsiteX41" fmla="*/ 222250 w 2844800"/>
                  <a:gd name="connsiteY41" fmla="*/ 1511063 h 4012963"/>
                  <a:gd name="connsiteX42" fmla="*/ 177800 w 2844800"/>
                  <a:gd name="connsiteY42" fmla="*/ 1117363 h 4012963"/>
                  <a:gd name="connsiteX43" fmla="*/ 107950 w 2844800"/>
                  <a:gd name="connsiteY43" fmla="*/ 774463 h 4012963"/>
                  <a:gd name="connsiteX44" fmla="*/ 94146 w 2844800"/>
                  <a:gd name="connsiteY44" fmla="*/ 471872 h 4012963"/>
                  <a:gd name="connsiteX45" fmla="*/ 0 w 2844800"/>
                  <a:gd name="connsiteY45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7750 w 2844800"/>
                  <a:gd name="connsiteY34" fmla="*/ 3276363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50808 w 2844800"/>
                  <a:gd name="connsiteY34" fmla="*/ 3297771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50808 w 2844800"/>
                  <a:gd name="connsiteY34" fmla="*/ 3279421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44691 w 2844800"/>
                  <a:gd name="connsiteY34" fmla="*/ 3267188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38574 w 2844800"/>
                  <a:gd name="connsiteY34" fmla="*/ 3264130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22250 w 2844800"/>
                  <a:gd name="connsiteY42" fmla="*/ 1511063 h 4012963"/>
                  <a:gd name="connsiteX43" fmla="*/ 177800 w 2844800"/>
                  <a:gd name="connsiteY43" fmla="*/ 1117363 h 4012963"/>
                  <a:gd name="connsiteX44" fmla="*/ 107950 w 2844800"/>
                  <a:gd name="connsiteY44" fmla="*/ 774463 h 4012963"/>
                  <a:gd name="connsiteX45" fmla="*/ 94146 w 2844800"/>
                  <a:gd name="connsiteY45" fmla="*/ 471872 h 4012963"/>
                  <a:gd name="connsiteX46" fmla="*/ 0 w 2844800"/>
                  <a:gd name="connsiteY46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38574 w 2844800"/>
                  <a:gd name="connsiteY34" fmla="*/ 3264130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63468 w 2844800"/>
                  <a:gd name="connsiteY42" fmla="*/ 1614717 h 4012963"/>
                  <a:gd name="connsiteX43" fmla="*/ 222250 w 2844800"/>
                  <a:gd name="connsiteY43" fmla="*/ 1511063 h 4012963"/>
                  <a:gd name="connsiteX44" fmla="*/ 177800 w 2844800"/>
                  <a:gd name="connsiteY44" fmla="*/ 1117363 h 4012963"/>
                  <a:gd name="connsiteX45" fmla="*/ 107950 w 2844800"/>
                  <a:gd name="connsiteY45" fmla="*/ 774463 h 4012963"/>
                  <a:gd name="connsiteX46" fmla="*/ 94146 w 2844800"/>
                  <a:gd name="connsiteY46" fmla="*/ 471872 h 4012963"/>
                  <a:gd name="connsiteX47" fmla="*/ 0 w 2844800"/>
                  <a:gd name="connsiteY47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38574 w 2844800"/>
                  <a:gd name="connsiteY34" fmla="*/ 3264130 h 4012963"/>
                  <a:gd name="connsiteX35" fmla="*/ 824119 w 2844800"/>
                  <a:gd name="connsiteY35" fmla="*/ 3018498 h 4012963"/>
                  <a:gd name="connsiteX36" fmla="*/ 744776 w 2844800"/>
                  <a:gd name="connsiteY36" fmla="*/ 2881432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55816 w 2844800"/>
                  <a:gd name="connsiteY42" fmla="*/ 1633847 h 4012963"/>
                  <a:gd name="connsiteX43" fmla="*/ 222250 w 2844800"/>
                  <a:gd name="connsiteY43" fmla="*/ 1511063 h 4012963"/>
                  <a:gd name="connsiteX44" fmla="*/ 177800 w 2844800"/>
                  <a:gd name="connsiteY44" fmla="*/ 1117363 h 4012963"/>
                  <a:gd name="connsiteX45" fmla="*/ 107950 w 2844800"/>
                  <a:gd name="connsiteY45" fmla="*/ 774463 h 4012963"/>
                  <a:gd name="connsiteX46" fmla="*/ 94146 w 2844800"/>
                  <a:gd name="connsiteY46" fmla="*/ 471872 h 4012963"/>
                  <a:gd name="connsiteX47" fmla="*/ 0 w 2844800"/>
                  <a:gd name="connsiteY47" fmla="*/ 152163 h 4012963"/>
                  <a:gd name="connsiteX0" fmla="*/ 0 w 2844800"/>
                  <a:gd name="connsiteY0" fmla="*/ 152163 h 4012963"/>
                  <a:gd name="connsiteX1" fmla="*/ 381000 w 2844800"/>
                  <a:gd name="connsiteY1" fmla="*/ 50563 h 4012963"/>
                  <a:gd name="connsiteX2" fmla="*/ 806450 w 2844800"/>
                  <a:gd name="connsiteY2" fmla="*/ 50563 h 4012963"/>
                  <a:gd name="connsiteX3" fmla="*/ 927100 w 2844800"/>
                  <a:gd name="connsiteY3" fmla="*/ 679213 h 4012963"/>
                  <a:gd name="connsiteX4" fmla="*/ 1041400 w 2844800"/>
                  <a:gd name="connsiteY4" fmla="*/ 1295163 h 4012963"/>
                  <a:gd name="connsiteX5" fmla="*/ 1123950 w 2844800"/>
                  <a:gd name="connsiteY5" fmla="*/ 1574563 h 4012963"/>
                  <a:gd name="connsiteX6" fmla="*/ 1223617 w 2844800"/>
                  <a:gd name="connsiteY6" fmla="*/ 1967711 h 4012963"/>
                  <a:gd name="connsiteX7" fmla="*/ 1358900 w 2844800"/>
                  <a:gd name="connsiteY7" fmla="*/ 2317513 h 4012963"/>
                  <a:gd name="connsiteX8" fmla="*/ 1568450 w 2844800"/>
                  <a:gd name="connsiteY8" fmla="*/ 2603263 h 4012963"/>
                  <a:gd name="connsiteX9" fmla="*/ 1758950 w 2844800"/>
                  <a:gd name="connsiteY9" fmla="*/ 2927113 h 4012963"/>
                  <a:gd name="connsiteX10" fmla="*/ 1917700 w 2844800"/>
                  <a:gd name="connsiteY10" fmla="*/ 3073163 h 4012963"/>
                  <a:gd name="connsiteX11" fmla="*/ 2007981 w 2844800"/>
                  <a:gd name="connsiteY11" fmla="*/ 3136110 h 4012963"/>
                  <a:gd name="connsiteX12" fmla="*/ 2197100 w 2844800"/>
                  <a:gd name="connsiteY12" fmla="*/ 3111263 h 4012963"/>
                  <a:gd name="connsiteX13" fmla="*/ 2324100 w 2844800"/>
                  <a:gd name="connsiteY13" fmla="*/ 3104913 h 4012963"/>
                  <a:gd name="connsiteX14" fmla="*/ 2533650 w 2844800"/>
                  <a:gd name="connsiteY14" fmla="*/ 3339863 h 4012963"/>
                  <a:gd name="connsiteX15" fmla="*/ 2844800 w 2844800"/>
                  <a:gd name="connsiteY15" fmla="*/ 3581163 h 4012963"/>
                  <a:gd name="connsiteX16" fmla="*/ 2755900 w 2844800"/>
                  <a:gd name="connsiteY16" fmla="*/ 3625613 h 4012963"/>
                  <a:gd name="connsiteX17" fmla="*/ 2667000 w 2844800"/>
                  <a:gd name="connsiteY17" fmla="*/ 3549413 h 4012963"/>
                  <a:gd name="connsiteX18" fmla="*/ 2609850 w 2844800"/>
                  <a:gd name="connsiteY18" fmla="*/ 3504963 h 4012963"/>
                  <a:gd name="connsiteX19" fmla="*/ 2482850 w 2844800"/>
                  <a:gd name="connsiteY19" fmla="*/ 3517663 h 4012963"/>
                  <a:gd name="connsiteX20" fmla="*/ 2400300 w 2844800"/>
                  <a:gd name="connsiteY20" fmla="*/ 3454163 h 4012963"/>
                  <a:gd name="connsiteX21" fmla="*/ 2376281 w 2844800"/>
                  <a:gd name="connsiteY21" fmla="*/ 3395081 h 4012963"/>
                  <a:gd name="connsiteX22" fmla="*/ 2076450 w 2844800"/>
                  <a:gd name="connsiteY22" fmla="*/ 3369404 h 4012963"/>
                  <a:gd name="connsiteX23" fmla="*/ 1500256 w 2844800"/>
                  <a:gd name="connsiteY23" fmla="*/ 3489226 h 4012963"/>
                  <a:gd name="connsiteX24" fmla="*/ 1225550 w 2844800"/>
                  <a:gd name="connsiteY24" fmla="*/ 3593863 h 4012963"/>
                  <a:gd name="connsiteX25" fmla="*/ 1206500 w 2844800"/>
                  <a:gd name="connsiteY25" fmla="*/ 3708163 h 4012963"/>
                  <a:gd name="connsiteX26" fmla="*/ 1110698 w 2844800"/>
                  <a:gd name="connsiteY26" fmla="*/ 3850900 h 4012963"/>
                  <a:gd name="connsiteX27" fmla="*/ 971550 w 2844800"/>
                  <a:gd name="connsiteY27" fmla="*/ 3898663 h 4012963"/>
                  <a:gd name="connsiteX28" fmla="*/ 895350 w 2844800"/>
                  <a:gd name="connsiteY28" fmla="*/ 3974863 h 4012963"/>
                  <a:gd name="connsiteX29" fmla="*/ 895350 w 2844800"/>
                  <a:gd name="connsiteY29" fmla="*/ 4012963 h 4012963"/>
                  <a:gd name="connsiteX30" fmla="*/ 730250 w 2844800"/>
                  <a:gd name="connsiteY30" fmla="*/ 3834060 h 4012963"/>
                  <a:gd name="connsiteX31" fmla="*/ 599661 w 2844800"/>
                  <a:gd name="connsiteY31" fmla="*/ 3637485 h 4012963"/>
                  <a:gd name="connsiteX32" fmla="*/ 752889 w 2844800"/>
                  <a:gd name="connsiteY32" fmla="*/ 3416339 h 4012963"/>
                  <a:gd name="connsiteX33" fmla="*/ 930690 w 2844800"/>
                  <a:gd name="connsiteY33" fmla="*/ 3337378 h 4012963"/>
                  <a:gd name="connsiteX34" fmla="*/ 1038574 w 2844800"/>
                  <a:gd name="connsiteY34" fmla="*/ 3264130 h 4012963"/>
                  <a:gd name="connsiteX35" fmla="*/ 824119 w 2844800"/>
                  <a:gd name="connsiteY35" fmla="*/ 3018498 h 4012963"/>
                  <a:gd name="connsiteX36" fmla="*/ 746689 w 2844800"/>
                  <a:gd name="connsiteY36" fmla="*/ 2906301 h 4012963"/>
                  <a:gd name="connsiteX37" fmla="*/ 660400 w 2844800"/>
                  <a:gd name="connsiteY37" fmla="*/ 2711213 h 4012963"/>
                  <a:gd name="connsiteX38" fmla="*/ 557972 w 2844800"/>
                  <a:gd name="connsiteY38" fmla="*/ 2482338 h 4012963"/>
                  <a:gd name="connsiteX39" fmla="*/ 425450 w 2844800"/>
                  <a:gd name="connsiteY39" fmla="*/ 2222263 h 4012963"/>
                  <a:gd name="connsiteX40" fmla="*/ 339311 w 2844800"/>
                  <a:gd name="connsiteY40" fmla="*/ 1925747 h 4012963"/>
                  <a:gd name="connsiteX41" fmla="*/ 317500 w 2844800"/>
                  <a:gd name="connsiteY41" fmla="*/ 1752363 h 4012963"/>
                  <a:gd name="connsiteX42" fmla="*/ 255816 w 2844800"/>
                  <a:gd name="connsiteY42" fmla="*/ 1633847 h 4012963"/>
                  <a:gd name="connsiteX43" fmla="*/ 222250 w 2844800"/>
                  <a:gd name="connsiteY43" fmla="*/ 1511063 h 4012963"/>
                  <a:gd name="connsiteX44" fmla="*/ 177800 w 2844800"/>
                  <a:gd name="connsiteY44" fmla="*/ 1117363 h 4012963"/>
                  <a:gd name="connsiteX45" fmla="*/ 107950 w 2844800"/>
                  <a:gd name="connsiteY45" fmla="*/ 774463 h 4012963"/>
                  <a:gd name="connsiteX46" fmla="*/ 94146 w 2844800"/>
                  <a:gd name="connsiteY46" fmla="*/ 471872 h 4012963"/>
                  <a:gd name="connsiteX47" fmla="*/ 0 w 2844800"/>
                  <a:gd name="connsiteY47" fmla="*/ 152163 h 4012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844800" h="4012963">
                    <a:moveTo>
                      <a:pt x="0" y="152163"/>
                    </a:moveTo>
                    <a:cubicBezTo>
                      <a:pt x="43392" y="78080"/>
                      <a:pt x="246592" y="67496"/>
                      <a:pt x="381000" y="50563"/>
                    </a:cubicBezTo>
                    <a:cubicBezTo>
                      <a:pt x="515408" y="33630"/>
                      <a:pt x="715433" y="-54212"/>
                      <a:pt x="806450" y="50563"/>
                    </a:cubicBezTo>
                    <a:lnTo>
                      <a:pt x="927100" y="679213"/>
                    </a:lnTo>
                    <a:cubicBezTo>
                      <a:pt x="966258" y="886646"/>
                      <a:pt x="998107" y="1148636"/>
                      <a:pt x="1041400" y="1295163"/>
                    </a:cubicBezTo>
                    <a:cubicBezTo>
                      <a:pt x="1068917" y="1388296"/>
                      <a:pt x="1093581" y="1462472"/>
                      <a:pt x="1123950" y="1574563"/>
                    </a:cubicBezTo>
                    <a:cubicBezTo>
                      <a:pt x="1154320" y="1686654"/>
                      <a:pt x="1166420" y="1851116"/>
                      <a:pt x="1223617" y="1967711"/>
                    </a:cubicBezTo>
                    <a:lnTo>
                      <a:pt x="1358900" y="2317513"/>
                    </a:lnTo>
                    <a:cubicBezTo>
                      <a:pt x="1416372" y="2423438"/>
                      <a:pt x="1506835" y="2498517"/>
                      <a:pt x="1568450" y="2603263"/>
                    </a:cubicBezTo>
                    <a:lnTo>
                      <a:pt x="1758950" y="2927113"/>
                    </a:lnTo>
                    <a:cubicBezTo>
                      <a:pt x="1817158" y="3005430"/>
                      <a:pt x="1876195" y="3038330"/>
                      <a:pt x="1917700" y="3073163"/>
                    </a:cubicBezTo>
                    <a:cubicBezTo>
                      <a:pt x="1959205" y="3107996"/>
                      <a:pt x="1977887" y="3115128"/>
                      <a:pt x="2007981" y="3136110"/>
                    </a:cubicBezTo>
                    <a:cubicBezTo>
                      <a:pt x="2036180" y="3173708"/>
                      <a:pt x="2138496" y="3114194"/>
                      <a:pt x="2197100" y="3111263"/>
                    </a:cubicBezTo>
                    <a:cubicBezTo>
                      <a:pt x="2239433" y="3109146"/>
                      <a:pt x="2283625" y="3092328"/>
                      <a:pt x="2324100" y="3104913"/>
                    </a:cubicBezTo>
                    <a:cubicBezTo>
                      <a:pt x="2398449" y="3128030"/>
                      <a:pt x="2440713" y="3267790"/>
                      <a:pt x="2533650" y="3339863"/>
                    </a:cubicBezTo>
                    <a:lnTo>
                      <a:pt x="2844800" y="3581163"/>
                    </a:lnTo>
                    <a:lnTo>
                      <a:pt x="2755900" y="3625613"/>
                    </a:lnTo>
                    <a:cubicBezTo>
                      <a:pt x="2726267" y="3620321"/>
                      <a:pt x="2691342" y="3569521"/>
                      <a:pt x="2667000" y="3549413"/>
                    </a:cubicBezTo>
                    <a:cubicBezTo>
                      <a:pt x="2642658" y="3529305"/>
                      <a:pt x="2640840" y="3501864"/>
                      <a:pt x="2609850" y="3504963"/>
                    </a:cubicBezTo>
                    <a:lnTo>
                      <a:pt x="2482850" y="3517663"/>
                    </a:lnTo>
                    <a:cubicBezTo>
                      <a:pt x="2447925" y="3509196"/>
                      <a:pt x="2418061" y="3474593"/>
                      <a:pt x="2400300" y="3454163"/>
                    </a:cubicBezTo>
                    <a:cubicBezTo>
                      <a:pt x="2382539" y="3433733"/>
                      <a:pt x="2430256" y="3409207"/>
                      <a:pt x="2376281" y="3395081"/>
                    </a:cubicBezTo>
                    <a:cubicBezTo>
                      <a:pt x="2322306" y="3380955"/>
                      <a:pt x="2222454" y="3353713"/>
                      <a:pt x="2076450" y="3369404"/>
                    </a:cubicBezTo>
                    <a:cubicBezTo>
                      <a:pt x="1930446" y="3385095"/>
                      <a:pt x="1692321" y="3449285"/>
                      <a:pt x="1500256" y="3489226"/>
                    </a:cubicBezTo>
                    <a:cubicBezTo>
                      <a:pt x="1356143" y="3516485"/>
                      <a:pt x="1267883" y="3556821"/>
                      <a:pt x="1225550" y="3593863"/>
                    </a:cubicBezTo>
                    <a:cubicBezTo>
                      <a:pt x="1219200" y="3631963"/>
                      <a:pt x="1225642" y="3665323"/>
                      <a:pt x="1206500" y="3708163"/>
                    </a:cubicBezTo>
                    <a:cubicBezTo>
                      <a:pt x="1187358" y="3751003"/>
                      <a:pt x="1159094" y="3836784"/>
                      <a:pt x="1110698" y="3850900"/>
                    </a:cubicBezTo>
                    <a:cubicBezTo>
                      <a:pt x="1064315" y="3866821"/>
                      <a:pt x="1007441" y="3878003"/>
                      <a:pt x="971550" y="3898663"/>
                    </a:cubicBezTo>
                    <a:cubicBezTo>
                      <a:pt x="935659" y="3919323"/>
                      <a:pt x="895350" y="3951968"/>
                      <a:pt x="895350" y="3974863"/>
                    </a:cubicBezTo>
                    <a:lnTo>
                      <a:pt x="895350" y="4012963"/>
                    </a:lnTo>
                    <a:cubicBezTo>
                      <a:pt x="871699" y="3990048"/>
                      <a:pt x="779532" y="3896640"/>
                      <a:pt x="730250" y="3834060"/>
                    </a:cubicBezTo>
                    <a:cubicBezTo>
                      <a:pt x="680968" y="3771480"/>
                      <a:pt x="601410" y="3708762"/>
                      <a:pt x="599661" y="3637485"/>
                    </a:cubicBezTo>
                    <a:cubicBezTo>
                      <a:pt x="650737" y="3563770"/>
                      <a:pt x="697718" y="3466357"/>
                      <a:pt x="752889" y="3416339"/>
                    </a:cubicBezTo>
                    <a:cubicBezTo>
                      <a:pt x="808060" y="3366321"/>
                      <a:pt x="883076" y="3362746"/>
                      <a:pt x="930690" y="3337378"/>
                    </a:cubicBezTo>
                    <a:cubicBezTo>
                      <a:pt x="978304" y="3312010"/>
                      <a:pt x="1056336" y="3317277"/>
                      <a:pt x="1038574" y="3264130"/>
                    </a:cubicBezTo>
                    <a:cubicBezTo>
                      <a:pt x="1020812" y="3210983"/>
                      <a:pt x="872766" y="3078136"/>
                      <a:pt x="824119" y="3018498"/>
                    </a:cubicBezTo>
                    <a:cubicBezTo>
                      <a:pt x="775472" y="2958860"/>
                      <a:pt x="773975" y="2957515"/>
                      <a:pt x="746689" y="2906301"/>
                    </a:cubicBezTo>
                    <a:cubicBezTo>
                      <a:pt x="719403" y="2855087"/>
                      <a:pt x="691853" y="2781873"/>
                      <a:pt x="660400" y="2711213"/>
                    </a:cubicBezTo>
                    <a:cubicBezTo>
                      <a:pt x="628947" y="2640553"/>
                      <a:pt x="597130" y="2563829"/>
                      <a:pt x="557972" y="2482338"/>
                    </a:cubicBezTo>
                    <a:cubicBezTo>
                      <a:pt x="518814" y="2400847"/>
                      <a:pt x="461893" y="2315028"/>
                      <a:pt x="425450" y="2222263"/>
                    </a:cubicBezTo>
                    <a:cubicBezTo>
                      <a:pt x="389007" y="2129498"/>
                      <a:pt x="368024" y="2024586"/>
                      <a:pt x="339311" y="1925747"/>
                    </a:cubicBezTo>
                    <a:cubicBezTo>
                      <a:pt x="321405" y="1847410"/>
                      <a:pt x="331416" y="1801013"/>
                      <a:pt x="317500" y="1752363"/>
                    </a:cubicBezTo>
                    <a:cubicBezTo>
                      <a:pt x="303584" y="1703713"/>
                      <a:pt x="276377" y="1673352"/>
                      <a:pt x="255816" y="1633847"/>
                    </a:cubicBezTo>
                    <a:cubicBezTo>
                      <a:pt x="244627" y="1592919"/>
                      <a:pt x="235253" y="1597144"/>
                      <a:pt x="222250" y="1511063"/>
                    </a:cubicBezTo>
                    <a:cubicBezTo>
                      <a:pt x="209247" y="1424982"/>
                      <a:pt x="202598" y="1239099"/>
                      <a:pt x="177800" y="1117363"/>
                    </a:cubicBezTo>
                    <a:cubicBezTo>
                      <a:pt x="154517" y="1003063"/>
                      <a:pt x="121892" y="882045"/>
                      <a:pt x="107950" y="774463"/>
                    </a:cubicBezTo>
                    <a:cubicBezTo>
                      <a:pt x="94008" y="666881"/>
                      <a:pt x="129085" y="571171"/>
                      <a:pt x="94146" y="471872"/>
                    </a:cubicBezTo>
                    <a:lnTo>
                      <a:pt x="0" y="152163"/>
                    </a:lnTo>
                    <a:close/>
                  </a:path>
                </a:pathLst>
              </a:custGeom>
              <a:solidFill>
                <a:srgbClr val="99CCFF">
                  <a:alpha val="67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Freihandform: Form 8">
                <a:extLst>
                  <a:ext uri="{FF2B5EF4-FFF2-40B4-BE49-F238E27FC236}">
                    <a16:creationId xmlns:a16="http://schemas.microsoft.com/office/drawing/2014/main" id="{C3F12F78-68D1-49CD-B61A-944B8B45436F}"/>
                  </a:ext>
                </a:extLst>
              </p:cNvPr>
              <p:cNvSpPr/>
              <p:nvPr/>
            </p:nvSpPr>
            <p:spPr>
              <a:xfrm>
                <a:off x="5321256" y="1526583"/>
                <a:ext cx="1521246" cy="3086173"/>
              </a:xfrm>
              <a:custGeom>
                <a:avLst/>
                <a:gdLst>
                  <a:gd name="connsiteX0" fmla="*/ 457200 w 1518834"/>
                  <a:gd name="connsiteY0" fmla="*/ 15498 h 3076414"/>
                  <a:gd name="connsiteX1" fmla="*/ 185979 w 1518834"/>
                  <a:gd name="connsiteY1" fmla="*/ 7749 h 3076414"/>
                  <a:gd name="connsiteX2" fmla="*/ 0 w 1518834"/>
                  <a:gd name="connsiteY2" fmla="*/ 0 h 3076414"/>
                  <a:gd name="connsiteX3" fmla="*/ 85240 w 1518834"/>
                  <a:gd name="connsiteY3" fmla="*/ 371959 h 3076414"/>
                  <a:gd name="connsiteX4" fmla="*/ 170481 w 1518834"/>
                  <a:gd name="connsiteY4" fmla="*/ 798163 h 3076414"/>
                  <a:gd name="connsiteX5" fmla="*/ 224725 w 1518834"/>
                  <a:gd name="connsiteY5" fmla="*/ 1193370 h 3076414"/>
                  <a:gd name="connsiteX6" fmla="*/ 309966 w 1518834"/>
                  <a:gd name="connsiteY6" fmla="*/ 1472339 h 3076414"/>
                  <a:gd name="connsiteX7" fmla="*/ 379708 w 1518834"/>
                  <a:gd name="connsiteY7" fmla="*/ 1790054 h 3076414"/>
                  <a:gd name="connsiteX8" fmla="*/ 480447 w 1518834"/>
                  <a:gd name="connsiteY8" fmla="*/ 1991532 h 3076414"/>
                  <a:gd name="connsiteX9" fmla="*/ 534691 w 1518834"/>
                  <a:gd name="connsiteY9" fmla="*/ 2193010 h 3076414"/>
                  <a:gd name="connsiteX10" fmla="*/ 674176 w 1518834"/>
                  <a:gd name="connsiteY10" fmla="*/ 2417736 h 3076414"/>
                  <a:gd name="connsiteX11" fmla="*/ 767166 w 1518834"/>
                  <a:gd name="connsiteY11" fmla="*/ 2518475 h 3076414"/>
                  <a:gd name="connsiteX12" fmla="*/ 906651 w 1518834"/>
                  <a:gd name="connsiteY12" fmla="*/ 2774197 h 3076414"/>
                  <a:gd name="connsiteX13" fmla="*/ 1046135 w 1518834"/>
                  <a:gd name="connsiteY13" fmla="*/ 2960176 h 3076414"/>
                  <a:gd name="connsiteX14" fmla="*/ 1232115 w 1518834"/>
                  <a:gd name="connsiteY14" fmla="*/ 3076414 h 3076414"/>
                  <a:gd name="connsiteX15" fmla="*/ 1402596 w 1518834"/>
                  <a:gd name="connsiteY15" fmla="*/ 3053166 h 3076414"/>
                  <a:gd name="connsiteX16" fmla="*/ 1518834 w 1518834"/>
                  <a:gd name="connsiteY16" fmla="*/ 3037668 h 3076414"/>
                  <a:gd name="connsiteX17" fmla="*/ 1193369 w 1518834"/>
                  <a:gd name="connsiteY17" fmla="*/ 2626963 h 3076414"/>
                  <a:gd name="connsiteX18" fmla="*/ 906651 w 1518834"/>
                  <a:gd name="connsiteY18" fmla="*/ 2123268 h 3076414"/>
                  <a:gd name="connsiteX19" fmla="*/ 650929 w 1518834"/>
                  <a:gd name="connsiteY19" fmla="*/ 1325105 h 3076414"/>
                  <a:gd name="connsiteX20" fmla="*/ 480447 w 1518834"/>
                  <a:gd name="connsiteY20" fmla="*/ 565688 h 3076414"/>
                  <a:gd name="connsiteX21" fmla="*/ 441701 w 1518834"/>
                  <a:gd name="connsiteY21" fmla="*/ 162732 h 3076414"/>
                  <a:gd name="connsiteX22" fmla="*/ 457200 w 1518834"/>
                  <a:gd name="connsiteY22" fmla="*/ 15498 h 3076414"/>
                  <a:gd name="connsiteX0" fmla="*/ 475550 w 1518834"/>
                  <a:gd name="connsiteY0" fmla="*/ 15498 h 3076414"/>
                  <a:gd name="connsiteX1" fmla="*/ 185979 w 1518834"/>
                  <a:gd name="connsiteY1" fmla="*/ 7749 h 3076414"/>
                  <a:gd name="connsiteX2" fmla="*/ 0 w 1518834"/>
                  <a:gd name="connsiteY2" fmla="*/ 0 h 3076414"/>
                  <a:gd name="connsiteX3" fmla="*/ 85240 w 1518834"/>
                  <a:gd name="connsiteY3" fmla="*/ 371959 h 3076414"/>
                  <a:gd name="connsiteX4" fmla="*/ 170481 w 1518834"/>
                  <a:gd name="connsiteY4" fmla="*/ 798163 h 3076414"/>
                  <a:gd name="connsiteX5" fmla="*/ 224725 w 1518834"/>
                  <a:gd name="connsiteY5" fmla="*/ 1193370 h 3076414"/>
                  <a:gd name="connsiteX6" fmla="*/ 309966 w 1518834"/>
                  <a:gd name="connsiteY6" fmla="*/ 1472339 h 3076414"/>
                  <a:gd name="connsiteX7" fmla="*/ 379708 w 1518834"/>
                  <a:gd name="connsiteY7" fmla="*/ 1790054 h 3076414"/>
                  <a:gd name="connsiteX8" fmla="*/ 480447 w 1518834"/>
                  <a:gd name="connsiteY8" fmla="*/ 1991532 h 3076414"/>
                  <a:gd name="connsiteX9" fmla="*/ 534691 w 1518834"/>
                  <a:gd name="connsiteY9" fmla="*/ 2193010 h 3076414"/>
                  <a:gd name="connsiteX10" fmla="*/ 674176 w 1518834"/>
                  <a:gd name="connsiteY10" fmla="*/ 2417736 h 3076414"/>
                  <a:gd name="connsiteX11" fmla="*/ 767166 w 1518834"/>
                  <a:gd name="connsiteY11" fmla="*/ 2518475 h 3076414"/>
                  <a:gd name="connsiteX12" fmla="*/ 906651 w 1518834"/>
                  <a:gd name="connsiteY12" fmla="*/ 2774197 h 3076414"/>
                  <a:gd name="connsiteX13" fmla="*/ 1046135 w 1518834"/>
                  <a:gd name="connsiteY13" fmla="*/ 2960176 h 3076414"/>
                  <a:gd name="connsiteX14" fmla="*/ 1232115 w 1518834"/>
                  <a:gd name="connsiteY14" fmla="*/ 3076414 h 3076414"/>
                  <a:gd name="connsiteX15" fmla="*/ 1402596 w 1518834"/>
                  <a:gd name="connsiteY15" fmla="*/ 3053166 h 3076414"/>
                  <a:gd name="connsiteX16" fmla="*/ 1518834 w 1518834"/>
                  <a:gd name="connsiteY16" fmla="*/ 3037668 h 3076414"/>
                  <a:gd name="connsiteX17" fmla="*/ 1193369 w 1518834"/>
                  <a:gd name="connsiteY17" fmla="*/ 2626963 h 3076414"/>
                  <a:gd name="connsiteX18" fmla="*/ 906651 w 1518834"/>
                  <a:gd name="connsiteY18" fmla="*/ 2123268 h 3076414"/>
                  <a:gd name="connsiteX19" fmla="*/ 650929 w 1518834"/>
                  <a:gd name="connsiteY19" fmla="*/ 1325105 h 3076414"/>
                  <a:gd name="connsiteX20" fmla="*/ 480447 w 1518834"/>
                  <a:gd name="connsiteY20" fmla="*/ 565688 h 3076414"/>
                  <a:gd name="connsiteX21" fmla="*/ 441701 w 1518834"/>
                  <a:gd name="connsiteY21" fmla="*/ 162732 h 3076414"/>
                  <a:gd name="connsiteX22" fmla="*/ 475550 w 1518834"/>
                  <a:gd name="connsiteY22" fmla="*/ 15498 h 3076414"/>
                  <a:gd name="connsiteX0" fmla="*/ 475550 w 1518834"/>
                  <a:gd name="connsiteY0" fmla="*/ 15498 h 3076414"/>
                  <a:gd name="connsiteX1" fmla="*/ 185979 w 1518834"/>
                  <a:gd name="connsiteY1" fmla="*/ 7749 h 3076414"/>
                  <a:gd name="connsiteX2" fmla="*/ 0 w 1518834"/>
                  <a:gd name="connsiteY2" fmla="*/ 0 h 3076414"/>
                  <a:gd name="connsiteX3" fmla="*/ 85240 w 1518834"/>
                  <a:gd name="connsiteY3" fmla="*/ 371959 h 3076414"/>
                  <a:gd name="connsiteX4" fmla="*/ 170481 w 1518834"/>
                  <a:gd name="connsiteY4" fmla="*/ 798163 h 3076414"/>
                  <a:gd name="connsiteX5" fmla="*/ 224725 w 1518834"/>
                  <a:gd name="connsiteY5" fmla="*/ 1193370 h 3076414"/>
                  <a:gd name="connsiteX6" fmla="*/ 309966 w 1518834"/>
                  <a:gd name="connsiteY6" fmla="*/ 1472339 h 3076414"/>
                  <a:gd name="connsiteX7" fmla="*/ 379708 w 1518834"/>
                  <a:gd name="connsiteY7" fmla="*/ 1790054 h 3076414"/>
                  <a:gd name="connsiteX8" fmla="*/ 480447 w 1518834"/>
                  <a:gd name="connsiteY8" fmla="*/ 1991532 h 3076414"/>
                  <a:gd name="connsiteX9" fmla="*/ 534691 w 1518834"/>
                  <a:gd name="connsiteY9" fmla="*/ 2193010 h 3076414"/>
                  <a:gd name="connsiteX10" fmla="*/ 674176 w 1518834"/>
                  <a:gd name="connsiteY10" fmla="*/ 2417736 h 3076414"/>
                  <a:gd name="connsiteX11" fmla="*/ 767166 w 1518834"/>
                  <a:gd name="connsiteY11" fmla="*/ 2518475 h 3076414"/>
                  <a:gd name="connsiteX12" fmla="*/ 906651 w 1518834"/>
                  <a:gd name="connsiteY12" fmla="*/ 2774197 h 3076414"/>
                  <a:gd name="connsiteX13" fmla="*/ 1046135 w 1518834"/>
                  <a:gd name="connsiteY13" fmla="*/ 2960176 h 3076414"/>
                  <a:gd name="connsiteX14" fmla="*/ 1232115 w 1518834"/>
                  <a:gd name="connsiteY14" fmla="*/ 3076414 h 3076414"/>
                  <a:gd name="connsiteX15" fmla="*/ 1402596 w 1518834"/>
                  <a:gd name="connsiteY15" fmla="*/ 3053166 h 3076414"/>
                  <a:gd name="connsiteX16" fmla="*/ 1518834 w 1518834"/>
                  <a:gd name="connsiteY16" fmla="*/ 3037668 h 3076414"/>
                  <a:gd name="connsiteX17" fmla="*/ 1193369 w 1518834"/>
                  <a:gd name="connsiteY17" fmla="*/ 2626963 h 3076414"/>
                  <a:gd name="connsiteX18" fmla="*/ 906651 w 1518834"/>
                  <a:gd name="connsiteY18" fmla="*/ 2123268 h 3076414"/>
                  <a:gd name="connsiteX19" fmla="*/ 650929 w 1518834"/>
                  <a:gd name="connsiteY19" fmla="*/ 1325105 h 3076414"/>
                  <a:gd name="connsiteX20" fmla="*/ 480447 w 1518834"/>
                  <a:gd name="connsiteY20" fmla="*/ 565688 h 3076414"/>
                  <a:gd name="connsiteX21" fmla="*/ 450875 w 1518834"/>
                  <a:gd name="connsiteY21" fmla="*/ 156616 h 3076414"/>
                  <a:gd name="connsiteX22" fmla="*/ 475550 w 151883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82907 w 1521294"/>
                  <a:gd name="connsiteY8" fmla="*/ 1991532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82907 w 1521294"/>
                  <a:gd name="connsiteY8" fmla="*/ 1991532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82907 w 1521294"/>
                  <a:gd name="connsiteY8" fmla="*/ 1991532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82907 w 1521294"/>
                  <a:gd name="connsiteY8" fmla="*/ 1991532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82907 w 1521294"/>
                  <a:gd name="connsiteY8" fmla="*/ 1991532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6414"/>
                  <a:gd name="connsiteX1" fmla="*/ 188439 w 1521294"/>
                  <a:gd name="connsiteY1" fmla="*/ 7749 h 3076414"/>
                  <a:gd name="connsiteX2" fmla="*/ 2460 w 1521294"/>
                  <a:gd name="connsiteY2" fmla="*/ 0 h 3076414"/>
                  <a:gd name="connsiteX3" fmla="*/ 87700 w 1521294"/>
                  <a:gd name="connsiteY3" fmla="*/ 371959 h 3076414"/>
                  <a:gd name="connsiteX4" fmla="*/ 172941 w 1521294"/>
                  <a:gd name="connsiteY4" fmla="*/ 798163 h 3076414"/>
                  <a:gd name="connsiteX5" fmla="*/ 227185 w 1521294"/>
                  <a:gd name="connsiteY5" fmla="*/ 1193370 h 3076414"/>
                  <a:gd name="connsiteX6" fmla="*/ 312426 w 1521294"/>
                  <a:gd name="connsiteY6" fmla="*/ 1472339 h 3076414"/>
                  <a:gd name="connsiteX7" fmla="*/ 382168 w 1521294"/>
                  <a:gd name="connsiteY7" fmla="*/ 1790054 h 3076414"/>
                  <a:gd name="connsiteX8" fmla="*/ 470674 w 1521294"/>
                  <a:gd name="connsiteY8" fmla="*/ 2012939 h 3076414"/>
                  <a:gd name="connsiteX9" fmla="*/ 537151 w 1521294"/>
                  <a:gd name="connsiteY9" fmla="*/ 2193010 h 3076414"/>
                  <a:gd name="connsiteX10" fmla="*/ 676636 w 1521294"/>
                  <a:gd name="connsiteY10" fmla="*/ 2417736 h 3076414"/>
                  <a:gd name="connsiteX11" fmla="*/ 769626 w 1521294"/>
                  <a:gd name="connsiteY11" fmla="*/ 2518475 h 3076414"/>
                  <a:gd name="connsiteX12" fmla="*/ 909111 w 1521294"/>
                  <a:gd name="connsiteY12" fmla="*/ 2774197 h 3076414"/>
                  <a:gd name="connsiteX13" fmla="*/ 1048595 w 1521294"/>
                  <a:gd name="connsiteY13" fmla="*/ 2960176 h 3076414"/>
                  <a:gd name="connsiteX14" fmla="*/ 1234575 w 1521294"/>
                  <a:gd name="connsiteY14" fmla="*/ 3076414 h 3076414"/>
                  <a:gd name="connsiteX15" fmla="*/ 1405056 w 1521294"/>
                  <a:gd name="connsiteY15" fmla="*/ 3053166 h 3076414"/>
                  <a:gd name="connsiteX16" fmla="*/ 1521294 w 1521294"/>
                  <a:gd name="connsiteY16" fmla="*/ 3037668 h 3076414"/>
                  <a:gd name="connsiteX17" fmla="*/ 1195829 w 1521294"/>
                  <a:gd name="connsiteY17" fmla="*/ 2626963 h 3076414"/>
                  <a:gd name="connsiteX18" fmla="*/ 909111 w 1521294"/>
                  <a:gd name="connsiteY18" fmla="*/ 2123268 h 3076414"/>
                  <a:gd name="connsiteX19" fmla="*/ 653389 w 1521294"/>
                  <a:gd name="connsiteY19" fmla="*/ 1325105 h 3076414"/>
                  <a:gd name="connsiteX20" fmla="*/ 482907 w 1521294"/>
                  <a:gd name="connsiteY20" fmla="*/ 565688 h 3076414"/>
                  <a:gd name="connsiteX21" fmla="*/ 453335 w 1521294"/>
                  <a:gd name="connsiteY21" fmla="*/ 156616 h 3076414"/>
                  <a:gd name="connsiteX22" fmla="*/ 478010 w 1521294"/>
                  <a:gd name="connsiteY22" fmla="*/ 15498 h 307641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09111 w 1521294"/>
                  <a:gd name="connsiteY18" fmla="*/ 2123268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8345"/>
                  <a:gd name="connsiteY0" fmla="*/ 15498 h 3077054"/>
                  <a:gd name="connsiteX1" fmla="*/ 188439 w 1528345"/>
                  <a:gd name="connsiteY1" fmla="*/ 7749 h 3077054"/>
                  <a:gd name="connsiteX2" fmla="*/ 2460 w 1528345"/>
                  <a:gd name="connsiteY2" fmla="*/ 0 h 3077054"/>
                  <a:gd name="connsiteX3" fmla="*/ 87700 w 1528345"/>
                  <a:gd name="connsiteY3" fmla="*/ 371959 h 3077054"/>
                  <a:gd name="connsiteX4" fmla="*/ 172941 w 1528345"/>
                  <a:gd name="connsiteY4" fmla="*/ 798163 h 3077054"/>
                  <a:gd name="connsiteX5" fmla="*/ 227185 w 1528345"/>
                  <a:gd name="connsiteY5" fmla="*/ 1193370 h 3077054"/>
                  <a:gd name="connsiteX6" fmla="*/ 312426 w 1528345"/>
                  <a:gd name="connsiteY6" fmla="*/ 1472339 h 3077054"/>
                  <a:gd name="connsiteX7" fmla="*/ 382168 w 1528345"/>
                  <a:gd name="connsiteY7" fmla="*/ 1790054 h 3077054"/>
                  <a:gd name="connsiteX8" fmla="*/ 470674 w 1528345"/>
                  <a:gd name="connsiteY8" fmla="*/ 2012939 h 3077054"/>
                  <a:gd name="connsiteX9" fmla="*/ 537151 w 1528345"/>
                  <a:gd name="connsiteY9" fmla="*/ 2193010 h 3077054"/>
                  <a:gd name="connsiteX10" fmla="*/ 676636 w 1528345"/>
                  <a:gd name="connsiteY10" fmla="*/ 2417736 h 3077054"/>
                  <a:gd name="connsiteX11" fmla="*/ 769626 w 1528345"/>
                  <a:gd name="connsiteY11" fmla="*/ 2518475 h 3077054"/>
                  <a:gd name="connsiteX12" fmla="*/ 909111 w 1528345"/>
                  <a:gd name="connsiteY12" fmla="*/ 2774197 h 3077054"/>
                  <a:gd name="connsiteX13" fmla="*/ 1048595 w 1528345"/>
                  <a:gd name="connsiteY13" fmla="*/ 2960176 h 3077054"/>
                  <a:gd name="connsiteX14" fmla="*/ 1234575 w 1528345"/>
                  <a:gd name="connsiteY14" fmla="*/ 3076414 h 3077054"/>
                  <a:gd name="connsiteX15" fmla="*/ 1405056 w 1528345"/>
                  <a:gd name="connsiteY15" fmla="*/ 3053166 h 3077054"/>
                  <a:gd name="connsiteX16" fmla="*/ 1521294 w 1528345"/>
                  <a:gd name="connsiteY16" fmla="*/ 3037668 h 3077054"/>
                  <a:gd name="connsiteX17" fmla="*/ 1195829 w 1528345"/>
                  <a:gd name="connsiteY17" fmla="*/ 2626963 h 3077054"/>
                  <a:gd name="connsiteX18" fmla="*/ 909111 w 1528345"/>
                  <a:gd name="connsiteY18" fmla="*/ 2123268 h 3077054"/>
                  <a:gd name="connsiteX19" fmla="*/ 653389 w 1528345"/>
                  <a:gd name="connsiteY19" fmla="*/ 1325105 h 3077054"/>
                  <a:gd name="connsiteX20" fmla="*/ 482907 w 1528345"/>
                  <a:gd name="connsiteY20" fmla="*/ 565688 h 3077054"/>
                  <a:gd name="connsiteX21" fmla="*/ 453335 w 1528345"/>
                  <a:gd name="connsiteY21" fmla="*/ 156616 h 3077054"/>
                  <a:gd name="connsiteX22" fmla="*/ 478010 w 1528345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09111 w 1521294"/>
                  <a:gd name="connsiteY18" fmla="*/ 2123268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09111 w 1521294"/>
                  <a:gd name="connsiteY18" fmla="*/ 2123268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09111 w 1521294"/>
                  <a:gd name="connsiteY18" fmla="*/ 2123268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69626 w 1521294"/>
                  <a:gd name="connsiteY11" fmla="*/ 2518475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37151 w 1521294"/>
                  <a:gd name="connsiteY9" fmla="*/ 2193010 h 3077054"/>
                  <a:gd name="connsiteX10" fmla="*/ 676636 w 1521294"/>
                  <a:gd name="connsiteY10" fmla="*/ 2417736 h 3077054"/>
                  <a:gd name="connsiteX11" fmla="*/ 757393 w 1521294"/>
                  <a:gd name="connsiteY11" fmla="*/ 2521533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77054"/>
                  <a:gd name="connsiteX1" fmla="*/ 188439 w 1521294"/>
                  <a:gd name="connsiteY1" fmla="*/ 7749 h 3077054"/>
                  <a:gd name="connsiteX2" fmla="*/ 2460 w 1521294"/>
                  <a:gd name="connsiteY2" fmla="*/ 0 h 3077054"/>
                  <a:gd name="connsiteX3" fmla="*/ 87700 w 1521294"/>
                  <a:gd name="connsiteY3" fmla="*/ 371959 h 3077054"/>
                  <a:gd name="connsiteX4" fmla="*/ 172941 w 1521294"/>
                  <a:gd name="connsiteY4" fmla="*/ 798163 h 3077054"/>
                  <a:gd name="connsiteX5" fmla="*/ 227185 w 1521294"/>
                  <a:gd name="connsiteY5" fmla="*/ 1193370 h 3077054"/>
                  <a:gd name="connsiteX6" fmla="*/ 312426 w 1521294"/>
                  <a:gd name="connsiteY6" fmla="*/ 1472339 h 3077054"/>
                  <a:gd name="connsiteX7" fmla="*/ 382168 w 1521294"/>
                  <a:gd name="connsiteY7" fmla="*/ 1790054 h 3077054"/>
                  <a:gd name="connsiteX8" fmla="*/ 470674 w 1521294"/>
                  <a:gd name="connsiteY8" fmla="*/ 2012939 h 3077054"/>
                  <a:gd name="connsiteX9" fmla="*/ 543267 w 1521294"/>
                  <a:gd name="connsiteY9" fmla="*/ 2229709 h 3077054"/>
                  <a:gd name="connsiteX10" fmla="*/ 676636 w 1521294"/>
                  <a:gd name="connsiteY10" fmla="*/ 2417736 h 3077054"/>
                  <a:gd name="connsiteX11" fmla="*/ 757393 w 1521294"/>
                  <a:gd name="connsiteY11" fmla="*/ 2521533 h 3077054"/>
                  <a:gd name="connsiteX12" fmla="*/ 909111 w 1521294"/>
                  <a:gd name="connsiteY12" fmla="*/ 2774197 h 3077054"/>
                  <a:gd name="connsiteX13" fmla="*/ 1048595 w 1521294"/>
                  <a:gd name="connsiteY13" fmla="*/ 2960176 h 3077054"/>
                  <a:gd name="connsiteX14" fmla="*/ 1234575 w 1521294"/>
                  <a:gd name="connsiteY14" fmla="*/ 3076414 h 3077054"/>
                  <a:gd name="connsiteX15" fmla="*/ 1405056 w 1521294"/>
                  <a:gd name="connsiteY15" fmla="*/ 3053166 h 3077054"/>
                  <a:gd name="connsiteX16" fmla="*/ 1521294 w 1521294"/>
                  <a:gd name="connsiteY16" fmla="*/ 3037668 h 3077054"/>
                  <a:gd name="connsiteX17" fmla="*/ 1195829 w 1521294"/>
                  <a:gd name="connsiteY17" fmla="*/ 2626963 h 3077054"/>
                  <a:gd name="connsiteX18" fmla="*/ 918285 w 1521294"/>
                  <a:gd name="connsiteY18" fmla="*/ 2107977 h 3077054"/>
                  <a:gd name="connsiteX19" fmla="*/ 653389 w 1521294"/>
                  <a:gd name="connsiteY19" fmla="*/ 1325105 h 3077054"/>
                  <a:gd name="connsiteX20" fmla="*/ 482907 w 1521294"/>
                  <a:gd name="connsiteY20" fmla="*/ 565688 h 3077054"/>
                  <a:gd name="connsiteX21" fmla="*/ 453335 w 1521294"/>
                  <a:gd name="connsiteY21" fmla="*/ 156616 h 3077054"/>
                  <a:gd name="connsiteX22" fmla="*/ 478010 w 1521294"/>
                  <a:gd name="connsiteY22" fmla="*/ 15498 h 3077054"/>
                  <a:gd name="connsiteX0" fmla="*/ 478010 w 1521294"/>
                  <a:gd name="connsiteY0" fmla="*/ 15498 h 3083132"/>
                  <a:gd name="connsiteX1" fmla="*/ 188439 w 1521294"/>
                  <a:gd name="connsiteY1" fmla="*/ 7749 h 3083132"/>
                  <a:gd name="connsiteX2" fmla="*/ 2460 w 1521294"/>
                  <a:gd name="connsiteY2" fmla="*/ 0 h 3083132"/>
                  <a:gd name="connsiteX3" fmla="*/ 87700 w 1521294"/>
                  <a:gd name="connsiteY3" fmla="*/ 371959 h 3083132"/>
                  <a:gd name="connsiteX4" fmla="*/ 172941 w 1521294"/>
                  <a:gd name="connsiteY4" fmla="*/ 798163 h 3083132"/>
                  <a:gd name="connsiteX5" fmla="*/ 227185 w 1521294"/>
                  <a:gd name="connsiteY5" fmla="*/ 1193370 h 3083132"/>
                  <a:gd name="connsiteX6" fmla="*/ 312426 w 1521294"/>
                  <a:gd name="connsiteY6" fmla="*/ 1472339 h 3083132"/>
                  <a:gd name="connsiteX7" fmla="*/ 382168 w 1521294"/>
                  <a:gd name="connsiteY7" fmla="*/ 1790054 h 3083132"/>
                  <a:gd name="connsiteX8" fmla="*/ 470674 w 1521294"/>
                  <a:gd name="connsiteY8" fmla="*/ 2012939 h 3083132"/>
                  <a:gd name="connsiteX9" fmla="*/ 543267 w 1521294"/>
                  <a:gd name="connsiteY9" fmla="*/ 2229709 h 3083132"/>
                  <a:gd name="connsiteX10" fmla="*/ 676636 w 1521294"/>
                  <a:gd name="connsiteY10" fmla="*/ 2417736 h 3083132"/>
                  <a:gd name="connsiteX11" fmla="*/ 757393 w 1521294"/>
                  <a:gd name="connsiteY11" fmla="*/ 2521533 h 3083132"/>
                  <a:gd name="connsiteX12" fmla="*/ 909111 w 1521294"/>
                  <a:gd name="connsiteY12" fmla="*/ 2774197 h 3083132"/>
                  <a:gd name="connsiteX13" fmla="*/ 1048595 w 1521294"/>
                  <a:gd name="connsiteY13" fmla="*/ 2960176 h 3083132"/>
                  <a:gd name="connsiteX14" fmla="*/ 1237633 w 1521294"/>
                  <a:gd name="connsiteY14" fmla="*/ 3082530 h 3083132"/>
                  <a:gd name="connsiteX15" fmla="*/ 1405056 w 1521294"/>
                  <a:gd name="connsiteY15" fmla="*/ 3053166 h 3083132"/>
                  <a:gd name="connsiteX16" fmla="*/ 1521294 w 1521294"/>
                  <a:gd name="connsiteY16" fmla="*/ 3037668 h 3083132"/>
                  <a:gd name="connsiteX17" fmla="*/ 1195829 w 1521294"/>
                  <a:gd name="connsiteY17" fmla="*/ 2626963 h 3083132"/>
                  <a:gd name="connsiteX18" fmla="*/ 918285 w 1521294"/>
                  <a:gd name="connsiteY18" fmla="*/ 2107977 h 3083132"/>
                  <a:gd name="connsiteX19" fmla="*/ 653389 w 1521294"/>
                  <a:gd name="connsiteY19" fmla="*/ 1325105 h 3083132"/>
                  <a:gd name="connsiteX20" fmla="*/ 482907 w 1521294"/>
                  <a:gd name="connsiteY20" fmla="*/ 565688 h 3083132"/>
                  <a:gd name="connsiteX21" fmla="*/ 453335 w 1521294"/>
                  <a:gd name="connsiteY21" fmla="*/ 156616 h 3083132"/>
                  <a:gd name="connsiteX22" fmla="*/ 478010 w 1521294"/>
                  <a:gd name="connsiteY22" fmla="*/ 15498 h 3083132"/>
                  <a:gd name="connsiteX0" fmla="*/ 478010 w 1521294"/>
                  <a:gd name="connsiteY0" fmla="*/ 15498 h 3086173"/>
                  <a:gd name="connsiteX1" fmla="*/ 188439 w 1521294"/>
                  <a:gd name="connsiteY1" fmla="*/ 7749 h 3086173"/>
                  <a:gd name="connsiteX2" fmla="*/ 2460 w 1521294"/>
                  <a:gd name="connsiteY2" fmla="*/ 0 h 3086173"/>
                  <a:gd name="connsiteX3" fmla="*/ 87700 w 1521294"/>
                  <a:gd name="connsiteY3" fmla="*/ 371959 h 3086173"/>
                  <a:gd name="connsiteX4" fmla="*/ 172941 w 1521294"/>
                  <a:gd name="connsiteY4" fmla="*/ 798163 h 3086173"/>
                  <a:gd name="connsiteX5" fmla="*/ 227185 w 1521294"/>
                  <a:gd name="connsiteY5" fmla="*/ 1193370 h 3086173"/>
                  <a:gd name="connsiteX6" fmla="*/ 312426 w 1521294"/>
                  <a:gd name="connsiteY6" fmla="*/ 1472339 h 3086173"/>
                  <a:gd name="connsiteX7" fmla="*/ 382168 w 1521294"/>
                  <a:gd name="connsiteY7" fmla="*/ 1790054 h 3086173"/>
                  <a:gd name="connsiteX8" fmla="*/ 470674 w 1521294"/>
                  <a:gd name="connsiteY8" fmla="*/ 2012939 h 3086173"/>
                  <a:gd name="connsiteX9" fmla="*/ 543267 w 1521294"/>
                  <a:gd name="connsiteY9" fmla="*/ 2229709 h 3086173"/>
                  <a:gd name="connsiteX10" fmla="*/ 676636 w 1521294"/>
                  <a:gd name="connsiteY10" fmla="*/ 2417736 h 3086173"/>
                  <a:gd name="connsiteX11" fmla="*/ 757393 w 1521294"/>
                  <a:gd name="connsiteY11" fmla="*/ 2521533 h 3086173"/>
                  <a:gd name="connsiteX12" fmla="*/ 909111 w 1521294"/>
                  <a:gd name="connsiteY12" fmla="*/ 2774197 h 3086173"/>
                  <a:gd name="connsiteX13" fmla="*/ 1048595 w 1521294"/>
                  <a:gd name="connsiteY13" fmla="*/ 2960176 h 3086173"/>
                  <a:gd name="connsiteX14" fmla="*/ 1237633 w 1521294"/>
                  <a:gd name="connsiteY14" fmla="*/ 3085588 h 3086173"/>
                  <a:gd name="connsiteX15" fmla="*/ 1405056 w 1521294"/>
                  <a:gd name="connsiteY15" fmla="*/ 3053166 h 3086173"/>
                  <a:gd name="connsiteX16" fmla="*/ 1521294 w 1521294"/>
                  <a:gd name="connsiteY16" fmla="*/ 3037668 h 3086173"/>
                  <a:gd name="connsiteX17" fmla="*/ 1195829 w 1521294"/>
                  <a:gd name="connsiteY17" fmla="*/ 2626963 h 3086173"/>
                  <a:gd name="connsiteX18" fmla="*/ 918285 w 1521294"/>
                  <a:gd name="connsiteY18" fmla="*/ 2107977 h 3086173"/>
                  <a:gd name="connsiteX19" fmla="*/ 653389 w 1521294"/>
                  <a:gd name="connsiteY19" fmla="*/ 1325105 h 3086173"/>
                  <a:gd name="connsiteX20" fmla="*/ 482907 w 1521294"/>
                  <a:gd name="connsiteY20" fmla="*/ 565688 h 3086173"/>
                  <a:gd name="connsiteX21" fmla="*/ 453335 w 1521294"/>
                  <a:gd name="connsiteY21" fmla="*/ 156616 h 3086173"/>
                  <a:gd name="connsiteX22" fmla="*/ 478010 w 1521294"/>
                  <a:gd name="connsiteY22" fmla="*/ 15498 h 3086173"/>
                  <a:gd name="connsiteX0" fmla="*/ 477962 w 1521246"/>
                  <a:gd name="connsiteY0" fmla="*/ 15498 h 3086173"/>
                  <a:gd name="connsiteX1" fmla="*/ 188391 w 1521246"/>
                  <a:gd name="connsiteY1" fmla="*/ 7749 h 3086173"/>
                  <a:gd name="connsiteX2" fmla="*/ 2412 w 1521246"/>
                  <a:gd name="connsiteY2" fmla="*/ 0 h 3086173"/>
                  <a:gd name="connsiteX3" fmla="*/ 87652 w 1521246"/>
                  <a:gd name="connsiteY3" fmla="*/ 371959 h 3086173"/>
                  <a:gd name="connsiteX4" fmla="*/ 161942 w 1521246"/>
                  <a:gd name="connsiteY4" fmla="*/ 776261 h 3086173"/>
                  <a:gd name="connsiteX5" fmla="*/ 227137 w 1521246"/>
                  <a:gd name="connsiteY5" fmla="*/ 1193370 h 3086173"/>
                  <a:gd name="connsiteX6" fmla="*/ 312378 w 1521246"/>
                  <a:gd name="connsiteY6" fmla="*/ 1472339 h 3086173"/>
                  <a:gd name="connsiteX7" fmla="*/ 382120 w 1521246"/>
                  <a:gd name="connsiteY7" fmla="*/ 1790054 h 3086173"/>
                  <a:gd name="connsiteX8" fmla="*/ 470626 w 1521246"/>
                  <a:gd name="connsiteY8" fmla="*/ 2012939 h 3086173"/>
                  <a:gd name="connsiteX9" fmla="*/ 543219 w 1521246"/>
                  <a:gd name="connsiteY9" fmla="*/ 2229709 h 3086173"/>
                  <a:gd name="connsiteX10" fmla="*/ 676588 w 1521246"/>
                  <a:gd name="connsiteY10" fmla="*/ 2417736 h 3086173"/>
                  <a:gd name="connsiteX11" fmla="*/ 757345 w 1521246"/>
                  <a:gd name="connsiteY11" fmla="*/ 2521533 h 3086173"/>
                  <a:gd name="connsiteX12" fmla="*/ 909063 w 1521246"/>
                  <a:gd name="connsiteY12" fmla="*/ 2774197 h 3086173"/>
                  <a:gd name="connsiteX13" fmla="*/ 1048547 w 1521246"/>
                  <a:gd name="connsiteY13" fmla="*/ 2960176 h 3086173"/>
                  <a:gd name="connsiteX14" fmla="*/ 1237585 w 1521246"/>
                  <a:gd name="connsiteY14" fmla="*/ 3085588 h 3086173"/>
                  <a:gd name="connsiteX15" fmla="*/ 1405008 w 1521246"/>
                  <a:gd name="connsiteY15" fmla="*/ 3053166 h 3086173"/>
                  <a:gd name="connsiteX16" fmla="*/ 1521246 w 1521246"/>
                  <a:gd name="connsiteY16" fmla="*/ 3037668 h 3086173"/>
                  <a:gd name="connsiteX17" fmla="*/ 1195781 w 1521246"/>
                  <a:gd name="connsiteY17" fmla="*/ 2626963 h 3086173"/>
                  <a:gd name="connsiteX18" fmla="*/ 918237 w 1521246"/>
                  <a:gd name="connsiteY18" fmla="*/ 2107977 h 3086173"/>
                  <a:gd name="connsiteX19" fmla="*/ 653341 w 1521246"/>
                  <a:gd name="connsiteY19" fmla="*/ 1325105 h 3086173"/>
                  <a:gd name="connsiteX20" fmla="*/ 482859 w 1521246"/>
                  <a:gd name="connsiteY20" fmla="*/ 565688 h 3086173"/>
                  <a:gd name="connsiteX21" fmla="*/ 453287 w 1521246"/>
                  <a:gd name="connsiteY21" fmla="*/ 156616 h 3086173"/>
                  <a:gd name="connsiteX22" fmla="*/ 477962 w 1521246"/>
                  <a:gd name="connsiteY22" fmla="*/ 15498 h 3086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21246" h="3086173">
                    <a:moveTo>
                      <a:pt x="477962" y="15498"/>
                    </a:moveTo>
                    <a:lnTo>
                      <a:pt x="188391" y="7749"/>
                    </a:lnTo>
                    <a:lnTo>
                      <a:pt x="2412" y="0"/>
                    </a:lnTo>
                    <a:cubicBezTo>
                      <a:pt x="-14378" y="60702"/>
                      <a:pt x="61064" y="242582"/>
                      <a:pt x="87652" y="371959"/>
                    </a:cubicBezTo>
                    <a:cubicBezTo>
                      <a:pt x="114240" y="501336"/>
                      <a:pt x="143060" y="638689"/>
                      <a:pt x="161942" y="776261"/>
                    </a:cubicBezTo>
                    <a:cubicBezTo>
                      <a:pt x="183674" y="915297"/>
                      <a:pt x="202064" y="1077357"/>
                      <a:pt x="227137" y="1193370"/>
                    </a:cubicBezTo>
                    <a:cubicBezTo>
                      <a:pt x="252210" y="1309383"/>
                      <a:pt x="290349" y="1371982"/>
                      <a:pt x="312378" y="1472339"/>
                    </a:cubicBezTo>
                    <a:cubicBezTo>
                      <a:pt x="335625" y="1578244"/>
                      <a:pt x="355745" y="1699954"/>
                      <a:pt x="382120" y="1790054"/>
                    </a:cubicBezTo>
                    <a:cubicBezTo>
                      <a:pt x="408495" y="1880154"/>
                      <a:pt x="443776" y="1939663"/>
                      <a:pt x="470626" y="2012939"/>
                    </a:cubicBezTo>
                    <a:cubicBezTo>
                      <a:pt x="497476" y="2086215"/>
                      <a:pt x="519021" y="2157452"/>
                      <a:pt x="543219" y="2229709"/>
                    </a:cubicBezTo>
                    <a:cubicBezTo>
                      <a:pt x="577546" y="2297175"/>
                      <a:pt x="640900" y="2369099"/>
                      <a:pt x="676588" y="2417736"/>
                    </a:cubicBezTo>
                    <a:cubicBezTo>
                      <a:pt x="712276" y="2466373"/>
                      <a:pt x="730426" y="2486934"/>
                      <a:pt x="757345" y="2521533"/>
                    </a:cubicBezTo>
                    <a:cubicBezTo>
                      <a:pt x="796091" y="2580943"/>
                      <a:pt x="860529" y="2701090"/>
                      <a:pt x="909063" y="2774197"/>
                    </a:cubicBezTo>
                    <a:cubicBezTo>
                      <a:pt x="957597" y="2847304"/>
                      <a:pt x="993793" y="2908278"/>
                      <a:pt x="1048547" y="2960176"/>
                    </a:cubicBezTo>
                    <a:cubicBezTo>
                      <a:pt x="1103301" y="3012075"/>
                      <a:pt x="1176750" y="3093884"/>
                      <a:pt x="1237585" y="3085588"/>
                    </a:cubicBezTo>
                    <a:lnTo>
                      <a:pt x="1405008" y="3053166"/>
                    </a:lnTo>
                    <a:cubicBezTo>
                      <a:pt x="1452285" y="3045179"/>
                      <a:pt x="1482500" y="3042834"/>
                      <a:pt x="1521246" y="3037668"/>
                    </a:cubicBezTo>
                    <a:cubicBezTo>
                      <a:pt x="1486375" y="2966634"/>
                      <a:pt x="1296282" y="2781911"/>
                      <a:pt x="1195781" y="2626963"/>
                    </a:cubicBezTo>
                    <a:cubicBezTo>
                      <a:pt x="1095280" y="2472015"/>
                      <a:pt x="989956" y="2331826"/>
                      <a:pt x="918237" y="2107977"/>
                    </a:cubicBezTo>
                    <a:lnTo>
                      <a:pt x="653341" y="1325105"/>
                    </a:lnTo>
                    <a:cubicBezTo>
                      <a:pt x="580778" y="1068057"/>
                      <a:pt x="497105" y="762755"/>
                      <a:pt x="482859" y="565688"/>
                    </a:cubicBezTo>
                    <a:lnTo>
                      <a:pt x="453287" y="156616"/>
                    </a:lnTo>
                    <a:cubicBezTo>
                      <a:pt x="446675" y="65153"/>
                      <a:pt x="465624" y="86057"/>
                      <a:pt x="477962" y="15498"/>
                    </a:cubicBezTo>
                    <a:close/>
                  </a:path>
                </a:pathLst>
              </a:custGeom>
              <a:solidFill>
                <a:srgbClr val="99CCFF">
                  <a:alpha val="67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FDBB3D18-583D-4F22-9559-2D2B437D762A}"/>
                  </a:ext>
                </a:extLst>
              </p:cNvPr>
              <p:cNvSpPr/>
              <p:nvPr/>
            </p:nvSpPr>
            <p:spPr>
              <a:xfrm>
                <a:off x="5771637" y="1537547"/>
                <a:ext cx="2228155" cy="3522133"/>
              </a:xfrm>
              <a:custGeom>
                <a:avLst/>
                <a:gdLst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826347 w 2214880"/>
                  <a:gd name="connsiteY4" fmla="*/ 2702560 h 3522133"/>
                  <a:gd name="connsiteX5" fmla="*/ 535093 w 2214880"/>
                  <a:gd name="connsiteY5" fmla="*/ 2282613 h 3522133"/>
                  <a:gd name="connsiteX6" fmla="*/ 413173 w 2214880"/>
                  <a:gd name="connsiteY6" fmla="*/ 1903306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826347 w 2214880"/>
                  <a:gd name="connsiteY4" fmla="*/ 2702560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598507 w 2214880"/>
                  <a:gd name="connsiteY0" fmla="*/ 3522133 h 3522133"/>
                  <a:gd name="connsiteX1" fmla="*/ 1307253 w 2214880"/>
                  <a:gd name="connsiteY1" fmla="*/ 3291840 h 3522133"/>
                  <a:gd name="connsiteX2" fmla="*/ 1124373 w 2214880"/>
                  <a:gd name="connsiteY2" fmla="*/ 3061546 h 3522133"/>
                  <a:gd name="connsiteX3" fmla="*/ 1063413 w 2214880"/>
                  <a:gd name="connsiteY3" fmla="*/ 3020906 h 3522133"/>
                  <a:gd name="connsiteX4" fmla="*/ 794597 w 2214880"/>
                  <a:gd name="connsiteY4" fmla="*/ 2685627 h 3522133"/>
                  <a:gd name="connsiteX5" fmla="*/ 535093 w 2214880"/>
                  <a:gd name="connsiteY5" fmla="*/ 2282613 h 3522133"/>
                  <a:gd name="connsiteX6" fmla="*/ 398356 w 2214880"/>
                  <a:gd name="connsiteY6" fmla="*/ 1899073 h 3522133"/>
                  <a:gd name="connsiteX7" fmla="*/ 182880 w 2214880"/>
                  <a:gd name="connsiteY7" fmla="*/ 1293706 h 3522133"/>
                  <a:gd name="connsiteX8" fmla="*/ 40640 w 2214880"/>
                  <a:gd name="connsiteY8" fmla="*/ 663786 h 3522133"/>
                  <a:gd name="connsiteX9" fmla="*/ 0 w 2214880"/>
                  <a:gd name="connsiteY9" fmla="*/ 277706 h 3522133"/>
                  <a:gd name="connsiteX10" fmla="*/ 27093 w 2214880"/>
                  <a:gd name="connsiteY10" fmla="*/ 27093 h 3522133"/>
                  <a:gd name="connsiteX11" fmla="*/ 20320 w 2214880"/>
                  <a:gd name="connsiteY11" fmla="*/ 0 h 3522133"/>
                  <a:gd name="connsiteX12" fmla="*/ 433493 w 2214880"/>
                  <a:gd name="connsiteY12" fmla="*/ 115146 h 3522133"/>
                  <a:gd name="connsiteX13" fmla="*/ 751840 w 2214880"/>
                  <a:gd name="connsiteY13" fmla="*/ 33866 h 3522133"/>
                  <a:gd name="connsiteX14" fmla="*/ 866987 w 2214880"/>
                  <a:gd name="connsiteY14" fmla="*/ 6773 h 3522133"/>
                  <a:gd name="connsiteX15" fmla="*/ 934720 w 2214880"/>
                  <a:gd name="connsiteY15" fmla="*/ 128693 h 3522133"/>
                  <a:gd name="connsiteX16" fmla="*/ 988907 w 2214880"/>
                  <a:gd name="connsiteY16" fmla="*/ 453813 h 3522133"/>
                  <a:gd name="connsiteX17" fmla="*/ 1110827 w 2214880"/>
                  <a:gd name="connsiteY17" fmla="*/ 765386 h 3522133"/>
                  <a:gd name="connsiteX18" fmla="*/ 1198880 w 2214880"/>
                  <a:gd name="connsiteY18" fmla="*/ 995680 h 3522133"/>
                  <a:gd name="connsiteX19" fmla="*/ 1198880 w 2214880"/>
                  <a:gd name="connsiteY19" fmla="*/ 1063413 h 3522133"/>
                  <a:gd name="connsiteX20" fmla="*/ 1056640 w 2214880"/>
                  <a:gd name="connsiteY20" fmla="*/ 1171786 h 3522133"/>
                  <a:gd name="connsiteX21" fmla="*/ 846667 w 2214880"/>
                  <a:gd name="connsiteY21" fmla="*/ 1232746 h 3522133"/>
                  <a:gd name="connsiteX22" fmla="*/ 738293 w 2214880"/>
                  <a:gd name="connsiteY22" fmla="*/ 1280160 h 3522133"/>
                  <a:gd name="connsiteX23" fmla="*/ 765387 w 2214880"/>
                  <a:gd name="connsiteY23" fmla="*/ 1381760 h 3522133"/>
                  <a:gd name="connsiteX24" fmla="*/ 778933 w 2214880"/>
                  <a:gd name="connsiteY24" fmla="*/ 1422400 h 3522133"/>
                  <a:gd name="connsiteX25" fmla="*/ 806027 w 2214880"/>
                  <a:gd name="connsiteY25" fmla="*/ 1476586 h 3522133"/>
                  <a:gd name="connsiteX26" fmla="*/ 792480 w 2214880"/>
                  <a:gd name="connsiteY26" fmla="*/ 1591733 h 3522133"/>
                  <a:gd name="connsiteX27" fmla="*/ 839893 w 2214880"/>
                  <a:gd name="connsiteY27" fmla="*/ 1645920 h 3522133"/>
                  <a:gd name="connsiteX28" fmla="*/ 846667 w 2214880"/>
                  <a:gd name="connsiteY28" fmla="*/ 1720426 h 3522133"/>
                  <a:gd name="connsiteX29" fmla="*/ 880533 w 2214880"/>
                  <a:gd name="connsiteY29" fmla="*/ 1774613 h 3522133"/>
                  <a:gd name="connsiteX30" fmla="*/ 941493 w 2214880"/>
                  <a:gd name="connsiteY30" fmla="*/ 1822026 h 3522133"/>
                  <a:gd name="connsiteX31" fmla="*/ 927947 w 2214880"/>
                  <a:gd name="connsiteY31" fmla="*/ 1916853 h 3522133"/>
                  <a:gd name="connsiteX32" fmla="*/ 955040 w 2214880"/>
                  <a:gd name="connsiteY32" fmla="*/ 1964266 h 3522133"/>
                  <a:gd name="connsiteX33" fmla="*/ 1036320 w 2214880"/>
                  <a:gd name="connsiteY33" fmla="*/ 1977813 h 3522133"/>
                  <a:gd name="connsiteX34" fmla="*/ 1076960 w 2214880"/>
                  <a:gd name="connsiteY34" fmla="*/ 2052320 h 3522133"/>
                  <a:gd name="connsiteX35" fmla="*/ 1043093 w 2214880"/>
                  <a:gd name="connsiteY35" fmla="*/ 2133600 h 3522133"/>
                  <a:gd name="connsiteX36" fmla="*/ 1070187 w 2214880"/>
                  <a:gd name="connsiteY36" fmla="*/ 2167466 h 3522133"/>
                  <a:gd name="connsiteX37" fmla="*/ 1144693 w 2214880"/>
                  <a:gd name="connsiteY37" fmla="*/ 2181013 h 3522133"/>
                  <a:gd name="connsiteX38" fmla="*/ 1212427 w 2214880"/>
                  <a:gd name="connsiteY38" fmla="*/ 2214880 h 3522133"/>
                  <a:gd name="connsiteX39" fmla="*/ 1185333 w 2214880"/>
                  <a:gd name="connsiteY39" fmla="*/ 2262293 h 3522133"/>
                  <a:gd name="connsiteX40" fmla="*/ 1232747 w 2214880"/>
                  <a:gd name="connsiteY40" fmla="*/ 2377440 h 3522133"/>
                  <a:gd name="connsiteX41" fmla="*/ 1286933 w 2214880"/>
                  <a:gd name="connsiteY41" fmla="*/ 2377440 h 3522133"/>
                  <a:gd name="connsiteX42" fmla="*/ 1307253 w 2214880"/>
                  <a:gd name="connsiteY42" fmla="*/ 2458720 h 3522133"/>
                  <a:gd name="connsiteX43" fmla="*/ 1334347 w 2214880"/>
                  <a:gd name="connsiteY43" fmla="*/ 2499360 h 3522133"/>
                  <a:gd name="connsiteX44" fmla="*/ 1429173 w 2214880"/>
                  <a:gd name="connsiteY44" fmla="*/ 2533226 h 3522133"/>
                  <a:gd name="connsiteX45" fmla="*/ 1429173 w 2214880"/>
                  <a:gd name="connsiteY45" fmla="*/ 2580640 h 3522133"/>
                  <a:gd name="connsiteX46" fmla="*/ 1483360 w 2214880"/>
                  <a:gd name="connsiteY46" fmla="*/ 2655146 h 3522133"/>
                  <a:gd name="connsiteX47" fmla="*/ 1578187 w 2214880"/>
                  <a:gd name="connsiteY47" fmla="*/ 2695786 h 3522133"/>
                  <a:gd name="connsiteX48" fmla="*/ 1551093 w 2214880"/>
                  <a:gd name="connsiteY48" fmla="*/ 2770293 h 3522133"/>
                  <a:gd name="connsiteX49" fmla="*/ 1679787 w 2214880"/>
                  <a:gd name="connsiteY49" fmla="*/ 2804160 h 3522133"/>
                  <a:gd name="connsiteX50" fmla="*/ 1645920 w 2214880"/>
                  <a:gd name="connsiteY50" fmla="*/ 2878666 h 3522133"/>
                  <a:gd name="connsiteX51" fmla="*/ 1767840 w 2214880"/>
                  <a:gd name="connsiteY51" fmla="*/ 2905760 h 3522133"/>
                  <a:gd name="connsiteX52" fmla="*/ 1849120 w 2214880"/>
                  <a:gd name="connsiteY52" fmla="*/ 3014133 h 3522133"/>
                  <a:gd name="connsiteX53" fmla="*/ 1916853 w 2214880"/>
                  <a:gd name="connsiteY53" fmla="*/ 3061546 h 3522133"/>
                  <a:gd name="connsiteX54" fmla="*/ 1869440 w 2214880"/>
                  <a:gd name="connsiteY54" fmla="*/ 3095413 h 3522133"/>
                  <a:gd name="connsiteX55" fmla="*/ 1971040 w 2214880"/>
                  <a:gd name="connsiteY55" fmla="*/ 3108960 h 3522133"/>
                  <a:gd name="connsiteX56" fmla="*/ 2113280 w 2214880"/>
                  <a:gd name="connsiteY56" fmla="*/ 3163146 h 3522133"/>
                  <a:gd name="connsiteX57" fmla="*/ 2181013 w 2214880"/>
                  <a:gd name="connsiteY57" fmla="*/ 3257973 h 3522133"/>
                  <a:gd name="connsiteX58" fmla="*/ 2214880 w 2214880"/>
                  <a:gd name="connsiteY58" fmla="*/ 3257973 h 3522133"/>
                  <a:gd name="connsiteX59" fmla="*/ 2208107 w 2214880"/>
                  <a:gd name="connsiteY59" fmla="*/ 3312160 h 3522133"/>
                  <a:gd name="connsiteX60" fmla="*/ 1598507 w 2214880"/>
                  <a:gd name="connsiteY60" fmla="*/ 3522133 h 3522133"/>
                  <a:gd name="connsiteX0" fmla="*/ 1601605 w 2217978"/>
                  <a:gd name="connsiteY0" fmla="*/ 3522133 h 3522133"/>
                  <a:gd name="connsiteX1" fmla="*/ 1310351 w 2217978"/>
                  <a:gd name="connsiteY1" fmla="*/ 3291840 h 3522133"/>
                  <a:gd name="connsiteX2" fmla="*/ 1127471 w 2217978"/>
                  <a:gd name="connsiteY2" fmla="*/ 3061546 h 3522133"/>
                  <a:gd name="connsiteX3" fmla="*/ 1066511 w 2217978"/>
                  <a:gd name="connsiteY3" fmla="*/ 3020906 h 3522133"/>
                  <a:gd name="connsiteX4" fmla="*/ 797695 w 2217978"/>
                  <a:gd name="connsiteY4" fmla="*/ 2685627 h 3522133"/>
                  <a:gd name="connsiteX5" fmla="*/ 538191 w 2217978"/>
                  <a:gd name="connsiteY5" fmla="*/ 2282613 h 3522133"/>
                  <a:gd name="connsiteX6" fmla="*/ 401454 w 2217978"/>
                  <a:gd name="connsiteY6" fmla="*/ 1899073 h 3522133"/>
                  <a:gd name="connsiteX7" fmla="*/ 185978 w 2217978"/>
                  <a:gd name="connsiteY7" fmla="*/ 1293706 h 3522133"/>
                  <a:gd name="connsiteX8" fmla="*/ 43738 w 2217978"/>
                  <a:gd name="connsiteY8" fmla="*/ 663786 h 3522133"/>
                  <a:gd name="connsiteX9" fmla="*/ 3098 w 2217978"/>
                  <a:gd name="connsiteY9" fmla="*/ 277706 h 3522133"/>
                  <a:gd name="connsiteX10" fmla="*/ 30191 w 2217978"/>
                  <a:gd name="connsiteY10" fmla="*/ 27093 h 3522133"/>
                  <a:gd name="connsiteX11" fmla="*/ 23418 w 2217978"/>
                  <a:gd name="connsiteY11" fmla="*/ 0 h 3522133"/>
                  <a:gd name="connsiteX12" fmla="*/ 436591 w 2217978"/>
                  <a:gd name="connsiteY12" fmla="*/ 115146 h 3522133"/>
                  <a:gd name="connsiteX13" fmla="*/ 754938 w 2217978"/>
                  <a:gd name="connsiteY13" fmla="*/ 33866 h 3522133"/>
                  <a:gd name="connsiteX14" fmla="*/ 870085 w 2217978"/>
                  <a:gd name="connsiteY14" fmla="*/ 6773 h 3522133"/>
                  <a:gd name="connsiteX15" fmla="*/ 937818 w 2217978"/>
                  <a:gd name="connsiteY15" fmla="*/ 128693 h 3522133"/>
                  <a:gd name="connsiteX16" fmla="*/ 992005 w 2217978"/>
                  <a:gd name="connsiteY16" fmla="*/ 453813 h 3522133"/>
                  <a:gd name="connsiteX17" fmla="*/ 1113925 w 2217978"/>
                  <a:gd name="connsiteY17" fmla="*/ 765386 h 3522133"/>
                  <a:gd name="connsiteX18" fmla="*/ 1201978 w 2217978"/>
                  <a:gd name="connsiteY18" fmla="*/ 995680 h 3522133"/>
                  <a:gd name="connsiteX19" fmla="*/ 1201978 w 2217978"/>
                  <a:gd name="connsiteY19" fmla="*/ 1063413 h 3522133"/>
                  <a:gd name="connsiteX20" fmla="*/ 1059738 w 2217978"/>
                  <a:gd name="connsiteY20" fmla="*/ 1171786 h 3522133"/>
                  <a:gd name="connsiteX21" fmla="*/ 849765 w 2217978"/>
                  <a:gd name="connsiteY21" fmla="*/ 1232746 h 3522133"/>
                  <a:gd name="connsiteX22" fmla="*/ 741391 w 2217978"/>
                  <a:gd name="connsiteY22" fmla="*/ 1280160 h 3522133"/>
                  <a:gd name="connsiteX23" fmla="*/ 768485 w 2217978"/>
                  <a:gd name="connsiteY23" fmla="*/ 1381760 h 3522133"/>
                  <a:gd name="connsiteX24" fmla="*/ 782031 w 2217978"/>
                  <a:gd name="connsiteY24" fmla="*/ 1422400 h 3522133"/>
                  <a:gd name="connsiteX25" fmla="*/ 809125 w 2217978"/>
                  <a:gd name="connsiteY25" fmla="*/ 1476586 h 3522133"/>
                  <a:gd name="connsiteX26" fmla="*/ 795578 w 2217978"/>
                  <a:gd name="connsiteY26" fmla="*/ 1591733 h 3522133"/>
                  <a:gd name="connsiteX27" fmla="*/ 842991 w 2217978"/>
                  <a:gd name="connsiteY27" fmla="*/ 1645920 h 3522133"/>
                  <a:gd name="connsiteX28" fmla="*/ 849765 w 2217978"/>
                  <a:gd name="connsiteY28" fmla="*/ 1720426 h 3522133"/>
                  <a:gd name="connsiteX29" fmla="*/ 883631 w 2217978"/>
                  <a:gd name="connsiteY29" fmla="*/ 1774613 h 3522133"/>
                  <a:gd name="connsiteX30" fmla="*/ 944591 w 2217978"/>
                  <a:gd name="connsiteY30" fmla="*/ 1822026 h 3522133"/>
                  <a:gd name="connsiteX31" fmla="*/ 931045 w 2217978"/>
                  <a:gd name="connsiteY31" fmla="*/ 1916853 h 3522133"/>
                  <a:gd name="connsiteX32" fmla="*/ 958138 w 2217978"/>
                  <a:gd name="connsiteY32" fmla="*/ 1964266 h 3522133"/>
                  <a:gd name="connsiteX33" fmla="*/ 1039418 w 2217978"/>
                  <a:gd name="connsiteY33" fmla="*/ 1977813 h 3522133"/>
                  <a:gd name="connsiteX34" fmla="*/ 1080058 w 2217978"/>
                  <a:gd name="connsiteY34" fmla="*/ 2052320 h 3522133"/>
                  <a:gd name="connsiteX35" fmla="*/ 1046191 w 2217978"/>
                  <a:gd name="connsiteY35" fmla="*/ 2133600 h 3522133"/>
                  <a:gd name="connsiteX36" fmla="*/ 1073285 w 2217978"/>
                  <a:gd name="connsiteY36" fmla="*/ 2167466 h 3522133"/>
                  <a:gd name="connsiteX37" fmla="*/ 1147791 w 2217978"/>
                  <a:gd name="connsiteY37" fmla="*/ 2181013 h 3522133"/>
                  <a:gd name="connsiteX38" fmla="*/ 1215525 w 2217978"/>
                  <a:gd name="connsiteY38" fmla="*/ 2214880 h 3522133"/>
                  <a:gd name="connsiteX39" fmla="*/ 1188431 w 2217978"/>
                  <a:gd name="connsiteY39" fmla="*/ 2262293 h 3522133"/>
                  <a:gd name="connsiteX40" fmla="*/ 1235845 w 2217978"/>
                  <a:gd name="connsiteY40" fmla="*/ 2377440 h 3522133"/>
                  <a:gd name="connsiteX41" fmla="*/ 1290031 w 2217978"/>
                  <a:gd name="connsiteY41" fmla="*/ 2377440 h 3522133"/>
                  <a:gd name="connsiteX42" fmla="*/ 1310351 w 2217978"/>
                  <a:gd name="connsiteY42" fmla="*/ 2458720 h 3522133"/>
                  <a:gd name="connsiteX43" fmla="*/ 1337445 w 2217978"/>
                  <a:gd name="connsiteY43" fmla="*/ 2499360 h 3522133"/>
                  <a:gd name="connsiteX44" fmla="*/ 1432271 w 2217978"/>
                  <a:gd name="connsiteY44" fmla="*/ 2533226 h 3522133"/>
                  <a:gd name="connsiteX45" fmla="*/ 1432271 w 2217978"/>
                  <a:gd name="connsiteY45" fmla="*/ 2580640 h 3522133"/>
                  <a:gd name="connsiteX46" fmla="*/ 1486458 w 2217978"/>
                  <a:gd name="connsiteY46" fmla="*/ 2655146 h 3522133"/>
                  <a:gd name="connsiteX47" fmla="*/ 1581285 w 2217978"/>
                  <a:gd name="connsiteY47" fmla="*/ 2695786 h 3522133"/>
                  <a:gd name="connsiteX48" fmla="*/ 1554191 w 2217978"/>
                  <a:gd name="connsiteY48" fmla="*/ 2770293 h 3522133"/>
                  <a:gd name="connsiteX49" fmla="*/ 1682885 w 2217978"/>
                  <a:gd name="connsiteY49" fmla="*/ 2804160 h 3522133"/>
                  <a:gd name="connsiteX50" fmla="*/ 1649018 w 2217978"/>
                  <a:gd name="connsiteY50" fmla="*/ 2878666 h 3522133"/>
                  <a:gd name="connsiteX51" fmla="*/ 1770938 w 2217978"/>
                  <a:gd name="connsiteY51" fmla="*/ 2905760 h 3522133"/>
                  <a:gd name="connsiteX52" fmla="*/ 1852218 w 2217978"/>
                  <a:gd name="connsiteY52" fmla="*/ 3014133 h 3522133"/>
                  <a:gd name="connsiteX53" fmla="*/ 1919951 w 2217978"/>
                  <a:gd name="connsiteY53" fmla="*/ 3061546 h 3522133"/>
                  <a:gd name="connsiteX54" fmla="*/ 1872538 w 2217978"/>
                  <a:gd name="connsiteY54" fmla="*/ 3095413 h 3522133"/>
                  <a:gd name="connsiteX55" fmla="*/ 1974138 w 2217978"/>
                  <a:gd name="connsiteY55" fmla="*/ 3108960 h 3522133"/>
                  <a:gd name="connsiteX56" fmla="*/ 2116378 w 2217978"/>
                  <a:gd name="connsiteY56" fmla="*/ 3163146 h 3522133"/>
                  <a:gd name="connsiteX57" fmla="*/ 2184111 w 2217978"/>
                  <a:gd name="connsiteY57" fmla="*/ 3257973 h 3522133"/>
                  <a:gd name="connsiteX58" fmla="*/ 2217978 w 2217978"/>
                  <a:gd name="connsiteY58" fmla="*/ 3257973 h 3522133"/>
                  <a:gd name="connsiteX59" fmla="*/ 2211205 w 2217978"/>
                  <a:gd name="connsiteY59" fmla="*/ 3312160 h 3522133"/>
                  <a:gd name="connsiteX60" fmla="*/ 1601605 w 2217978"/>
                  <a:gd name="connsiteY60" fmla="*/ 3522133 h 3522133"/>
                  <a:gd name="connsiteX0" fmla="*/ 1603567 w 2219940"/>
                  <a:gd name="connsiteY0" fmla="*/ 3522133 h 3522133"/>
                  <a:gd name="connsiteX1" fmla="*/ 1312313 w 2219940"/>
                  <a:gd name="connsiteY1" fmla="*/ 3291840 h 3522133"/>
                  <a:gd name="connsiteX2" fmla="*/ 1129433 w 2219940"/>
                  <a:gd name="connsiteY2" fmla="*/ 3061546 h 3522133"/>
                  <a:gd name="connsiteX3" fmla="*/ 1068473 w 2219940"/>
                  <a:gd name="connsiteY3" fmla="*/ 3020906 h 3522133"/>
                  <a:gd name="connsiteX4" fmla="*/ 799657 w 2219940"/>
                  <a:gd name="connsiteY4" fmla="*/ 2685627 h 3522133"/>
                  <a:gd name="connsiteX5" fmla="*/ 540153 w 2219940"/>
                  <a:gd name="connsiteY5" fmla="*/ 2282613 h 3522133"/>
                  <a:gd name="connsiteX6" fmla="*/ 403416 w 2219940"/>
                  <a:gd name="connsiteY6" fmla="*/ 1899073 h 3522133"/>
                  <a:gd name="connsiteX7" fmla="*/ 187940 w 2219940"/>
                  <a:gd name="connsiteY7" fmla="*/ 1293706 h 3522133"/>
                  <a:gd name="connsiteX8" fmla="*/ 45700 w 2219940"/>
                  <a:gd name="connsiteY8" fmla="*/ 663786 h 3522133"/>
                  <a:gd name="connsiteX9" fmla="*/ 2943 w 2219940"/>
                  <a:gd name="connsiteY9" fmla="*/ 248073 h 3522133"/>
                  <a:gd name="connsiteX10" fmla="*/ 32153 w 2219940"/>
                  <a:gd name="connsiteY10" fmla="*/ 27093 h 3522133"/>
                  <a:gd name="connsiteX11" fmla="*/ 25380 w 2219940"/>
                  <a:gd name="connsiteY11" fmla="*/ 0 h 3522133"/>
                  <a:gd name="connsiteX12" fmla="*/ 438553 w 2219940"/>
                  <a:gd name="connsiteY12" fmla="*/ 115146 h 3522133"/>
                  <a:gd name="connsiteX13" fmla="*/ 756900 w 2219940"/>
                  <a:gd name="connsiteY13" fmla="*/ 33866 h 3522133"/>
                  <a:gd name="connsiteX14" fmla="*/ 872047 w 2219940"/>
                  <a:gd name="connsiteY14" fmla="*/ 6773 h 3522133"/>
                  <a:gd name="connsiteX15" fmla="*/ 939780 w 2219940"/>
                  <a:gd name="connsiteY15" fmla="*/ 128693 h 3522133"/>
                  <a:gd name="connsiteX16" fmla="*/ 993967 w 2219940"/>
                  <a:gd name="connsiteY16" fmla="*/ 453813 h 3522133"/>
                  <a:gd name="connsiteX17" fmla="*/ 1115887 w 2219940"/>
                  <a:gd name="connsiteY17" fmla="*/ 765386 h 3522133"/>
                  <a:gd name="connsiteX18" fmla="*/ 1203940 w 2219940"/>
                  <a:gd name="connsiteY18" fmla="*/ 995680 h 3522133"/>
                  <a:gd name="connsiteX19" fmla="*/ 1203940 w 2219940"/>
                  <a:gd name="connsiteY19" fmla="*/ 1063413 h 3522133"/>
                  <a:gd name="connsiteX20" fmla="*/ 1061700 w 2219940"/>
                  <a:gd name="connsiteY20" fmla="*/ 1171786 h 3522133"/>
                  <a:gd name="connsiteX21" fmla="*/ 851727 w 2219940"/>
                  <a:gd name="connsiteY21" fmla="*/ 1232746 h 3522133"/>
                  <a:gd name="connsiteX22" fmla="*/ 743353 w 2219940"/>
                  <a:gd name="connsiteY22" fmla="*/ 1280160 h 3522133"/>
                  <a:gd name="connsiteX23" fmla="*/ 770447 w 2219940"/>
                  <a:gd name="connsiteY23" fmla="*/ 1381760 h 3522133"/>
                  <a:gd name="connsiteX24" fmla="*/ 783993 w 2219940"/>
                  <a:gd name="connsiteY24" fmla="*/ 1422400 h 3522133"/>
                  <a:gd name="connsiteX25" fmla="*/ 811087 w 2219940"/>
                  <a:gd name="connsiteY25" fmla="*/ 1476586 h 3522133"/>
                  <a:gd name="connsiteX26" fmla="*/ 797540 w 2219940"/>
                  <a:gd name="connsiteY26" fmla="*/ 1591733 h 3522133"/>
                  <a:gd name="connsiteX27" fmla="*/ 844953 w 2219940"/>
                  <a:gd name="connsiteY27" fmla="*/ 1645920 h 3522133"/>
                  <a:gd name="connsiteX28" fmla="*/ 851727 w 2219940"/>
                  <a:gd name="connsiteY28" fmla="*/ 1720426 h 3522133"/>
                  <a:gd name="connsiteX29" fmla="*/ 885593 w 2219940"/>
                  <a:gd name="connsiteY29" fmla="*/ 1774613 h 3522133"/>
                  <a:gd name="connsiteX30" fmla="*/ 946553 w 2219940"/>
                  <a:gd name="connsiteY30" fmla="*/ 1822026 h 3522133"/>
                  <a:gd name="connsiteX31" fmla="*/ 933007 w 2219940"/>
                  <a:gd name="connsiteY31" fmla="*/ 1916853 h 3522133"/>
                  <a:gd name="connsiteX32" fmla="*/ 960100 w 2219940"/>
                  <a:gd name="connsiteY32" fmla="*/ 1964266 h 3522133"/>
                  <a:gd name="connsiteX33" fmla="*/ 1041380 w 2219940"/>
                  <a:gd name="connsiteY33" fmla="*/ 1977813 h 3522133"/>
                  <a:gd name="connsiteX34" fmla="*/ 1082020 w 2219940"/>
                  <a:gd name="connsiteY34" fmla="*/ 2052320 h 3522133"/>
                  <a:gd name="connsiteX35" fmla="*/ 1048153 w 2219940"/>
                  <a:gd name="connsiteY35" fmla="*/ 2133600 h 3522133"/>
                  <a:gd name="connsiteX36" fmla="*/ 1075247 w 2219940"/>
                  <a:gd name="connsiteY36" fmla="*/ 2167466 h 3522133"/>
                  <a:gd name="connsiteX37" fmla="*/ 1149753 w 2219940"/>
                  <a:gd name="connsiteY37" fmla="*/ 2181013 h 3522133"/>
                  <a:gd name="connsiteX38" fmla="*/ 1217487 w 2219940"/>
                  <a:gd name="connsiteY38" fmla="*/ 2214880 h 3522133"/>
                  <a:gd name="connsiteX39" fmla="*/ 1190393 w 2219940"/>
                  <a:gd name="connsiteY39" fmla="*/ 2262293 h 3522133"/>
                  <a:gd name="connsiteX40" fmla="*/ 1237807 w 2219940"/>
                  <a:gd name="connsiteY40" fmla="*/ 2377440 h 3522133"/>
                  <a:gd name="connsiteX41" fmla="*/ 1291993 w 2219940"/>
                  <a:gd name="connsiteY41" fmla="*/ 2377440 h 3522133"/>
                  <a:gd name="connsiteX42" fmla="*/ 1312313 w 2219940"/>
                  <a:gd name="connsiteY42" fmla="*/ 2458720 h 3522133"/>
                  <a:gd name="connsiteX43" fmla="*/ 1339407 w 2219940"/>
                  <a:gd name="connsiteY43" fmla="*/ 2499360 h 3522133"/>
                  <a:gd name="connsiteX44" fmla="*/ 1434233 w 2219940"/>
                  <a:gd name="connsiteY44" fmla="*/ 2533226 h 3522133"/>
                  <a:gd name="connsiteX45" fmla="*/ 1434233 w 2219940"/>
                  <a:gd name="connsiteY45" fmla="*/ 2580640 h 3522133"/>
                  <a:gd name="connsiteX46" fmla="*/ 1488420 w 2219940"/>
                  <a:gd name="connsiteY46" fmla="*/ 2655146 h 3522133"/>
                  <a:gd name="connsiteX47" fmla="*/ 1583247 w 2219940"/>
                  <a:gd name="connsiteY47" fmla="*/ 2695786 h 3522133"/>
                  <a:gd name="connsiteX48" fmla="*/ 1556153 w 2219940"/>
                  <a:gd name="connsiteY48" fmla="*/ 2770293 h 3522133"/>
                  <a:gd name="connsiteX49" fmla="*/ 1684847 w 2219940"/>
                  <a:gd name="connsiteY49" fmla="*/ 2804160 h 3522133"/>
                  <a:gd name="connsiteX50" fmla="*/ 1650980 w 2219940"/>
                  <a:gd name="connsiteY50" fmla="*/ 2878666 h 3522133"/>
                  <a:gd name="connsiteX51" fmla="*/ 1772900 w 2219940"/>
                  <a:gd name="connsiteY51" fmla="*/ 2905760 h 3522133"/>
                  <a:gd name="connsiteX52" fmla="*/ 1854180 w 2219940"/>
                  <a:gd name="connsiteY52" fmla="*/ 3014133 h 3522133"/>
                  <a:gd name="connsiteX53" fmla="*/ 1921913 w 2219940"/>
                  <a:gd name="connsiteY53" fmla="*/ 3061546 h 3522133"/>
                  <a:gd name="connsiteX54" fmla="*/ 1874500 w 2219940"/>
                  <a:gd name="connsiteY54" fmla="*/ 3095413 h 3522133"/>
                  <a:gd name="connsiteX55" fmla="*/ 1976100 w 2219940"/>
                  <a:gd name="connsiteY55" fmla="*/ 3108960 h 3522133"/>
                  <a:gd name="connsiteX56" fmla="*/ 2118340 w 2219940"/>
                  <a:gd name="connsiteY56" fmla="*/ 3163146 h 3522133"/>
                  <a:gd name="connsiteX57" fmla="*/ 2186073 w 2219940"/>
                  <a:gd name="connsiteY57" fmla="*/ 3257973 h 3522133"/>
                  <a:gd name="connsiteX58" fmla="*/ 2219940 w 2219940"/>
                  <a:gd name="connsiteY58" fmla="*/ 3257973 h 3522133"/>
                  <a:gd name="connsiteX59" fmla="*/ 2213167 w 2219940"/>
                  <a:gd name="connsiteY59" fmla="*/ 3312160 h 3522133"/>
                  <a:gd name="connsiteX60" fmla="*/ 1603567 w 2219940"/>
                  <a:gd name="connsiteY60" fmla="*/ 3522133 h 3522133"/>
                  <a:gd name="connsiteX0" fmla="*/ 1600624 w 2216997"/>
                  <a:gd name="connsiteY0" fmla="*/ 3522133 h 3522133"/>
                  <a:gd name="connsiteX1" fmla="*/ 1309370 w 2216997"/>
                  <a:gd name="connsiteY1" fmla="*/ 3291840 h 3522133"/>
                  <a:gd name="connsiteX2" fmla="*/ 1126490 w 2216997"/>
                  <a:gd name="connsiteY2" fmla="*/ 3061546 h 3522133"/>
                  <a:gd name="connsiteX3" fmla="*/ 1065530 w 2216997"/>
                  <a:gd name="connsiteY3" fmla="*/ 3020906 h 3522133"/>
                  <a:gd name="connsiteX4" fmla="*/ 796714 w 2216997"/>
                  <a:gd name="connsiteY4" fmla="*/ 2685627 h 3522133"/>
                  <a:gd name="connsiteX5" fmla="*/ 537210 w 2216997"/>
                  <a:gd name="connsiteY5" fmla="*/ 2282613 h 3522133"/>
                  <a:gd name="connsiteX6" fmla="*/ 400473 w 2216997"/>
                  <a:gd name="connsiteY6" fmla="*/ 1899073 h 3522133"/>
                  <a:gd name="connsiteX7" fmla="*/ 184997 w 2216997"/>
                  <a:gd name="connsiteY7" fmla="*/ 1293706 h 3522133"/>
                  <a:gd name="connsiteX8" fmla="*/ 42757 w 2216997"/>
                  <a:gd name="connsiteY8" fmla="*/ 663786 h 3522133"/>
                  <a:gd name="connsiteX9" fmla="*/ 0 w 2216997"/>
                  <a:gd name="connsiteY9" fmla="*/ 248073 h 3522133"/>
                  <a:gd name="connsiteX10" fmla="*/ 11854 w 2216997"/>
                  <a:gd name="connsiteY10" fmla="*/ 130386 h 3522133"/>
                  <a:gd name="connsiteX11" fmla="*/ 29210 w 2216997"/>
                  <a:gd name="connsiteY11" fmla="*/ 27093 h 3522133"/>
                  <a:gd name="connsiteX12" fmla="*/ 22437 w 2216997"/>
                  <a:gd name="connsiteY12" fmla="*/ 0 h 3522133"/>
                  <a:gd name="connsiteX13" fmla="*/ 435610 w 2216997"/>
                  <a:gd name="connsiteY13" fmla="*/ 115146 h 3522133"/>
                  <a:gd name="connsiteX14" fmla="*/ 753957 w 2216997"/>
                  <a:gd name="connsiteY14" fmla="*/ 33866 h 3522133"/>
                  <a:gd name="connsiteX15" fmla="*/ 869104 w 2216997"/>
                  <a:gd name="connsiteY15" fmla="*/ 6773 h 3522133"/>
                  <a:gd name="connsiteX16" fmla="*/ 936837 w 2216997"/>
                  <a:gd name="connsiteY16" fmla="*/ 128693 h 3522133"/>
                  <a:gd name="connsiteX17" fmla="*/ 991024 w 2216997"/>
                  <a:gd name="connsiteY17" fmla="*/ 453813 h 3522133"/>
                  <a:gd name="connsiteX18" fmla="*/ 1112944 w 2216997"/>
                  <a:gd name="connsiteY18" fmla="*/ 765386 h 3522133"/>
                  <a:gd name="connsiteX19" fmla="*/ 1200997 w 2216997"/>
                  <a:gd name="connsiteY19" fmla="*/ 995680 h 3522133"/>
                  <a:gd name="connsiteX20" fmla="*/ 1200997 w 2216997"/>
                  <a:gd name="connsiteY20" fmla="*/ 1063413 h 3522133"/>
                  <a:gd name="connsiteX21" fmla="*/ 1058757 w 2216997"/>
                  <a:gd name="connsiteY21" fmla="*/ 1171786 h 3522133"/>
                  <a:gd name="connsiteX22" fmla="*/ 848784 w 2216997"/>
                  <a:gd name="connsiteY22" fmla="*/ 1232746 h 3522133"/>
                  <a:gd name="connsiteX23" fmla="*/ 740410 w 2216997"/>
                  <a:gd name="connsiteY23" fmla="*/ 1280160 h 3522133"/>
                  <a:gd name="connsiteX24" fmla="*/ 767504 w 2216997"/>
                  <a:gd name="connsiteY24" fmla="*/ 1381760 h 3522133"/>
                  <a:gd name="connsiteX25" fmla="*/ 781050 w 2216997"/>
                  <a:gd name="connsiteY25" fmla="*/ 1422400 h 3522133"/>
                  <a:gd name="connsiteX26" fmla="*/ 808144 w 2216997"/>
                  <a:gd name="connsiteY26" fmla="*/ 1476586 h 3522133"/>
                  <a:gd name="connsiteX27" fmla="*/ 794597 w 2216997"/>
                  <a:gd name="connsiteY27" fmla="*/ 1591733 h 3522133"/>
                  <a:gd name="connsiteX28" fmla="*/ 842010 w 2216997"/>
                  <a:gd name="connsiteY28" fmla="*/ 1645920 h 3522133"/>
                  <a:gd name="connsiteX29" fmla="*/ 848784 w 2216997"/>
                  <a:gd name="connsiteY29" fmla="*/ 1720426 h 3522133"/>
                  <a:gd name="connsiteX30" fmla="*/ 882650 w 2216997"/>
                  <a:gd name="connsiteY30" fmla="*/ 1774613 h 3522133"/>
                  <a:gd name="connsiteX31" fmla="*/ 943610 w 2216997"/>
                  <a:gd name="connsiteY31" fmla="*/ 1822026 h 3522133"/>
                  <a:gd name="connsiteX32" fmla="*/ 930064 w 2216997"/>
                  <a:gd name="connsiteY32" fmla="*/ 1916853 h 3522133"/>
                  <a:gd name="connsiteX33" fmla="*/ 957157 w 2216997"/>
                  <a:gd name="connsiteY33" fmla="*/ 1964266 h 3522133"/>
                  <a:gd name="connsiteX34" fmla="*/ 1038437 w 2216997"/>
                  <a:gd name="connsiteY34" fmla="*/ 1977813 h 3522133"/>
                  <a:gd name="connsiteX35" fmla="*/ 1079077 w 2216997"/>
                  <a:gd name="connsiteY35" fmla="*/ 2052320 h 3522133"/>
                  <a:gd name="connsiteX36" fmla="*/ 1045210 w 2216997"/>
                  <a:gd name="connsiteY36" fmla="*/ 2133600 h 3522133"/>
                  <a:gd name="connsiteX37" fmla="*/ 1072304 w 2216997"/>
                  <a:gd name="connsiteY37" fmla="*/ 2167466 h 3522133"/>
                  <a:gd name="connsiteX38" fmla="*/ 1146810 w 2216997"/>
                  <a:gd name="connsiteY38" fmla="*/ 2181013 h 3522133"/>
                  <a:gd name="connsiteX39" fmla="*/ 1214544 w 2216997"/>
                  <a:gd name="connsiteY39" fmla="*/ 2214880 h 3522133"/>
                  <a:gd name="connsiteX40" fmla="*/ 1187450 w 2216997"/>
                  <a:gd name="connsiteY40" fmla="*/ 2262293 h 3522133"/>
                  <a:gd name="connsiteX41" fmla="*/ 1234864 w 2216997"/>
                  <a:gd name="connsiteY41" fmla="*/ 2377440 h 3522133"/>
                  <a:gd name="connsiteX42" fmla="*/ 1289050 w 2216997"/>
                  <a:gd name="connsiteY42" fmla="*/ 2377440 h 3522133"/>
                  <a:gd name="connsiteX43" fmla="*/ 1309370 w 2216997"/>
                  <a:gd name="connsiteY43" fmla="*/ 2458720 h 3522133"/>
                  <a:gd name="connsiteX44" fmla="*/ 1336464 w 2216997"/>
                  <a:gd name="connsiteY44" fmla="*/ 2499360 h 3522133"/>
                  <a:gd name="connsiteX45" fmla="*/ 1431290 w 2216997"/>
                  <a:gd name="connsiteY45" fmla="*/ 2533226 h 3522133"/>
                  <a:gd name="connsiteX46" fmla="*/ 1431290 w 2216997"/>
                  <a:gd name="connsiteY46" fmla="*/ 2580640 h 3522133"/>
                  <a:gd name="connsiteX47" fmla="*/ 1485477 w 2216997"/>
                  <a:gd name="connsiteY47" fmla="*/ 2655146 h 3522133"/>
                  <a:gd name="connsiteX48" fmla="*/ 1580304 w 2216997"/>
                  <a:gd name="connsiteY48" fmla="*/ 2695786 h 3522133"/>
                  <a:gd name="connsiteX49" fmla="*/ 1553210 w 2216997"/>
                  <a:gd name="connsiteY49" fmla="*/ 2770293 h 3522133"/>
                  <a:gd name="connsiteX50" fmla="*/ 1681904 w 2216997"/>
                  <a:gd name="connsiteY50" fmla="*/ 2804160 h 3522133"/>
                  <a:gd name="connsiteX51" fmla="*/ 1648037 w 2216997"/>
                  <a:gd name="connsiteY51" fmla="*/ 2878666 h 3522133"/>
                  <a:gd name="connsiteX52" fmla="*/ 1769957 w 2216997"/>
                  <a:gd name="connsiteY52" fmla="*/ 2905760 h 3522133"/>
                  <a:gd name="connsiteX53" fmla="*/ 1851237 w 2216997"/>
                  <a:gd name="connsiteY53" fmla="*/ 3014133 h 3522133"/>
                  <a:gd name="connsiteX54" fmla="*/ 1918970 w 2216997"/>
                  <a:gd name="connsiteY54" fmla="*/ 3061546 h 3522133"/>
                  <a:gd name="connsiteX55" fmla="*/ 1871557 w 2216997"/>
                  <a:gd name="connsiteY55" fmla="*/ 3095413 h 3522133"/>
                  <a:gd name="connsiteX56" fmla="*/ 1973157 w 2216997"/>
                  <a:gd name="connsiteY56" fmla="*/ 3108960 h 3522133"/>
                  <a:gd name="connsiteX57" fmla="*/ 2115397 w 2216997"/>
                  <a:gd name="connsiteY57" fmla="*/ 3163146 h 3522133"/>
                  <a:gd name="connsiteX58" fmla="*/ 2183130 w 2216997"/>
                  <a:gd name="connsiteY58" fmla="*/ 3257973 h 3522133"/>
                  <a:gd name="connsiteX59" fmla="*/ 2216997 w 2216997"/>
                  <a:gd name="connsiteY59" fmla="*/ 3257973 h 3522133"/>
                  <a:gd name="connsiteX60" fmla="*/ 2210224 w 2216997"/>
                  <a:gd name="connsiteY60" fmla="*/ 3312160 h 3522133"/>
                  <a:gd name="connsiteX61" fmla="*/ 1600624 w 2216997"/>
                  <a:gd name="connsiteY61" fmla="*/ 3522133 h 3522133"/>
                  <a:gd name="connsiteX0" fmla="*/ 1603029 w 2219402"/>
                  <a:gd name="connsiteY0" fmla="*/ 3522133 h 3522133"/>
                  <a:gd name="connsiteX1" fmla="*/ 1311775 w 2219402"/>
                  <a:gd name="connsiteY1" fmla="*/ 3291840 h 3522133"/>
                  <a:gd name="connsiteX2" fmla="*/ 1128895 w 2219402"/>
                  <a:gd name="connsiteY2" fmla="*/ 3061546 h 3522133"/>
                  <a:gd name="connsiteX3" fmla="*/ 1067935 w 2219402"/>
                  <a:gd name="connsiteY3" fmla="*/ 3020906 h 3522133"/>
                  <a:gd name="connsiteX4" fmla="*/ 799119 w 2219402"/>
                  <a:gd name="connsiteY4" fmla="*/ 2685627 h 3522133"/>
                  <a:gd name="connsiteX5" fmla="*/ 539615 w 2219402"/>
                  <a:gd name="connsiteY5" fmla="*/ 2282613 h 3522133"/>
                  <a:gd name="connsiteX6" fmla="*/ 402878 w 2219402"/>
                  <a:gd name="connsiteY6" fmla="*/ 1899073 h 3522133"/>
                  <a:gd name="connsiteX7" fmla="*/ 187402 w 2219402"/>
                  <a:gd name="connsiteY7" fmla="*/ 1293706 h 3522133"/>
                  <a:gd name="connsiteX8" fmla="*/ 45162 w 2219402"/>
                  <a:gd name="connsiteY8" fmla="*/ 663786 h 3522133"/>
                  <a:gd name="connsiteX9" fmla="*/ 2405 w 2219402"/>
                  <a:gd name="connsiteY9" fmla="*/ 248073 h 3522133"/>
                  <a:gd name="connsiteX10" fmla="*/ 5792 w 2219402"/>
                  <a:gd name="connsiteY10" fmla="*/ 98636 h 3522133"/>
                  <a:gd name="connsiteX11" fmla="*/ 31615 w 2219402"/>
                  <a:gd name="connsiteY11" fmla="*/ 27093 h 3522133"/>
                  <a:gd name="connsiteX12" fmla="*/ 24842 w 2219402"/>
                  <a:gd name="connsiteY12" fmla="*/ 0 h 3522133"/>
                  <a:gd name="connsiteX13" fmla="*/ 438015 w 2219402"/>
                  <a:gd name="connsiteY13" fmla="*/ 115146 h 3522133"/>
                  <a:gd name="connsiteX14" fmla="*/ 756362 w 2219402"/>
                  <a:gd name="connsiteY14" fmla="*/ 33866 h 3522133"/>
                  <a:gd name="connsiteX15" fmla="*/ 871509 w 2219402"/>
                  <a:gd name="connsiteY15" fmla="*/ 6773 h 3522133"/>
                  <a:gd name="connsiteX16" fmla="*/ 939242 w 2219402"/>
                  <a:gd name="connsiteY16" fmla="*/ 128693 h 3522133"/>
                  <a:gd name="connsiteX17" fmla="*/ 993429 w 2219402"/>
                  <a:gd name="connsiteY17" fmla="*/ 453813 h 3522133"/>
                  <a:gd name="connsiteX18" fmla="*/ 1115349 w 2219402"/>
                  <a:gd name="connsiteY18" fmla="*/ 765386 h 3522133"/>
                  <a:gd name="connsiteX19" fmla="*/ 1203402 w 2219402"/>
                  <a:gd name="connsiteY19" fmla="*/ 995680 h 3522133"/>
                  <a:gd name="connsiteX20" fmla="*/ 1203402 w 2219402"/>
                  <a:gd name="connsiteY20" fmla="*/ 1063413 h 3522133"/>
                  <a:gd name="connsiteX21" fmla="*/ 1061162 w 2219402"/>
                  <a:gd name="connsiteY21" fmla="*/ 1171786 h 3522133"/>
                  <a:gd name="connsiteX22" fmla="*/ 851189 w 2219402"/>
                  <a:gd name="connsiteY22" fmla="*/ 1232746 h 3522133"/>
                  <a:gd name="connsiteX23" fmla="*/ 742815 w 2219402"/>
                  <a:gd name="connsiteY23" fmla="*/ 1280160 h 3522133"/>
                  <a:gd name="connsiteX24" fmla="*/ 769909 w 2219402"/>
                  <a:gd name="connsiteY24" fmla="*/ 1381760 h 3522133"/>
                  <a:gd name="connsiteX25" fmla="*/ 783455 w 2219402"/>
                  <a:gd name="connsiteY25" fmla="*/ 1422400 h 3522133"/>
                  <a:gd name="connsiteX26" fmla="*/ 810549 w 2219402"/>
                  <a:gd name="connsiteY26" fmla="*/ 1476586 h 3522133"/>
                  <a:gd name="connsiteX27" fmla="*/ 797002 w 2219402"/>
                  <a:gd name="connsiteY27" fmla="*/ 1591733 h 3522133"/>
                  <a:gd name="connsiteX28" fmla="*/ 844415 w 2219402"/>
                  <a:gd name="connsiteY28" fmla="*/ 1645920 h 3522133"/>
                  <a:gd name="connsiteX29" fmla="*/ 851189 w 2219402"/>
                  <a:gd name="connsiteY29" fmla="*/ 1720426 h 3522133"/>
                  <a:gd name="connsiteX30" fmla="*/ 885055 w 2219402"/>
                  <a:gd name="connsiteY30" fmla="*/ 1774613 h 3522133"/>
                  <a:gd name="connsiteX31" fmla="*/ 946015 w 2219402"/>
                  <a:gd name="connsiteY31" fmla="*/ 1822026 h 3522133"/>
                  <a:gd name="connsiteX32" fmla="*/ 932469 w 2219402"/>
                  <a:gd name="connsiteY32" fmla="*/ 1916853 h 3522133"/>
                  <a:gd name="connsiteX33" fmla="*/ 959562 w 2219402"/>
                  <a:gd name="connsiteY33" fmla="*/ 1964266 h 3522133"/>
                  <a:gd name="connsiteX34" fmla="*/ 1040842 w 2219402"/>
                  <a:gd name="connsiteY34" fmla="*/ 1977813 h 3522133"/>
                  <a:gd name="connsiteX35" fmla="*/ 1081482 w 2219402"/>
                  <a:gd name="connsiteY35" fmla="*/ 2052320 h 3522133"/>
                  <a:gd name="connsiteX36" fmla="*/ 1047615 w 2219402"/>
                  <a:gd name="connsiteY36" fmla="*/ 2133600 h 3522133"/>
                  <a:gd name="connsiteX37" fmla="*/ 1074709 w 2219402"/>
                  <a:gd name="connsiteY37" fmla="*/ 2167466 h 3522133"/>
                  <a:gd name="connsiteX38" fmla="*/ 1149215 w 2219402"/>
                  <a:gd name="connsiteY38" fmla="*/ 2181013 h 3522133"/>
                  <a:gd name="connsiteX39" fmla="*/ 1216949 w 2219402"/>
                  <a:gd name="connsiteY39" fmla="*/ 2214880 h 3522133"/>
                  <a:gd name="connsiteX40" fmla="*/ 1189855 w 2219402"/>
                  <a:gd name="connsiteY40" fmla="*/ 2262293 h 3522133"/>
                  <a:gd name="connsiteX41" fmla="*/ 1237269 w 2219402"/>
                  <a:gd name="connsiteY41" fmla="*/ 2377440 h 3522133"/>
                  <a:gd name="connsiteX42" fmla="*/ 1291455 w 2219402"/>
                  <a:gd name="connsiteY42" fmla="*/ 2377440 h 3522133"/>
                  <a:gd name="connsiteX43" fmla="*/ 1311775 w 2219402"/>
                  <a:gd name="connsiteY43" fmla="*/ 2458720 h 3522133"/>
                  <a:gd name="connsiteX44" fmla="*/ 1338869 w 2219402"/>
                  <a:gd name="connsiteY44" fmla="*/ 2499360 h 3522133"/>
                  <a:gd name="connsiteX45" fmla="*/ 1433695 w 2219402"/>
                  <a:gd name="connsiteY45" fmla="*/ 2533226 h 3522133"/>
                  <a:gd name="connsiteX46" fmla="*/ 1433695 w 2219402"/>
                  <a:gd name="connsiteY46" fmla="*/ 2580640 h 3522133"/>
                  <a:gd name="connsiteX47" fmla="*/ 1487882 w 2219402"/>
                  <a:gd name="connsiteY47" fmla="*/ 2655146 h 3522133"/>
                  <a:gd name="connsiteX48" fmla="*/ 1582709 w 2219402"/>
                  <a:gd name="connsiteY48" fmla="*/ 2695786 h 3522133"/>
                  <a:gd name="connsiteX49" fmla="*/ 1555615 w 2219402"/>
                  <a:gd name="connsiteY49" fmla="*/ 2770293 h 3522133"/>
                  <a:gd name="connsiteX50" fmla="*/ 1684309 w 2219402"/>
                  <a:gd name="connsiteY50" fmla="*/ 2804160 h 3522133"/>
                  <a:gd name="connsiteX51" fmla="*/ 1650442 w 2219402"/>
                  <a:gd name="connsiteY51" fmla="*/ 2878666 h 3522133"/>
                  <a:gd name="connsiteX52" fmla="*/ 1772362 w 2219402"/>
                  <a:gd name="connsiteY52" fmla="*/ 2905760 h 3522133"/>
                  <a:gd name="connsiteX53" fmla="*/ 1853642 w 2219402"/>
                  <a:gd name="connsiteY53" fmla="*/ 3014133 h 3522133"/>
                  <a:gd name="connsiteX54" fmla="*/ 1921375 w 2219402"/>
                  <a:gd name="connsiteY54" fmla="*/ 3061546 h 3522133"/>
                  <a:gd name="connsiteX55" fmla="*/ 1873962 w 2219402"/>
                  <a:gd name="connsiteY55" fmla="*/ 3095413 h 3522133"/>
                  <a:gd name="connsiteX56" fmla="*/ 1975562 w 2219402"/>
                  <a:gd name="connsiteY56" fmla="*/ 3108960 h 3522133"/>
                  <a:gd name="connsiteX57" fmla="*/ 2117802 w 2219402"/>
                  <a:gd name="connsiteY57" fmla="*/ 3163146 h 3522133"/>
                  <a:gd name="connsiteX58" fmla="*/ 2185535 w 2219402"/>
                  <a:gd name="connsiteY58" fmla="*/ 3257973 h 3522133"/>
                  <a:gd name="connsiteX59" fmla="*/ 2219402 w 2219402"/>
                  <a:gd name="connsiteY59" fmla="*/ 3257973 h 3522133"/>
                  <a:gd name="connsiteX60" fmla="*/ 2212629 w 2219402"/>
                  <a:gd name="connsiteY60" fmla="*/ 3312160 h 3522133"/>
                  <a:gd name="connsiteX61" fmla="*/ 1603029 w 2219402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42770 w 2224157"/>
                  <a:gd name="connsiteY13" fmla="*/ 115146 h 3522133"/>
                  <a:gd name="connsiteX14" fmla="*/ 761117 w 2224157"/>
                  <a:gd name="connsiteY14" fmla="*/ 33866 h 3522133"/>
                  <a:gd name="connsiteX15" fmla="*/ 876264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42770 w 2224157"/>
                  <a:gd name="connsiteY13" fmla="*/ 115146 h 3522133"/>
                  <a:gd name="connsiteX14" fmla="*/ 761117 w 2224157"/>
                  <a:gd name="connsiteY14" fmla="*/ 33866 h 3522133"/>
                  <a:gd name="connsiteX15" fmla="*/ 876264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76264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8157 w 2224157"/>
                  <a:gd name="connsiteY20" fmla="*/ 106341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47570 w 2224157"/>
                  <a:gd name="connsiteY23" fmla="*/ 1280160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15304 w 2224157"/>
                  <a:gd name="connsiteY26" fmla="*/ 147658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34354 w 2224157"/>
                  <a:gd name="connsiteY26" fmla="*/ 1510453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49170 w 2224157"/>
                  <a:gd name="connsiteY28" fmla="*/ 1645920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50770 w 2224157"/>
                  <a:gd name="connsiteY31" fmla="*/ 1822026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774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296210 w 2224157"/>
                  <a:gd name="connsiteY42" fmla="*/ 237744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38450 w 2224157"/>
                  <a:gd name="connsiteY45" fmla="*/ 25332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55146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87464 w 2224157"/>
                  <a:gd name="connsiteY48" fmla="*/ 269578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60370 w 2224157"/>
                  <a:gd name="connsiteY49" fmla="*/ 2770293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878717 w 2224157"/>
                  <a:gd name="connsiteY55" fmla="*/ 3095413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1980317 w 2224157"/>
                  <a:gd name="connsiteY56" fmla="*/ 310896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2024767 w 2224157"/>
                  <a:gd name="connsiteY56" fmla="*/ 310261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2024767 w 2224157"/>
                  <a:gd name="connsiteY56" fmla="*/ 310261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2024767 w 2224157"/>
                  <a:gd name="connsiteY56" fmla="*/ 310261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24157"/>
                  <a:gd name="connsiteY0" fmla="*/ 3522133 h 3522133"/>
                  <a:gd name="connsiteX1" fmla="*/ 1316530 w 2224157"/>
                  <a:gd name="connsiteY1" fmla="*/ 3291840 h 3522133"/>
                  <a:gd name="connsiteX2" fmla="*/ 1133650 w 2224157"/>
                  <a:gd name="connsiteY2" fmla="*/ 3061546 h 3522133"/>
                  <a:gd name="connsiteX3" fmla="*/ 1072690 w 2224157"/>
                  <a:gd name="connsiteY3" fmla="*/ 3020906 h 3522133"/>
                  <a:gd name="connsiteX4" fmla="*/ 803874 w 2224157"/>
                  <a:gd name="connsiteY4" fmla="*/ 2685627 h 3522133"/>
                  <a:gd name="connsiteX5" fmla="*/ 544370 w 2224157"/>
                  <a:gd name="connsiteY5" fmla="*/ 2282613 h 3522133"/>
                  <a:gd name="connsiteX6" fmla="*/ 407633 w 2224157"/>
                  <a:gd name="connsiteY6" fmla="*/ 1899073 h 3522133"/>
                  <a:gd name="connsiteX7" fmla="*/ 192157 w 2224157"/>
                  <a:gd name="connsiteY7" fmla="*/ 1293706 h 3522133"/>
                  <a:gd name="connsiteX8" fmla="*/ 49917 w 2224157"/>
                  <a:gd name="connsiteY8" fmla="*/ 663786 h 3522133"/>
                  <a:gd name="connsiteX9" fmla="*/ 7160 w 2224157"/>
                  <a:gd name="connsiteY9" fmla="*/ 248073 h 3522133"/>
                  <a:gd name="connsiteX10" fmla="*/ 10547 w 2224157"/>
                  <a:gd name="connsiteY10" fmla="*/ 98636 h 3522133"/>
                  <a:gd name="connsiteX11" fmla="*/ 36370 w 2224157"/>
                  <a:gd name="connsiteY11" fmla="*/ 27093 h 3522133"/>
                  <a:gd name="connsiteX12" fmla="*/ 29597 w 2224157"/>
                  <a:gd name="connsiteY12" fmla="*/ 0 h 3522133"/>
                  <a:gd name="connsiteX13" fmla="*/ 436420 w 2224157"/>
                  <a:gd name="connsiteY13" fmla="*/ 89746 h 3522133"/>
                  <a:gd name="connsiteX14" fmla="*/ 761117 w 2224157"/>
                  <a:gd name="connsiteY14" fmla="*/ 33866 h 3522133"/>
                  <a:gd name="connsiteX15" fmla="*/ 897431 w 2224157"/>
                  <a:gd name="connsiteY15" fmla="*/ 6773 h 3522133"/>
                  <a:gd name="connsiteX16" fmla="*/ 943997 w 2224157"/>
                  <a:gd name="connsiteY16" fmla="*/ 128693 h 3522133"/>
                  <a:gd name="connsiteX17" fmla="*/ 998184 w 2224157"/>
                  <a:gd name="connsiteY17" fmla="*/ 453813 h 3522133"/>
                  <a:gd name="connsiteX18" fmla="*/ 1120104 w 2224157"/>
                  <a:gd name="connsiteY18" fmla="*/ 765386 h 3522133"/>
                  <a:gd name="connsiteX19" fmla="*/ 1208157 w 2224157"/>
                  <a:gd name="connsiteY19" fmla="*/ 995680 h 3522133"/>
                  <a:gd name="connsiteX20" fmla="*/ 1206040 w 2224157"/>
                  <a:gd name="connsiteY20" fmla="*/ 1082463 h 3522133"/>
                  <a:gd name="connsiteX21" fmla="*/ 1065917 w 2224157"/>
                  <a:gd name="connsiteY21" fmla="*/ 1171786 h 3522133"/>
                  <a:gd name="connsiteX22" fmla="*/ 855944 w 2224157"/>
                  <a:gd name="connsiteY22" fmla="*/ 1232746 h 3522133"/>
                  <a:gd name="connsiteX23" fmla="*/ 777204 w 2224157"/>
                  <a:gd name="connsiteY23" fmla="*/ 1282276 h 3522133"/>
                  <a:gd name="connsiteX24" fmla="*/ 774664 w 2224157"/>
                  <a:gd name="connsiteY24" fmla="*/ 1381760 h 3522133"/>
                  <a:gd name="connsiteX25" fmla="*/ 788210 w 2224157"/>
                  <a:gd name="connsiteY25" fmla="*/ 1422400 h 3522133"/>
                  <a:gd name="connsiteX26" fmla="*/ 842821 w 2224157"/>
                  <a:gd name="connsiteY26" fmla="*/ 1495636 h 3522133"/>
                  <a:gd name="connsiteX27" fmla="*/ 801757 w 2224157"/>
                  <a:gd name="connsiteY27" fmla="*/ 1591733 h 3522133"/>
                  <a:gd name="connsiteX28" fmla="*/ 859754 w 2224157"/>
                  <a:gd name="connsiteY28" fmla="*/ 1631104 h 3522133"/>
                  <a:gd name="connsiteX29" fmla="*/ 855944 w 2224157"/>
                  <a:gd name="connsiteY29" fmla="*/ 1720426 h 3522133"/>
                  <a:gd name="connsiteX30" fmla="*/ 889810 w 2224157"/>
                  <a:gd name="connsiteY30" fmla="*/ 1774613 h 3522133"/>
                  <a:gd name="connsiteX31" fmla="*/ 938070 w 2224157"/>
                  <a:gd name="connsiteY31" fmla="*/ 1800860 h 3522133"/>
                  <a:gd name="connsiteX32" fmla="*/ 937224 w 2224157"/>
                  <a:gd name="connsiteY32" fmla="*/ 1916853 h 3522133"/>
                  <a:gd name="connsiteX33" fmla="*/ 964317 w 2224157"/>
                  <a:gd name="connsiteY33" fmla="*/ 1964266 h 3522133"/>
                  <a:gd name="connsiteX34" fmla="*/ 1045597 w 2224157"/>
                  <a:gd name="connsiteY34" fmla="*/ 1977813 h 3522133"/>
                  <a:gd name="connsiteX35" fmla="*/ 1086237 w 2224157"/>
                  <a:gd name="connsiteY35" fmla="*/ 2052320 h 3522133"/>
                  <a:gd name="connsiteX36" fmla="*/ 1052370 w 2224157"/>
                  <a:gd name="connsiteY36" fmla="*/ 2133600 h 3522133"/>
                  <a:gd name="connsiteX37" fmla="*/ 1079464 w 2224157"/>
                  <a:gd name="connsiteY37" fmla="*/ 2167466 h 3522133"/>
                  <a:gd name="connsiteX38" fmla="*/ 1153970 w 2224157"/>
                  <a:gd name="connsiteY38" fmla="*/ 2181013 h 3522133"/>
                  <a:gd name="connsiteX39" fmla="*/ 1221704 w 2224157"/>
                  <a:gd name="connsiteY39" fmla="*/ 2214880 h 3522133"/>
                  <a:gd name="connsiteX40" fmla="*/ 1194610 w 2224157"/>
                  <a:gd name="connsiteY40" fmla="*/ 2262293 h 3522133"/>
                  <a:gd name="connsiteX41" fmla="*/ 1242024 w 2224157"/>
                  <a:gd name="connsiteY41" fmla="*/ 2339340 h 3522133"/>
                  <a:gd name="connsiteX42" fmla="*/ 1311026 w 2224157"/>
                  <a:gd name="connsiteY42" fmla="*/ 2371090 h 3522133"/>
                  <a:gd name="connsiteX43" fmla="*/ 1316530 w 2224157"/>
                  <a:gd name="connsiteY43" fmla="*/ 2458720 h 3522133"/>
                  <a:gd name="connsiteX44" fmla="*/ 1343624 w 2224157"/>
                  <a:gd name="connsiteY44" fmla="*/ 2499360 h 3522133"/>
                  <a:gd name="connsiteX45" fmla="*/ 1423634 w 2224157"/>
                  <a:gd name="connsiteY45" fmla="*/ 2520526 h 3522133"/>
                  <a:gd name="connsiteX46" fmla="*/ 1438450 w 2224157"/>
                  <a:gd name="connsiteY46" fmla="*/ 2580640 h 3522133"/>
                  <a:gd name="connsiteX47" fmla="*/ 1492637 w 2224157"/>
                  <a:gd name="connsiteY47" fmla="*/ 2640329 h 3522133"/>
                  <a:gd name="connsiteX48" fmla="*/ 1578997 w 2224157"/>
                  <a:gd name="connsiteY48" fmla="*/ 2664036 h 3522133"/>
                  <a:gd name="connsiteX49" fmla="*/ 1583653 w 2224157"/>
                  <a:gd name="connsiteY49" fmla="*/ 2755477 h 3522133"/>
                  <a:gd name="connsiteX50" fmla="*/ 1689064 w 2224157"/>
                  <a:gd name="connsiteY50" fmla="*/ 2804160 h 3522133"/>
                  <a:gd name="connsiteX51" fmla="*/ 1655197 w 2224157"/>
                  <a:gd name="connsiteY51" fmla="*/ 2878666 h 3522133"/>
                  <a:gd name="connsiteX52" fmla="*/ 1777117 w 2224157"/>
                  <a:gd name="connsiteY52" fmla="*/ 2905760 h 3522133"/>
                  <a:gd name="connsiteX53" fmla="*/ 1858397 w 2224157"/>
                  <a:gd name="connsiteY53" fmla="*/ 3014133 h 3522133"/>
                  <a:gd name="connsiteX54" fmla="*/ 1926130 w 2224157"/>
                  <a:gd name="connsiteY54" fmla="*/ 3061546 h 3522133"/>
                  <a:gd name="connsiteX55" fmla="*/ 1931634 w 2224157"/>
                  <a:gd name="connsiteY55" fmla="*/ 3086946 h 3522133"/>
                  <a:gd name="connsiteX56" fmla="*/ 2024767 w 2224157"/>
                  <a:gd name="connsiteY56" fmla="*/ 3102610 h 3522133"/>
                  <a:gd name="connsiteX57" fmla="*/ 2122557 w 2224157"/>
                  <a:gd name="connsiteY57" fmla="*/ 3163146 h 3522133"/>
                  <a:gd name="connsiteX58" fmla="*/ 2190290 w 2224157"/>
                  <a:gd name="connsiteY58" fmla="*/ 3257973 h 3522133"/>
                  <a:gd name="connsiteX59" fmla="*/ 2224157 w 2224157"/>
                  <a:gd name="connsiteY59" fmla="*/ 3257973 h 3522133"/>
                  <a:gd name="connsiteX60" fmla="*/ 2217384 w 2224157"/>
                  <a:gd name="connsiteY60" fmla="*/ 3312160 h 3522133"/>
                  <a:gd name="connsiteX61" fmla="*/ 1607784 w 2224157"/>
                  <a:gd name="connsiteY61" fmla="*/ 3522133 h 3522133"/>
                  <a:gd name="connsiteX0" fmla="*/ 1607784 w 2232624"/>
                  <a:gd name="connsiteY0" fmla="*/ 3522133 h 3522133"/>
                  <a:gd name="connsiteX1" fmla="*/ 1316530 w 2232624"/>
                  <a:gd name="connsiteY1" fmla="*/ 3291840 h 3522133"/>
                  <a:gd name="connsiteX2" fmla="*/ 1133650 w 2232624"/>
                  <a:gd name="connsiteY2" fmla="*/ 3061546 h 3522133"/>
                  <a:gd name="connsiteX3" fmla="*/ 1072690 w 2232624"/>
                  <a:gd name="connsiteY3" fmla="*/ 3020906 h 3522133"/>
                  <a:gd name="connsiteX4" fmla="*/ 803874 w 2232624"/>
                  <a:gd name="connsiteY4" fmla="*/ 2685627 h 3522133"/>
                  <a:gd name="connsiteX5" fmla="*/ 544370 w 2232624"/>
                  <a:gd name="connsiteY5" fmla="*/ 2282613 h 3522133"/>
                  <a:gd name="connsiteX6" fmla="*/ 407633 w 2232624"/>
                  <a:gd name="connsiteY6" fmla="*/ 1899073 h 3522133"/>
                  <a:gd name="connsiteX7" fmla="*/ 192157 w 2232624"/>
                  <a:gd name="connsiteY7" fmla="*/ 1293706 h 3522133"/>
                  <a:gd name="connsiteX8" fmla="*/ 49917 w 2232624"/>
                  <a:gd name="connsiteY8" fmla="*/ 663786 h 3522133"/>
                  <a:gd name="connsiteX9" fmla="*/ 7160 w 2232624"/>
                  <a:gd name="connsiteY9" fmla="*/ 248073 h 3522133"/>
                  <a:gd name="connsiteX10" fmla="*/ 10547 w 2232624"/>
                  <a:gd name="connsiteY10" fmla="*/ 98636 h 3522133"/>
                  <a:gd name="connsiteX11" fmla="*/ 36370 w 2232624"/>
                  <a:gd name="connsiteY11" fmla="*/ 27093 h 3522133"/>
                  <a:gd name="connsiteX12" fmla="*/ 29597 w 2232624"/>
                  <a:gd name="connsiteY12" fmla="*/ 0 h 3522133"/>
                  <a:gd name="connsiteX13" fmla="*/ 436420 w 2232624"/>
                  <a:gd name="connsiteY13" fmla="*/ 89746 h 3522133"/>
                  <a:gd name="connsiteX14" fmla="*/ 761117 w 2232624"/>
                  <a:gd name="connsiteY14" fmla="*/ 33866 h 3522133"/>
                  <a:gd name="connsiteX15" fmla="*/ 897431 w 2232624"/>
                  <a:gd name="connsiteY15" fmla="*/ 6773 h 3522133"/>
                  <a:gd name="connsiteX16" fmla="*/ 943997 w 2232624"/>
                  <a:gd name="connsiteY16" fmla="*/ 128693 h 3522133"/>
                  <a:gd name="connsiteX17" fmla="*/ 998184 w 2232624"/>
                  <a:gd name="connsiteY17" fmla="*/ 453813 h 3522133"/>
                  <a:gd name="connsiteX18" fmla="*/ 1120104 w 2232624"/>
                  <a:gd name="connsiteY18" fmla="*/ 765386 h 3522133"/>
                  <a:gd name="connsiteX19" fmla="*/ 1208157 w 2232624"/>
                  <a:gd name="connsiteY19" fmla="*/ 995680 h 3522133"/>
                  <a:gd name="connsiteX20" fmla="*/ 1206040 w 2232624"/>
                  <a:gd name="connsiteY20" fmla="*/ 1082463 h 3522133"/>
                  <a:gd name="connsiteX21" fmla="*/ 1065917 w 2232624"/>
                  <a:gd name="connsiteY21" fmla="*/ 1171786 h 3522133"/>
                  <a:gd name="connsiteX22" fmla="*/ 855944 w 2232624"/>
                  <a:gd name="connsiteY22" fmla="*/ 1232746 h 3522133"/>
                  <a:gd name="connsiteX23" fmla="*/ 777204 w 2232624"/>
                  <a:gd name="connsiteY23" fmla="*/ 1282276 h 3522133"/>
                  <a:gd name="connsiteX24" fmla="*/ 774664 w 2232624"/>
                  <a:gd name="connsiteY24" fmla="*/ 1381760 h 3522133"/>
                  <a:gd name="connsiteX25" fmla="*/ 788210 w 2232624"/>
                  <a:gd name="connsiteY25" fmla="*/ 1422400 h 3522133"/>
                  <a:gd name="connsiteX26" fmla="*/ 842821 w 2232624"/>
                  <a:gd name="connsiteY26" fmla="*/ 1495636 h 3522133"/>
                  <a:gd name="connsiteX27" fmla="*/ 801757 w 2232624"/>
                  <a:gd name="connsiteY27" fmla="*/ 1591733 h 3522133"/>
                  <a:gd name="connsiteX28" fmla="*/ 859754 w 2232624"/>
                  <a:gd name="connsiteY28" fmla="*/ 1631104 h 3522133"/>
                  <a:gd name="connsiteX29" fmla="*/ 855944 w 2232624"/>
                  <a:gd name="connsiteY29" fmla="*/ 1720426 h 3522133"/>
                  <a:gd name="connsiteX30" fmla="*/ 889810 w 2232624"/>
                  <a:gd name="connsiteY30" fmla="*/ 1774613 h 3522133"/>
                  <a:gd name="connsiteX31" fmla="*/ 938070 w 2232624"/>
                  <a:gd name="connsiteY31" fmla="*/ 1800860 h 3522133"/>
                  <a:gd name="connsiteX32" fmla="*/ 937224 w 2232624"/>
                  <a:gd name="connsiteY32" fmla="*/ 1916853 h 3522133"/>
                  <a:gd name="connsiteX33" fmla="*/ 964317 w 2232624"/>
                  <a:gd name="connsiteY33" fmla="*/ 1964266 h 3522133"/>
                  <a:gd name="connsiteX34" fmla="*/ 1045597 w 2232624"/>
                  <a:gd name="connsiteY34" fmla="*/ 1977813 h 3522133"/>
                  <a:gd name="connsiteX35" fmla="*/ 1086237 w 2232624"/>
                  <a:gd name="connsiteY35" fmla="*/ 2052320 h 3522133"/>
                  <a:gd name="connsiteX36" fmla="*/ 1052370 w 2232624"/>
                  <a:gd name="connsiteY36" fmla="*/ 2133600 h 3522133"/>
                  <a:gd name="connsiteX37" fmla="*/ 1079464 w 2232624"/>
                  <a:gd name="connsiteY37" fmla="*/ 2167466 h 3522133"/>
                  <a:gd name="connsiteX38" fmla="*/ 1153970 w 2232624"/>
                  <a:gd name="connsiteY38" fmla="*/ 2181013 h 3522133"/>
                  <a:gd name="connsiteX39" fmla="*/ 1221704 w 2232624"/>
                  <a:gd name="connsiteY39" fmla="*/ 2214880 h 3522133"/>
                  <a:gd name="connsiteX40" fmla="*/ 1194610 w 2232624"/>
                  <a:gd name="connsiteY40" fmla="*/ 2262293 h 3522133"/>
                  <a:gd name="connsiteX41" fmla="*/ 1242024 w 2232624"/>
                  <a:gd name="connsiteY41" fmla="*/ 2339340 h 3522133"/>
                  <a:gd name="connsiteX42" fmla="*/ 1311026 w 2232624"/>
                  <a:gd name="connsiteY42" fmla="*/ 2371090 h 3522133"/>
                  <a:gd name="connsiteX43" fmla="*/ 1316530 w 2232624"/>
                  <a:gd name="connsiteY43" fmla="*/ 2458720 h 3522133"/>
                  <a:gd name="connsiteX44" fmla="*/ 1343624 w 2232624"/>
                  <a:gd name="connsiteY44" fmla="*/ 2499360 h 3522133"/>
                  <a:gd name="connsiteX45" fmla="*/ 1423634 w 2232624"/>
                  <a:gd name="connsiteY45" fmla="*/ 2520526 h 3522133"/>
                  <a:gd name="connsiteX46" fmla="*/ 1438450 w 2232624"/>
                  <a:gd name="connsiteY46" fmla="*/ 2580640 h 3522133"/>
                  <a:gd name="connsiteX47" fmla="*/ 1492637 w 2232624"/>
                  <a:gd name="connsiteY47" fmla="*/ 2640329 h 3522133"/>
                  <a:gd name="connsiteX48" fmla="*/ 1578997 w 2232624"/>
                  <a:gd name="connsiteY48" fmla="*/ 2664036 h 3522133"/>
                  <a:gd name="connsiteX49" fmla="*/ 1583653 w 2232624"/>
                  <a:gd name="connsiteY49" fmla="*/ 2755477 h 3522133"/>
                  <a:gd name="connsiteX50" fmla="*/ 1689064 w 2232624"/>
                  <a:gd name="connsiteY50" fmla="*/ 2804160 h 3522133"/>
                  <a:gd name="connsiteX51" fmla="*/ 1655197 w 2232624"/>
                  <a:gd name="connsiteY51" fmla="*/ 2878666 h 3522133"/>
                  <a:gd name="connsiteX52" fmla="*/ 1777117 w 2232624"/>
                  <a:gd name="connsiteY52" fmla="*/ 2905760 h 3522133"/>
                  <a:gd name="connsiteX53" fmla="*/ 1858397 w 2232624"/>
                  <a:gd name="connsiteY53" fmla="*/ 3014133 h 3522133"/>
                  <a:gd name="connsiteX54" fmla="*/ 1926130 w 2232624"/>
                  <a:gd name="connsiteY54" fmla="*/ 3061546 h 3522133"/>
                  <a:gd name="connsiteX55" fmla="*/ 1931634 w 2232624"/>
                  <a:gd name="connsiteY55" fmla="*/ 3086946 h 3522133"/>
                  <a:gd name="connsiteX56" fmla="*/ 2024767 w 2232624"/>
                  <a:gd name="connsiteY56" fmla="*/ 3102610 h 3522133"/>
                  <a:gd name="connsiteX57" fmla="*/ 2122557 w 2232624"/>
                  <a:gd name="connsiteY57" fmla="*/ 3163146 h 3522133"/>
                  <a:gd name="connsiteX58" fmla="*/ 2190290 w 2232624"/>
                  <a:gd name="connsiteY58" fmla="*/ 3257973 h 3522133"/>
                  <a:gd name="connsiteX59" fmla="*/ 2232624 w 2232624"/>
                  <a:gd name="connsiteY59" fmla="*/ 3257973 h 3522133"/>
                  <a:gd name="connsiteX60" fmla="*/ 2217384 w 2232624"/>
                  <a:gd name="connsiteY60" fmla="*/ 3312160 h 3522133"/>
                  <a:gd name="connsiteX61" fmla="*/ 1607784 w 2232624"/>
                  <a:gd name="connsiteY61" fmla="*/ 3522133 h 3522133"/>
                  <a:gd name="connsiteX0" fmla="*/ 1607784 w 2232979"/>
                  <a:gd name="connsiteY0" fmla="*/ 3522133 h 3522133"/>
                  <a:gd name="connsiteX1" fmla="*/ 1316530 w 2232979"/>
                  <a:gd name="connsiteY1" fmla="*/ 3291840 h 3522133"/>
                  <a:gd name="connsiteX2" fmla="*/ 1133650 w 2232979"/>
                  <a:gd name="connsiteY2" fmla="*/ 3061546 h 3522133"/>
                  <a:gd name="connsiteX3" fmla="*/ 1072690 w 2232979"/>
                  <a:gd name="connsiteY3" fmla="*/ 3020906 h 3522133"/>
                  <a:gd name="connsiteX4" fmla="*/ 803874 w 2232979"/>
                  <a:gd name="connsiteY4" fmla="*/ 2685627 h 3522133"/>
                  <a:gd name="connsiteX5" fmla="*/ 544370 w 2232979"/>
                  <a:gd name="connsiteY5" fmla="*/ 2282613 h 3522133"/>
                  <a:gd name="connsiteX6" fmla="*/ 407633 w 2232979"/>
                  <a:gd name="connsiteY6" fmla="*/ 1899073 h 3522133"/>
                  <a:gd name="connsiteX7" fmla="*/ 192157 w 2232979"/>
                  <a:gd name="connsiteY7" fmla="*/ 1293706 h 3522133"/>
                  <a:gd name="connsiteX8" fmla="*/ 49917 w 2232979"/>
                  <a:gd name="connsiteY8" fmla="*/ 663786 h 3522133"/>
                  <a:gd name="connsiteX9" fmla="*/ 7160 w 2232979"/>
                  <a:gd name="connsiteY9" fmla="*/ 248073 h 3522133"/>
                  <a:gd name="connsiteX10" fmla="*/ 10547 w 2232979"/>
                  <a:gd name="connsiteY10" fmla="*/ 98636 h 3522133"/>
                  <a:gd name="connsiteX11" fmla="*/ 36370 w 2232979"/>
                  <a:gd name="connsiteY11" fmla="*/ 27093 h 3522133"/>
                  <a:gd name="connsiteX12" fmla="*/ 29597 w 2232979"/>
                  <a:gd name="connsiteY12" fmla="*/ 0 h 3522133"/>
                  <a:gd name="connsiteX13" fmla="*/ 436420 w 2232979"/>
                  <a:gd name="connsiteY13" fmla="*/ 89746 h 3522133"/>
                  <a:gd name="connsiteX14" fmla="*/ 761117 w 2232979"/>
                  <a:gd name="connsiteY14" fmla="*/ 33866 h 3522133"/>
                  <a:gd name="connsiteX15" fmla="*/ 897431 w 2232979"/>
                  <a:gd name="connsiteY15" fmla="*/ 6773 h 3522133"/>
                  <a:gd name="connsiteX16" fmla="*/ 943997 w 2232979"/>
                  <a:gd name="connsiteY16" fmla="*/ 128693 h 3522133"/>
                  <a:gd name="connsiteX17" fmla="*/ 998184 w 2232979"/>
                  <a:gd name="connsiteY17" fmla="*/ 453813 h 3522133"/>
                  <a:gd name="connsiteX18" fmla="*/ 1120104 w 2232979"/>
                  <a:gd name="connsiteY18" fmla="*/ 765386 h 3522133"/>
                  <a:gd name="connsiteX19" fmla="*/ 1208157 w 2232979"/>
                  <a:gd name="connsiteY19" fmla="*/ 995680 h 3522133"/>
                  <a:gd name="connsiteX20" fmla="*/ 1206040 w 2232979"/>
                  <a:gd name="connsiteY20" fmla="*/ 1082463 h 3522133"/>
                  <a:gd name="connsiteX21" fmla="*/ 1065917 w 2232979"/>
                  <a:gd name="connsiteY21" fmla="*/ 1171786 h 3522133"/>
                  <a:gd name="connsiteX22" fmla="*/ 855944 w 2232979"/>
                  <a:gd name="connsiteY22" fmla="*/ 1232746 h 3522133"/>
                  <a:gd name="connsiteX23" fmla="*/ 777204 w 2232979"/>
                  <a:gd name="connsiteY23" fmla="*/ 1282276 h 3522133"/>
                  <a:gd name="connsiteX24" fmla="*/ 774664 w 2232979"/>
                  <a:gd name="connsiteY24" fmla="*/ 1381760 h 3522133"/>
                  <a:gd name="connsiteX25" fmla="*/ 788210 w 2232979"/>
                  <a:gd name="connsiteY25" fmla="*/ 1422400 h 3522133"/>
                  <a:gd name="connsiteX26" fmla="*/ 842821 w 2232979"/>
                  <a:gd name="connsiteY26" fmla="*/ 1495636 h 3522133"/>
                  <a:gd name="connsiteX27" fmla="*/ 801757 w 2232979"/>
                  <a:gd name="connsiteY27" fmla="*/ 1591733 h 3522133"/>
                  <a:gd name="connsiteX28" fmla="*/ 859754 w 2232979"/>
                  <a:gd name="connsiteY28" fmla="*/ 1631104 h 3522133"/>
                  <a:gd name="connsiteX29" fmla="*/ 855944 w 2232979"/>
                  <a:gd name="connsiteY29" fmla="*/ 1720426 h 3522133"/>
                  <a:gd name="connsiteX30" fmla="*/ 889810 w 2232979"/>
                  <a:gd name="connsiteY30" fmla="*/ 1774613 h 3522133"/>
                  <a:gd name="connsiteX31" fmla="*/ 938070 w 2232979"/>
                  <a:gd name="connsiteY31" fmla="*/ 1800860 h 3522133"/>
                  <a:gd name="connsiteX32" fmla="*/ 937224 w 2232979"/>
                  <a:gd name="connsiteY32" fmla="*/ 1916853 h 3522133"/>
                  <a:gd name="connsiteX33" fmla="*/ 964317 w 2232979"/>
                  <a:gd name="connsiteY33" fmla="*/ 1964266 h 3522133"/>
                  <a:gd name="connsiteX34" fmla="*/ 1045597 w 2232979"/>
                  <a:gd name="connsiteY34" fmla="*/ 1977813 h 3522133"/>
                  <a:gd name="connsiteX35" fmla="*/ 1086237 w 2232979"/>
                  <a:gd name="connsiteY35" fmla="*/ 2052320 h 3522133"/>
                  <a:gd name="connsiteX36" fmla="*/ 1052370 w 2232979"/>
                  <a:gd name="connsiteY36" fmla="*/ 2133600 h 3522133"/>
                  <a:gd name="connsiteX37" fmla="*/ 1079464 w 2232979"/>
                  <a:gd name="connsiteY37" fmla="*/ 2167466 h 3522133"/>
                  <a:gd name="connsiteX38" fmla="*/ 1153970 w 2232979"/>
                  <a:gd name="connsiteY38" fmla="*/ 2181013 h 3522133"/>
                  <a:gd name="connsiteX39" fmla="*/ 1221704 w 2232979"/>
                  <a:gd name="connsiteY39" fmla="*/ 2214880 h 3522133"/>
                  <a:gd name="connsiteX40" fmla="*/ 1194610 w 2232979"/>
                  <a:gd name="connsiteY40" fmla="*/ 2262293 h 3522133"/>
                  <a:gd name="connsiteX41" fmla="*/ 1242024 w 2232979"/>
                  <a:gd name="connsiteY41" fmla="*/ 2339340 h 3522133"/>
                  <a:gd name="connsiteX42" fmla="*/ 1311026 w 2232979"/>
                  <a:gd name="connsiteY42" fmla="*/ 2371090 h 3522133"/>
                  <a:gd name="connsiteX43" fmla="*/ 1316530 w 2232979"/>
                  <a:gd name="connsiteY43" fmla="*/ 2458720 h 3522133"/>
                  <a:gd name="connsiteX44" fmla="*/ 1343624 w 2232979"/>
                  <a:gd name="connsiteY44" fmla="*/ 2499360 h 3522133"/>
                  <a:gd name="connsiteX45" fmla="*/ 1423634 w 2232979"/>
                  <a:gd name="connsiteY45" fmla="*/ 2520526 h 3522133"/>
                  <a:gd name="connsiteX46" fmla="*/ 1438450 w 2232979"/>
                  <a:gd name="connsiteY46" fmla="*/ 2580640 h 3522133"/>
                  <a:gd name="connsiteX47" fmla="*/ 1492637 w 2232979"/>
                  <a:gd name="connsiteY47" fmla="*/ 2640329 h 3522133"/>
                  <a:gd name="connsiteX48" fmla="*/ 1578997 w 2232979"/>
                  <a:gd name="connsiteY48" fmla="*/ 2664036 h 3522133"/>
                  <a:gd name="connsiteX49" fmla="*/ 1583653 w 2232979"/>
                  <a:gd name="connsiteY49" fmla="*/ 2755477 h 3522133"/>
                  <a:gd name="connsiteX50" fmla="*/ 1689064 w 2232979"/>
                  <a:gd name="connsiteY50" fmla="*/ 2804160 h 3522133"/>
                  <a:gd name="connsiteX51" fmla="*/ 1655197 w 2232979"/>
                  <a:gd name="connsiteY51" fmla="*/ 2878666 h 3522133"/>
                  <a:gd name="connsiteX52" fmla="*/ 1777117 w 2232979"/>
                  <a:gd name="connsiteY52" fmla="*/ 2905760 h 3522133"/>
                  <a:gd name="connsiteX53" fmla="*/ 1858397 w 2232979"/>
                  <a:gd name="connsiteY53" fmla="*/ 3014133 h 3522133"/>
                  <a:gd name="connsiteX54" fmla="*/ 1926130 w 2232979"/>
                  <a:gd name="connsiteY54" fmla="*/ 3061546 h 3522133"/>
                  <a:gd name="connsiteX55" fmla="*/ 1931634 w 2232979"/>
                  <a:gd name="connsiteY55" fmla="*/ 3086946 h 3522133"/>
                  <a:gd name="connsiteX56" fmla="*/ 2024767 w 2232979"/>
                  <a:gd name="connsiteY56" fmla="*/ 3102610 h 3522133"/>
                  <a:gd name="connsiteX57" fmla="*/ 2122557 w 2232979"/>
                  <a:gd name="connsiteY57" fmla="*/ 3163146 h 3522133"/>
                  <a:gd name="connsiteX58" fmla="*/ 2190290 w 2232979"/>
                  <a:gd name="connsiteY58" fmla="*/ 3257973 h 3522133"/>
                  <a:gd name="connsiteX59" fmla="*/ 2232624 w 2232979"/>
                  <a:gd name="connsiteY59" fmla="*/ 3257973 h 3522133"/>
                  <a:gd name="connsiteX60" fmla="*/ 2217384 w 2232979"/>
                  <a:gd name="connsiteY60" fmla="*/ 3312160 h 3522133"/>
                  <a:gd name="connsiteX61" fmla="*/ 1607784 w 2232979"/>
                  <a:gd name="connsiteY61" fmla="*/ 3522133 h 3522133"/>
                  <a:gd name="connsiteX0" fmla="*/ 1607784 w 2234420"/>
                  <a:gd name="connsiteY0" fmla="*/ 3522133 h 3522133"/>
                  <a:gd name="connsiteX1" fmla="*/ 1316530 w 2234420"/>
                  <a:gd name="connsiteY1" fmla="*/ 3291840 h 3522133"/>
                  <a:gd name="connsiteX2" fmla="*/ 1133650 w 2234420"/>
                  <a:gd name="connsiteY2" fmla="*/ 3061546 h 3522133"/>
                  <a:gd name="connsiteX3" fmla="*/ 1072690 w 2234420"/>
                  <a:gd name="connsiteY3" fmla="*/ 3020906 h 3522133"/>
                  <a:gd name="connsiteX4" fmla="*/ 803874 w 2234420"/>
                  <a:gd name="connsiteY4" fmla="*/ 2685627 h 3522133"/>
                  <a:gd name="connsiteX5" fmla="*/ 544370 w 2234420"/>
                  <a:gd name="connsiteY5" fmla="*/ 2282613 h 3522133"/>
                  <a:gd name="connsiteX6" fmla="*/ 407633 w 2234420"/>
                  <a:gd name="connsiteY6" fmla="*/ 1899073 h 3522133"/>
                  <a:gd name="connsiteX7" fmla="*/ 192157 w 2234420"/>
                  <a:gd name="connsiteY7" fmla="*/ 1293706 h 3522133"/>
                  <a:gd name="connsiteX8" fmla="*/ 49917 w 2234420"/>
                  <a:gd name="connsiteY8" fmla="*/ 663786 h 3522133"/>
                  <a:gd name="connsiteX9" fmla="*/ 7160 w 2234420"/>
                  <a:gd name="connsiteY9" fmla="*/ 248073 h 3522133"/>
                  <a:gd name="connsiteX10" fmla="*/ 10547 w 2234420"/>
                  <a:gd name="connsiteY10" fmla="*/ 98636 h 3522133"/>
                  <a:gd name="connsiteX11" fmla="*/ 36370 w 2234420"/>
                  <a:gd name="connsiteY11" fmla="*/ 27093 h 3522133"/>
                  <a:gd name="connsiteX12" fmla="*/ 29597 w 2234420"/>
                  <a:gd name="connsiteY12" fmla="*/ 0 h 3522133"/>
                  <a:gd name="connsiteX13" fmla="*/ 436420 w 2234420"/>
                  <a:gd name="connsiteY13" fmla="*/ 89746 h 3522133"/>
                  <a:gd name="connsiteX14" fmla="*/ 761117 w 2234420"/>
                  <a:gd name="connsiteY14" fmla="*/ 33866 h 3522133"/>
                  <a:gd name="connsiteX15" fmla="*/ 897431 w 2234420"/>
                  <a:gd name="connsiteY15" fmla="*/ 6773 h 3522133"/>
                  <a:gd name="connsiteX16" fmla="*/ 943997 w 2234420"/>
                  <a:gd name="connsiteY16" fmla="*/ 128693 h 3522133"/>
                  <a:gd name="connsiteX17" fmla="*/ 998184 w 2234420"/>
                  <a:gd name="connsiteY17" fmla="*/ 453813 h 3522133"/>
                  <a:gd name="connsiteX18" fmla="*/ 1120104 w 2234420"/>
                  <a:gd name="connsiteY18" fmla="*/ 765386 h 3522133"/>
                  <a:gd name="connsiteX19" fmla="*/ 1208157 w 2234420"/>
                  <a:gd name="connsiteY19" fmla="*/ 995680 h 3522133"/>
                  <a:gd name="connsiteX20" fmla="*/ 1206040 w 2234420"/>
                  <a:gd name="connsiteY20" fmla="*/ 1082463 h 3522133"/>
                  <a:gd name="connsiteX21" fmla="*/ 1065917 w 2234420"/>
                  <a:gd name="connsiteY21" fmla="*/ 1171786 h 3522133"/>
                  <a:gd name="connsiteX22" fmla="*/ 855944 w 2234420"/>
                  <a:gd name="connsiteY22" fmla="*/ 1232746 h 3522133"/>
                  <a:gd name="connsiteX23" fmla="*/ 777204 w 2234420"/>
                  <a:gd name="connsiteY23" fmla="*/ 1282276 h 3522133"/>
                  <a:gd name="connsiteX24" fmla="*/ 774664 w 2234420"/>
                  <a:gd name="connsiteY24" fmla="*/ 1381760 h 3522133"/>
                  <a:gd name="connsiteX25" fmla="*/ 788210 w 2234420"/>
                  <a:gd name="connsiteY25" fmla="*/ 1422400 h 3522133"/>
                  <a:gd name="connsiteX26" fmla="*/ 842821 w 2234420"/>
                  <a:gd name="connsiteY26" fmla="*/ 1495636 h 3522133"/>
                  <a:gd name="connsiteX27" fmla="*/ 801757 w 2234420"/>
                  <a:gd name="connsiteY27" fmla="*/ 1591733 h 3522133"/>
                  <a:gd name="connsiteX28" fmla="*/ 859754 w 2234420"/>
                  <a:gd name="connsiteY28" fmla="*/ 1631104 h 3522133"/>
                  <a:gd name="connsiteX29" fmla="*/ 855944 w 2234420"/>
                  <a:gd name="connsiteY29" fmla="*/ 1720426 h 3522133"/>
                  <a:gd name="connsiteX30" fmla="*/ 889810 w 2234420"/>
                  <a:gd name="connsiteY30" fmla="*/ 1774613 h 3522133"/>
                  <a:gd name="connsiteX31" fmla="*/ 938070 w 2234420"/>
                  <a:gd name="connsiteY31" fmla="*/ 1800860 h 3522133"/>
                  <a:gd name="connsiteX32" fmla="*/ 937224 w 2234420"/>
                  <a:gd name="connsiteY32" fmla="*/ 1916853 h 3522133"/>
                  <a:gd name="connsiteX33" fmla="*/ 964317 w 2234420"/>
                  <a:gd name="connsiteY33" fmla="*/ 1964266 h 3522133"/>
                  <a:gd name="connsiteX34" fmla="*/ 1045597 w 2234420"/>
                  <a:gd name="connsiteY34" fmla="*/ 1977813 h 3522133"/>
                  <a:gd name="connsiteX35" fmla="*/ 1086237 w 2234420"/>
                  <a:gd name="connsiteY35" fmla="*/ 2052320 h 3522133"/>
                  <a:gd name="connsiteX36" fmla="*/ 1052370 w 2234420"/>
                  <a:gd name="connsiteY36" fmla="*/ 2133600 h 3522133"/>
                  <a:gd name="connsiteX37" fmla="*/ 1079464 w 2234420"/>
                  <a:gd name="connsiteY37" fmla="*/ 2167466 h 3522133"/>
                  <a:gd name="connsiteX38" fmla="*/ 1153970 w 2234420"/>
                  <a:gd name="connsiteY38" fmla="*/ 2181013 h 3522133"/>
                  <a:gd name="connsiteX39" fmla="*/ 1221704 w 2234420"/>
                  <a:gd name="connsiteY39" fmla="*/ 2214880 h 3522133"/>
                  <a:gd name="connsiteX40" fmla="*/ 1194610 w 2234420"/>
                  <a:gd name="connsiteY40" fmla="*/ 2262293 h 3522133"/>
                  <a:gd name="connsiteX41" fmla="*/ 1242024 w 2234420"/>
                  <a:gd name="connsiteY41" fmla="*/ 2339340 h 3522133"/>
                  <a:gd name="connsiteX42" fmla="*/ 1311026 w 2234420"/>
                  <a:gd name="connsiteY42" fmla="*/ 2371090 h 3522133"/>
                  <a:gd name="connsiteX43" fmla="*/ 1316530 w 2234420"/>
                  <a:gd name="connsiteY43" fmla="*/ 2458720 h 3522133"/>
                  <a:gd name="connsiteX44" fmla="*/ 1343624 w 2234420"/>
                  <a:gd name="connsiteY44" fmla="*/ 2499360 h 3522133"/>
                  <a:gd name="connsiteX45" fmla="*/ 1423634 w 2234420"/>
                  <a:gd name="connsiteY45" fmla="*/ 2520526 h 3522133"/>
                  <a:gd name="connsiteX46" fmla="*/ 1438450 w 2234420"/>
                  <a:gd name="connsiteY46" fmla="*/ 2580640 h 3522133"/>
                  <a:gd name="connsiteX47" fmla="*/ 1492637 w 2234420"/>
                  <a:gd name="connsiteY47" fmla="*/ 2640329 h 3522133"/>
                  <a:gd name="connsiteX48" fmla="*/ 1578997 w 2234420"/>
                  <a:gd name="connsiteY48" fmla="*/ 2664036 h 3522133"/>
                  <a:gd name="connsiteX49" fmla="*/ 1583653 w 2234420"/>
                  <a:gd name="connsiteY49" fmla="*/ 2755477 h 3522133"/>
                  <a:gd name="connsiteX50" fmla="*/ 1689064 w 2234420"/>
                  <a:gd name="connsiteY50" fmla="*/ 2804160 h 3522133"/>
                  <a:gd name="connsiteX51" fmla="*/ 1655197 w 2234420"/>
                  <a:gd name="connsiteY51" fmla="*/ 2878666 h 3522133"/>
                  <a:gd name="connsiteX52" fmla="*/ 1777117 w 2234420"/>
                  <a:gd name="connsiteY52" fmla="*/ 2905760 h 3522133"/>
                  <a:gd name="connsiteX53" fmla="*/ 1858397 w 2234420"/>
                  <a:gd name="connsiteY53" fmla="*/ 3014133 h 3522133"/>
                  <a:gd name="connsiteX54" fmla="*/ 1926130 w 2234420"/>
                  <a:gd name="connsiteY54" fmla="*/ 3061546 h 3522133"/>
                  <a:gd name="connsiteX55" fmla="*/ 1931634 w 2234420"/>
                  <a:gd name="connsiteY55" fmla="*/ 3086946 h 3522133"/>
                  <a:gd name="connsiteX56" fmla="*/ 2024767 w 2234420"/>
                  <a:gd name="connsiteY56" fmla="*/ 3102610 h 3522133"/>
                  <a:gd name="connsiteX57" fmla="*/ 2122557 w 2234420"/>
                  <a:gd name="connsiteY57" fmla="*/ 3163146 h 3522133"/>
                  <a:gd name="connsiteX58" fmla="*/ 2190290 w 2234420"/>
                  <a:gd name="connsiteY58" fmla="*/ 3257973 h 3522133"/>
                  <a:gd name="connsiteX59" fmla="*/ 2232624 w 2234420"/>
                  <a:gd name="connsiteY59" fmla="*/ 3257973 h 3522133"/>
                  <a:gd name="connsiteX60" fmla="*/ 2225851 w 2234420"/>
                  <a:gd name="connsiteY60" fmla="*/ 3314277 h 3522133"/>
                  <a:gd name="connsiteX61" fmla="*/ 1607784 w 2234420"/>
                  <a:gd name="connsiteY61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192157 w 2238188"/>
                  <a:gd name="connsiteY7" fmla="*/ 1293706 h 3522133"/>
                  <a:gd name="connsiteX8" fmla="*/ 49917 w 2238188"/>
                  <a:gd name="connsiteY8" fmla="*/ 663786 h 3522133"/>
                  <a:gd name="connsiteX9" fmla="*/ 7160 w 2238188"/>
                  <a:gd name="connsiteY9" fmla="*/ 248073 h 3522133"/>
                  <a:gd name="connsiteX10" fmla="*/ 10547 w 2238188"/>
                  <a:gd name="connsiteY10" fmla="*/ 98636 h 3522133"/>
                  <a:gd name="connsiteX11" fmla="*/ 36370 w 2238188"/>
                  <a:gd name="connsiteY11" fmla="*/ 27093 h 3522133"/>
                  <a:gd name="connsiteX12" fmla="*/ 29597 w 2238188"/>
                  <a:gd name="connsiteY12" fmla="*/ 0 h 3522133"/>
                  <a:gd name="connsiteX13" fmla="*/ 436420 w 2238188"/>
                  <a:gd name="connsiteY13" fmla="*/ 89746 h 3522133"/>
                  <a:gd name="connsiteX14" fmla="*/ 761117 w 2238188"/>
                  <a:gd name="connsiteY14" fmla="*/ 33866 h 3522133"/>
                  <a:gd name="connsiteX15" fmla="*/ 897431 w 2238188"/>
                  <a:gd name="connsiteY15" fmla="*/ 6773 h 3522133"/>
                  <a:gd name="connsiteX16" fmla="*/ 943997 w 2238188"/>
                  <a:gd name="connsiteY16" fmla="*/ 128693 h 3522133"/>
                  <a:gd name="connsiteX17" fmla="*/ 998184 w 2238188"/>
                  <a:gd name="connsiteY17" fmla="*/ 453813 h 3522133"/>
                  <a:gd name="connsiteX18" fmla="*/ 1120104 w 2238188"/>
                  <a:gd name="connsiteY18" fmla="*/ 765386 h 3522133"/>
                  <a:gd name="connsiteX19" fmla="*/ 1208157 w 2238188"/>
                  <a:gd name="connsiteY19" fmla="*/ 995680 h 3522133"/>
                  <a:gd name="connsiteX20" fmla="*/ 1206040 w 2238188"/>
                  <a:gd name="connsiteY20" fmla="*/ 1082463 h 3522133"/>
                  <a:gd name="connsiteX21" fmla="*/ 1065917 w 2238188"/>
                  <a:gd name="connsiteY21" fmla="*/ 1171786 h 3522133"/>
                  <a:gd name="connsiteX22" fmla="*/ 855944 w 2238188"/>
                  <a:gd name="connsiteY22" fmla="*/ 1232746 h 3522133"/>
                  <a:gd name="connsiteX23" fmla="*/ 777204 w 2238188"/>
                  <a:gd name="connsiteY23" fmla="*/ 1282276 h 3522133"/>
                  <a:gd name="connsiteX24" fmla="*/ 774664 w 2238188"/>
                  <a:gd name="connsiteY24" fmla="*/ 1381760 h 3522133"/>
                  <a:gd name="connsiteX25" fmla="*/ 788210 w 2238188"/>
                  <a:gd name="connsiteY25" fmla="*/ 1422400 h 3522133"/>
                  <a:gd name="connsiteX26" fmla="*/ 842821 w 2238188"/>
                  <a:gd name="connsiteY26" fmla="*/ 1495636 h 3522133"/>
                  <a:gd name="connsiteX27" fmla="*/ 801757 w 2238188"/>
                  <a:gd name="connsiteY27" fmla="*/ 1591733 h 3522133"/>
                  <a:gd name="connsiteX28" fmla="*/ 859754 w 2238188"/>
                  <a:gd name="connsiteY28" fmla="*/ 1631104 h 3522133"/>
                  <a:gd name="connsiteX29" fmla="*/ 855944 w 2238188"/>
                  <a:gd name="connsiteY29" fmla="*/ 1720426 h 3522133"/>
                  <a:gd name="connsiteX30" fmla="*/ 889810 w 2238188"/>
                  <a:gd name="connsiteY30" fmla="*/ 1774613 h 3522133"/>
                  <a:gd name="connsiteX31" fmla="*/ 938070 w 2238188"/>
                  <a:gd name="connsiteY31" fmla="*/ 1800860 h 3522133"/>
                  <a:gd name="connsiteX32" fmla="*/ 937224 w 2238188"/>
                  <a:gd name="connsiteY32" fmla="*/ 1916853 h 3522133"/>
                  <a:gd name="connsiteX33" fmla="*/ 964317 w 2238188"/>
                  <a:gd name="connsiteY33" fmla="*/ 1964266 h 3522133"/>
                  <a:gd name="connsiteX34" fmla="*/ 1045597 w 2238188"/>
                  <a:gd name="connsiteY34" fmla="*/ 1977813 h 3522133"/>
                  <a:gd name="connsiteX35" fmla="*/ 1086237 w 2238188"/>
                  <a:gd name="connsiteY35" fmla="*/ 2052320 h 3522133"/>
                  <a:gd name="connsiteX36" fmla="*/ 1052370 w 2238188"/>
                  <a:gd name="connsiteY36" fmla="*/ 2133600 h 3522133"/>
                  <a:gd name="connsiteX37" fmla="*/ 1079464 w 2238188"/>
                  <a:gd name="connsiteY37" fmla="*/ 2167466 h 3522133"/>
                  <a:gd name="connsiteX38" fmla="*/ 1153970 w 2238188"/>
                  <a:gd name="connsiteY38" fmla="*/ 2181013 h 3522133"/>
                  <a:gd name="connsiteX39" fmla="*/ 1221704 w 2238188"/>
                  <a:gd name="connsiteY39" fmla="*/ 2214880 h 3522133"/>
                  <a:gd name="connsiteX40" fmla="*/ 1194610 w 2238188"/>
                  <a:gd name="connsiteY40" fmla="*/ 2262293 h 3522133"/>
                  <a:gd name="connsiteX41" fmla="*/ 1242024 w 2238188"/>
                  <a:gd name="connsiteY41" fmla="*/ 2339340 h 3522133"/>
                  <a:gd name="connsiteX42" fmla="*/ 1311026 w 2238188"/>
                  <a:gd name="connsiteY42" fmla="*/ 2371090 h 3522133"/>
                  <a:gd name="connsiteX43" fmla="*/ 1316530 w 2238188"/>
                  <a:gd name="connsiteY43" fmla="*/ 2458720 h 3522133"/>
                  <a:gd name="connsiteX44" fmla="*/ 1343624 w 2238188"/>
                  <a:gd name="connsiteY44" fmla="*/ 2499360 h 3522133"/>
                  <a:gd name="connsiteX45" fmla="*/ 1423634 w 2238188"/>
                  <a:gd name="connsiteY45" fmla="*/ 2520526 h 3522133"/>
                  <a:gd name="connsiteX46" fmla="*/ 1438450 w 2238188"/>
                  <a:gd name="connsiteY46" fmla="*/ 2580640 h 3522133"/>
                  <a:gd name="connsiteX47" fmla="*/ 1492637 w 2238188"/>
                  <a:gd name="connsiteY47" fmla="*/ 2640329 h 3522133"/>
                  <a:gd name="connsiteX48" fmla="*/ 1578997 w 2238188"/>
                  <a:gd name="connsiteY48" fmla="*/ 2664036 h 3522133"/>
                  <a:gd name="connsiteX49" fmla="*/ 1583653 w 2238188"/>
                  <a:gd name="connsiteY49" fmla="*/ 2755477 h 3522133"/>
                  <a:gd name="connsiteX50" fmla="*/ 1689064 w 2238188"/>
                  <a:gd name="connsiteY50" fmla="*/ 2804160 h 3522133"/>
                  <a:gd name="connsiteX51" fmla="*/ 1655197 w 2238188"/>
                  <a:gd name="connsiteY51" fmla="*/ 2878666 h 3522133"/>
                  <a:gd name="connsiteX52" fmla="*/ 1777117 w 2238188"/>
                  <a:gd name="connsiteY52" fmla="*/ 2905760 h 3522133"/>
                  <a:gd name="connsiteX53" fmla="*/ 1858397 w 2238188"/>
                  <a:gd name="connsiteY53" fmla="*/ 3014133 h 3522133"/>
                  <a:gd name="connsiteX54" fmla="*/ 1926130 w 2238188"/>
                  <a:gd name="connsiteY54" fmla="*/ 3061546 h 3522133"/>
                  <a:gd name="connsiteX55" fmla="*/ 1931634 w 2238188"/>
                  <a:gd name="connsiteY55" fmla="*/ 3086946 h 3522133"/>
                  <a:gd name="connsiteX56" fmla="*/ 2024767 w 2238188"/>
                  <a:gd name="connsiteY56" fmla="*/ 3102610 h 3522133"/>
                  <a:gd name="connsiteX57" fmla="*/ 2122557 w 2238188"/>
                  <a:gd name="connsiteY57" fmla="*/ 3163146 h 3522133"/>
                  <a:gd name="connsiteX58" fmla="*/ 2190290 w 2238188"/>
                  <a:gd name="connsiteY58" fmla="*/ 3257973 h 3522133"/>
                  <a:gd name="connsiteX59" fmla="*/ 2232624 w 2238188"/>
                  <a:gd name="connsiteY59" fmla="*/ 3257973 h 3522133"/>
                  <a:gd name="connsiteX60" fmla="*/ 2225851 w 2238188"/>
                  <a:gd name="connsiteY60" fmla="*/ 3314277 h 3522133"/>
                  <a:gd name="connsiteX61" fmla="*/ 1607784 w 2238188"/>
                  <a:gd name="connsiteY61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192157 w 2238188"/>
                  <a:gd name="connsiteY7" fmla="*/ 1293706 h 3522133"/>
                  <a:gd name="connsiteX8" fmla="*/ 49917 w 2238188"/>
                  <a:gd name="connsiteY8" fmla="*/ 663786 h 3522133"/>
                  <a:gd name="connsiteX9" fmla="*/ 7160 w 2238188"/>
                  <a:gd name="connsiteY9" fmla="*/ 248073 h 3522133"/>
                  <a:gd name="connsiteX10" fmla="*/ 10547 w 2238188"/>
                  <a:gd name="connsiteY10" fmla="*/ 98636 h 3522133"/>
                  <a:gd name="connsiteX11" fmla="*/ 36370 w 2238188"/>
                  <a:gd name="connsiteY11" fmla="*/ 27093 h 3522133"/>
                  <a:gd name="connsiteX12" fmla="*/ 29597 w 2238188"/>
                  <a:gd name="connsiteY12" fmla="*/ 0 h 3522133"/>
                  <a:gd name="connsiteX13" fmla="*/ 436420 w 2238188"/>
                  <a:gd name="connsiteY13" fmla="*/ 89746 h 3522133"/>
                  <a:gd name="connsiteX14" fmla="*/ 761117 w 2238188"/>
                  <a:gd name="connsiteY14" fmla="*/ 33866 h 3522133"/>
                  <a:gd name="connsiteX15" fmla="*/ 897431 w 2238188"/>
                  <a:gd name="connsiteY15" fmla="*/ 6773 h 3522133"/>
                  <a:gd name="connsiteX16" fmla="*/ 943997 w 2238188"/>
                  <a:gd name="connsiteY16" fmla="*/ 128693 h 3522133"/>
                  <a:gd name="connsiteX17" fmla="*/ 998184 w 2238188"/>
                  <a:gd name="connsiteY17" fmla="*/ 453813 h 3522133"/>
                  <a:gd name="connsiteX18" fmla="*/ 1120104 w 2238188"/>
                  <a:gd name="connsiteY18" fmla="*/ 765386 h 3522133"/>
                  <a:gd name="connsiteX19" fmla="*/ 1208157 w 2238188"/>
                  <a:gd name="connsiteY19" fmla="*/ 995680 h 3522133"/>
                  <a:gd name="connsiteX20" fmla="*/ 1206040 w 2238188"/>
                  <a:gd name="connsiteY20" fmla="*/ 1082463 h 3522133"/>
                  <a:gd name="connsiteX21" fmla="*/ 1065917 w 2238188"/>
                  <a:gd name="connsiteY21" fmla="*/ 1171786 h 3522133"/>
                  <a:gd name="connsiteX22" fmla="*/ 855944 w 2238188"/>
                  <a:gd name="connsiteY22" fmla="*/ 1232746 h 3522133"/>
                  <a:gd name="connsiteX23" fmla="*/ 777204 w 2238188"/>
                  <a:gd name="connsiteY23" fmla="*/ 1282276 h 3522133"/>
                  <a:gd name="connsiteX24" fmla="*/ 774664 w 2238188"/>
                  <a:gd name="connsiteY24" fmla="*/ 1381760 h 3522133"/>
                  <a:gd name="connsiteX25" fmla="*/ 788210 w 2238188"/>
                  <a:gd name="connsiteY25" fmla="*/ 1422400 h 3522133"/>
                  <a:gd name="connsiteX26" fmla="*/ 842821 w 2238188"/>
                  <a:gd name="connsiteY26" fmla="*/ 1495636 h 3522133"/>
                  <a:gd name="connsiteX27" fmla="*/ 801757 w 2238188"/>
                  <a:gd name="connsiteY27" fmla="*/ 1591733 h 3522133"/>
                  <a:gd name="connsiteX28" fmla="*/ 859754 w 2238188"/>
                  <a:gd name="connsiteY28" fmla="*/ 1631104 h 3522133"/>
                  <a:gd name="connsiteX29" fmla="*/ 855944 w 2238188"/>
                  <a:gd name="connsiteY29" fmla="*/ 1720426 h 3522133"/>
                  <a:gd name="connsiteX30" fmla="*/ 889810 w 2238188"/>
                  <a:gd name="connsiteY30" fmla="*/ 1774613 h 3522133"/>
                  <a:gd name="connsiteX31" fmla="*/ 938070 w 2238188"/>
                  <a:gd name="connsiteY31" fmla="*/ 1800860 h 3522133"/>
                  <a:gd name="connsiteX32" fmla="*/ 937224 w 2238188"/>
                  <a:gd name="connsiteY32" fmla="*/ 1916853 h 3522133"/>
                  <a:gd name="connsiteX33" fmla="*/ 964317 w 2238188"/>
                  <a:gd name="connsiteY33" fmla="*/ 1964266 h 3522133"/>
                  <a:gd name="connsiteX34" fmla="*/ 1045597 w 2238188"/>
                  <a:gd name="connsiteY34" fmla="*/ 1977813 h 3522133"/>
                  <a:gd name="connsiteX35" fmla="*/ 1086237 w 2238188"/>
                  <a:gd name="connsiteY35" fmla="*/ 2052320 h 3522133"/>
                  <a:gd name="connsiteX36" fmla="*/ 1052370 w 2238188"/>
                  <a:gd name="connsiteY36" fmla="*/ 2133600 h 3522133"/>
                  <a:gd name="connsiteX37" fmla="*/ 1079464 w 2238188"/>
                  <a:gd name="connsiteY37" fmla="*/ 2167466 h 3522133"/>
                  <a:gd name="connsiteX38" fmla="*/ 1153970 w 2238188"/>
                  <a:gd name="connsiteY38" fmla="*/ 2181013 h 3522133"/>
                  <a:gd name="connsiteX39" fmla="*/ 1221704 w 2238188"/>
                  <a:gd name="connsiteY39" fmla="*/ 2214880 h 3522133"/>
                  <a:gd name="connsiteX40" fmla="*/ 1194610 w 2238188"/>
                  <a:gd name="connsiteY40" fmla="*/ 2262293 h 3522133"/>
                  <a:gd name="connsiteX41" fmla="*/ 1242024 w 2238188"/>
                  <a:gd name="connsiteY41" fmla="*/ 2339340 h 3522133"/>
                  <a:gd name="connsiteX42" fmla="*/ 1311026 w 2238188"/>
                  <a:gd name="connsiteY42" fmla="*/ 2371090 h 3522133"/>
                  <a:gd name="connsiteX43" fmla="*/ 1316530 w 2238188"/>
                  <a:gd name="connsiteY43" fmla="*/ 2458720 h 3522133"/>
                  <a:gd name="connsiteX44" fmla="*/ 1343624 w 2238188"/>
                  <a:gd name="connsiteY44" fmla="*/ 2499360 h 3522133"/>
                  <a:gd name="connsiteX45" fmla="*/ 1423634 w 2238188"/>
                  <a:gd name="connsiteY45" fmla="*/ 2520526 h 3522133"/>
                  <a:gd name="connsiteX46" fmla="*/ 1438450 w 2238188"/>
                  <a:gd name="connsiteY46" fmla="*/ 2580640 h 3522133"/>
                  <a:gd name="connsiteX47" fmla="*/ 1492637 w 2238188"/>
                  <a:gd name="connsiteY47" fmla="*/ 2640329 h 3522133"/>
                  <a:gd name="connsiteX48" fmla="*/ 1578997 w 2238188"/>
                  <a:gd name="connsiteY48" fmla="*/ 2664036 h 3522133"/>
                  <a:gd name="connsiteX49" fmla="*/ 1583653 w 2238188"/>
                  <a:gd name="connsiteY49" fmla="*/ 2755477 h 3522133"/>
                  <a:gd name="connsiteX50" fmla="*/ 1689064 w 2238188"/>
                  <a:gd name="connsiteY50" fmla="*/ 2804160 h 3522133"/>
                  <a:gd name="connsiteX51" fmla="*/ 1655197 w 2238188"/>
                  <a:gd name="connsiteY51" fmla="*/ 2878666 h 3522133"/>
                  <a:gd name="connsiteX52" fmla="*/ 1777117 w 2238188"/>
                  <a:gd name="connsiteY52" fmla="*/ 2905760 h 3522133"/>
                  <a:gd name="connsiteX53" fmla="*/ 1858397 w 2238188"/>
                  <a:gd name="connsiteY53" fmla="*/ 3014133 h 3522133"/>
                  <a:gd name="connsiteX54" fmla="*/ 1926130 w 2238188"/>
                  <a:gd name="connsiteY54" fmla="*/ 3061546 h 3522133"/>
                  <a:gd name="connsiteX55" fmla="*/ 1931634 w 2238188"/>
                  <a:gd name="connsiteY55" fmla="*/ 3086946 h 3522133"/>
                  <a:gd name="connsiteX56" fmla="*/ 2024767 w 2238188"/>
                  <a:gd name="connsiteY56" fmla="*/ 3102610 h 3522133"/>
                  <a:gd name="connsiteX57" fmla="*/ 2122557 w 2238188"/>
                  <a:gd name="connsiteY57" fmla="*/ 3163146 h 3522133"/>
                  <a:gd name="connsiteX58" fmla="*/ 2190290 w 2238188"/>
                  <a:gd name="connsiteY58" fmla="*/ 3257973 h 3522133"/>
                  <a:gd name="connsiteX59" fmla="*/ 2232624 w 2238188"/>
                  <a:gd name="connsiteY59" fmla="*/ 3257973 h 3522133"/>
                  <a:gd name="connsiteX60" fmla="*/ 2225851 w 2238188"/>
                  <a:gd name="connsiteY60" fmla="*/ 3314277 h 3522133"/>
                  <a:gd name="connsiteX61" fmla="*/ 1607784 w 2238188"/>
                  <a:gd name="connsiteY61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281657 w 2238188"/>
                  <a:gd name="connsiteY7" fmla="*/ 1578621 h 3522133"/>
                  <a:gd name="connsiteX8" fmla="*/ 192157 w 2238188"/>
                  <a:gd name="connsiteY8" fmla="*/ 129370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293943 w 2238188"/>
                  <a:gd name="connsiteY7" fmla="*/ 1555804 h 3522133"/>
                  <a:gd name="connsiteX8" fmla="*/ 192157 w 2238188"/>
                  <a:gd name="connsiteY8" fmla="*/ 129370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293943 w 2238188"/>
                  <a:gd name="connsiteY7" fmla="*/ 1555804 h 3522133"/>
                  <a:gd name="connsiteX8" fmla="*/ 192157 w 2238188"/>
                  <a:gd name="connsiteY8" fmla="*/ 129370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44370 w 2238188"/>
                  <a:gd name="connsiteY5" fmla="*/ 2282613 h 3522133"/>
                  <a:gd name="connsiteX6" fmla="*/ 407633 w 2238188"/>
                  <a:gd name="connsiteY6" fmla="*/ 1899073 h 3522133"/>
                  <a:gd name="connsiteX7" fmla="*/ 293943 w 2238188"/>
                  <a:gd name="connsiteY7" fmla="*/ 1555804 h 3522133"/>
                  <a:gd name="connsiteX8" fmla="*/ 206198 w 2238188"/>
                  <a:gd name="connsiteY8" fmla="*/ 129019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60165 w 2238188"/>
                  <a:gd name="connsiteY5" fmla="*/ 2286123 h 3522133"/>
                  <a:gd name="connsiteX6" fmla="*/ 407633 w 2238188"/>
                  <a:gd name="connsiteY6" fmla="*/ 1899073 h 3522133"/>
                  <a:gd name="connsiteX7" fmla="*/ 293943 w 2238188"/>
                  <a:gd name="connsiteY7" fmla="*/ 1555804 h 3522133"/>
                  <a:gd name="connsiteX8" fmla="*/ 206198 w 2238188"/>
                  <a:gd name="connsiteY8" fmla="*/ 129019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803874 w 2238188"/>
                  <a:gd name="connsiteY4" fmla="*/ 2685627 h 3522133"/>
                  <a:gd name="connsiteX5" fmla="*/ 554900 w 2238188"/>
                  <a:gd name="connsiteY5" fmla="*/ 2286123 h 3522133"/>
                  <a:gd name="connsiteX6" fmla="*/ 407633 w 2238188"/>
                  <a:gd name="connsiteY6" fmla="*/ 1899073 h 3522133"/>
                  <a:gd name="connsiteX7" fmla="*/ 293943 w 2238188"/>
                  <a:gd name="connsiteY7" fmla="*/ 1555804 h 3522133"/>
                  <a:gd name="connsiteX8" fmla="*/ 206198 w 2238188"/>
                  <a:gd name="connsiteY8" fmla="*/ 1290196 h 3522133"/>
                  <a:gd name="connsiteX9" fmla="*/ 49917 w 2238188"/>
                  <a:gd name="connsiteY9" fmla="*/ 663786 h 3522133"/>
                  <a:gd name="connsiteX10" fmla="*/ 7160 w 2238188"/>
                  <a:gd name="connsiteY10" fmla="*/ 248073 h 3522133"/>
                  <a:gd name="connsiteX11" fmla="*/ 10547 w 2238188"/>
                  <a:gd name="connsiteY11" fmla="*/ 98636 h 3522133"/>
                  <a:gd name="connsiteX12" fmla="*/ 36370 w 2238188"/>
                  <a:gd name="connsiteY12" fmla="*/ 27093 h 3522133"/>
                  <a:gd name="connsiteX13" fmla="*/ 29597 w 2238188"/>
                  <a:gd name="connsiteY13" fmla="*/ 0 h 3522133"/>
                  <a:gd name="connsiteX14" fmla="*/ 436420 w 2238188"/>
                  <a:gd name="connsiteY14" fmla="*/ 89746 h 3522133"/>
                  <a:gd name="connsiteX15" fmla="*/ 761117 w 2238188"/>
                  <a:gd name="connsiteY15" fmla="*/ 33866 h 3522133"/>
                  <a:gd name="connsiteX16" fmla="*/ 897431 w 2238188"/>
                  <a:gd name="connsiteY16" fmla="*/ 6773 h 3522133"/>
                  <a:gd name="connsiteX17" fmla="*/ 943997 w 2238188"/>
                  <a:gd name="connsiteY17" fmla="*/ 128693 h 3522133"/>
                  <a:gd name="connsiteX18" fmla="*/ 998184 w 2238188"/>
                  <a:gd name="connsiteY18" fmla="*/ 453813 h 3522133"/>
                  <a:gd name="connsiteX19" fmla="*/ 1120104 w 2238188"/>
                  <a:gd name="connsiteY19" fmla="*/ 765386 h 3522133"/>
                  <a:gd name="connsiteX20" fmla="*/ 1208157 w 2238188"/>
                  <a:gd name="connsiteY20" fmla="*/ 995680 h 3522133"/>
                  <a:gd name="connsiteX21" fmla="*/ 1206040 w 2238188"/>
                  <a:gd name="connsiteY21" fmla="*/ 1082463 h 3522133"/>
                  <a:gd name="connsiteX22" fmla="*/ 1065917 w 2238188"/>
                  <a:gd name="connsiteY22" fmla="*/ 1171786 h 3522133"/>
                  <a:gd name="connsiteX23" fmla="*/ 855944 w 2238188"/>
                  <a:gd name="connsiteY23" fmla="*/ 1232746 h 3522133"/>
                  <a:gd name="connsiteX24" fmla="*/ 777204 w 2238188"/>
                  <a:gd name="connsiteY24" fmla="*/ 1282276 h 3522133"/>
                  <a:gd name="connsiteX25" fmla="*/ 774664 w 2238188"/>
                  <a:gd name="connsiteY25" fmla="*/ 1381760 h 3522133"/>
                  <a:gd name="connsiteX26" fmla="*/ 788210 w 2238188"/>
                  <a:gd name="connsiteY26" fmla="*/ 1422400 h 3522133"/>
                  <a:gd name="connsiteX27" fmla="*/ 842821 w 2238188"/>
                  <a:gd name="connsiteY27" fmla="*/ 1495636 h 3522133"/>
                  <a:gd name="connsiteX28" fmla="*/ 801757 w 2238188"/>
                  <a:gd name="connsiteY28" fmla="*/ 1591733 h 3522133"/>
                  <a:gd name="connsiteX29" fmla="*/ 859754 w 2238188"/>
                  <a:gd name="connsiteY29" fmla="*/ 1631104 h 3522133"/>
                  <a:gd name="connsiteX30" fmla="*/ 855944 w 2238188"/>
                  <a:gd name="connsiteY30" fmla="*/ 1720426 h 3522133"/>
                  <a:gd name="connsiteX31" fmla="*/ 889810 w 2238188"/>
                  <a:gd name="connsiteY31" fmla="*/ 1774613 h 3522133"/>
                  <a:gd name="connsiteX32" fmla="*/ 938070 w 2238188"/>
                  <a:gd name="connsiteY32" fmla="*/ 1800860 h 3522133"/>
                  <a:gd name="connsiteX33" fmla="*/ 937224 w 2238188"/>
                  <a:gd name="connsiteY33" fmla="*/ 1916853 h 3522133"/>
                  <a:gd name="connsiteX34" fmla="*/ 964317 w 2238188"/>
                  <a:gd name="connsiteY34" fmla="*/ 1964266 h 3522133"/>
                  <a:gd name="connsiteX35" fmla="*/ 1045597 w 2238188"/>
                  <a:gd name="connsiteY35" fmla="*/ 1977813 h 3522133"/>
                  <a:gd name="connsiteX36" fmla="*/ 1086237 w 2238188"/>
                  <a:gd name="connsiteY36" fmla="*/ 2052320 h 3522133"/>
                  <a:gd name="connsiteX37" fmla="*/ 1052370 w 2238188"/>
                  <a:gd name="connsiteY37" fmla="*/ 2133600 h 3522133"/>
                  <a:gd name="connsiteX38" fmla="*/ 1079464 w 2238188"/>
                  <a:gd name="connsiteY38" fmla="*/ 2167466 h 3522133"/>
                  <a:gd name="connsiteX39" fmla="*/ 1153970 w 2238188"/>
                  <a:gd name="connsiteY39" fmla="*/ 2181013 h 3522133"/>
                  <a:gd name="connsiteX40" fmla="*/ 1221704 w 2238188"/>
                  <a:gd name="connsiteY40" fmla="*/ 2214880 h 3522133"/>
                  <a:gd name="connsiteX41" fmla="*/ 1194610 w 2238188"/>
                  <a:gd name="connsiteY41" fmla="*/ 2262293 h 3522133"/>
                  <a:gd name="connsiteX42" fmla="*/ 1242024 w 2238188"/>
                  <a:gd name="connsiteY42" fmla="*/ 2339340 h 3522133"/>
                  <a:gd name="connsiteX43" fmla="*/ 1311026 w 2238188"/>
                  <a:gd name="connsiteY43" fmla="*/ 2371090 h 3522133"/>
                  <a:gd name="connsiteX44" fmla="*/ 1316530 w 2238188"/>
                  <a:gd name="connsiteY44" fmla="*/ 2458720 h 3522133"/>
                  <a:gd name="connsiteX45" fmla="*/ 1343624 w 2238188"/>
                  <a:gd name="connsiteY45" fmla="*/ 2499360 h 3522133"/>
                  <a:gd name="connsiteX46" fmla="*/ 1423634 w 2238188"/>
                  <a:gd name="connsiteY46" fmla="*/ 2520526 h 3522133"/>
                  <a:gd name="connsiteX47" fmla="*/ 1438450 w 2238188"/>
                  <a:gd name="connsiteY47" fmla="*/ 2580640 h 3522133"/>
                  <a:gd name="connsiteX48" fmla="*/ 1492637 w 2238188"/>
                  <a:gd name="connsiteY48" fmla="*/ 2640329 h 3522133"/>
                  <a:gd name="connsiteX49" fmla="*/ 1578997 w 2238188"/>
                  <a:gd name="connsiteY49" fmla="*/ 2664036 h 3522133"/>
                  <a:gd name="connsiteX50" fmla="*/ 1583653 w 2238188"/>
                  <a:gd name="connsiteY50" fmla="*/ 2755477 h 3522133"/>
                  <a:gd name="connsiteX51" fmla="*/ 1689064 w 2238188"/>
                  <a:gd name="connsiteY51" fmla="*/ 2804160 h 3522133"/>
                  <a:gd name="connsiteX52" fmla="*/ 1655197 w 2238188"/>
                  <a:gd name="connsiteY52" fmla="*/ 2878666 h 3522133"/>
                  <a:gd name="connsiteX53" fmla="*/ 1777117 w 2238188"/>
                  <a:gd name="connsiteY53" fmla="*/ 2905760 h 3522133"/>
                  <a:gd name="connsiteX54" fmla="*/ 1858397 w 2238188"/>
                  <a:gd name="connsiteY54" fmla="*/ 3014133 h 3522133"/>
                  <a:gd name="connsiteX55" fmla="*/ 1926130 w 2238188"/>
                  <a:gd name="connsiteY55" fmla="*/ 3061546 h 3522133"/>
                  <a:gd name="connsiteX56" fmla="*/ 1931634 w 2238188"/>
                  <a:gd name="connsiteY56" fmla="*/ 3086946 h 3522133"/>
                  <a:gd name="connsiteX57" fmla="*/ 2024767 w 2238188"/>
                  <a:gd name="connsiteY57" fmla="*/ 3102610 h 3522133"/>
                  <a:gd name="connsiteX58" fmla="*/ 2122557 w 2238188"/>
                  <a:gd name="connsiteY58" fmla="*/ 3163146 h 3522133"/>
                  <a:gd name="connsiteX59" fmla="*/ 2190290 w 2238188"/>
                  <a:gd name="connsiteY59" fmla="*/ 3257973 h 3522133"/>
                  <a:gd name="connsiteX60" fmla="*/ 2232624 w 2238188"/>
                  <a:gd name="connsiteY60" fmla="*/ 3257973 h 3522133"/>
                  <a:gd name="connsiteX61" fmla="*/ 2225851 w 2238188"/>
                  <a:gd name="connsiteY61" fmla="*/ 3314277 h 3522133"/>
                  <a:gd name="connsiteX62" fmla="*/ 1607784 w 2238188"/>
                  <a:gd name="connsiteY62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973161 w 2238188"/>
                  <a:gd name="connsiteY4" fmla="*/ 2900201 h 3522133"/>
                  <a:gd name="connsiteX5" fmla="*/ 803874 w 2238188"/>
                  <a:gd name="connsiteY5" fmla="*/ 2685627 h 3522133"/>
                  <a:gd name="connsiteX6" fmla="*/ 554900 w 2238188"/>
                  <a:gd name="connsiteY6" fmla="*/ 2286123 h 3522133"/>
                  <a:gd name="connsiteX7" fmla="*/ 407633 w 2238188"/>
                  <a:gd name="connsiteY7" fmla="*/ 1899073 h 3522133"/>
                  <a:gd name="connsiteX8" fmla="*/ 293943 w 2238188"/>
                  <a:gd name="connsiteY8" fmla="*/ 1555804 h 3522133"/>
                  <a:gd name="connsiteX9" fmla="*/ 206198 w 2238188"/>
                  <a:gd name="connsiteY9" fmla="*/ 1290196 h 3522133"/>
                  <a:gd name="connsiteX10" fmla="*/ 49917 w 2238188"/>
                  <a:gd name="connsiteY10" fmla="*/ 663786 h 3522133"/>
                  <a:gd name="connsiteX11" fmla="*/ 7160 w 2238188"/>
                  <a:gd name="connsiteY11" fmla="*/ 248073 h 3522133"/>
                  <a:gd name="connsiteX12" fmla="*/ 10547 w 2238188"/>
                  <a:gd name="connsiteY12" fmla="*/ 98636 h 3522133"/>
                  <a:gd name="connsiteX13" fmla="*/ 36370 w 2238188"/>
                  <a:gd name="connsiteY13" fmla="*/ 27093 h 3522133"/>
                  <a:gd name="connsiteX14" fmla="*/ 29597 w 2238188"/>
                  <a:gd name="connsiteY14" fmla="*/ 0 h 3522133"/>
                  <a:gd name="connsiteX15" fmla="*/ 436420 w 2238188"/>
                  <a:gd name="connsiteY15" fmla="*/ 89746 h 3522133"/>
                  <a:gd name="connsiteX16" fmla="*/ 761117 w 2238188"/>
                  <a:gd name="connsiteY16" fmla="*/ 33866 h 3522133"/>
                  <a:gd name="connsiteX17" fmla="*/ 897431 w 2238188"/>
                  <a:gd name="connsiteY17" fmla="*/ 6773 h 3522133"/>
                  <a:gd name="connsiteX18" fmla="*/ 943997 w 2238188"/>
                  <a:gd name="connsiteY18" fmla="*/ 128693 h 3522133"/>
                  <a:gd name="connsiteX19" fmla="*/ 998184 w 2238188"/>
                  <a:gd name="connsiteY19" fmla="*/ 453813 h 3522133"/>
                  <a:gd name="connsiteX20" fmla="*/ 1120104 w 2238188"/>
                  <a:gd name="connsiteY20" fmla="*/ 765386 h 3522133"/>
                  <a:gd name="connsiteX21" fmla="*/ 1208157 w 2238188"/>
                  <a:gd name="connsiteY21" fmla="*/ 995680 h 3522133"/>
                  <a:gd name="connsiteX22" fmla="*/ 1206040 w 2238188"/>
                  <a:gd name="connsiteY22" fmla="*/ 1082463 h 3522133"/>
                  <a:gd name="connsiteX23" fmla="*/ 1065917 w 2238188"/>
                  <a:gd name="connsiteY23" fmla="*/ 1171786 h 3522133"/>
                  <a:gd name="connsiteX24" fmla="*/ 855944 w 2238188"/>
                  <a:gd name="connsiteY24" fmla="*/ 1232746 h 3522133"/>
                  <a:gd name="connsiteX25" fmla="*/ 777204 w 2238188"/>
                  <a:gd name="connsiteY25" fmla="*/ 1282276 h 3522133"/>
                  <a:gd name="connsiteX26" fmla="*/ 774664 w 2238188"/>
                  <a:gd name="connsiteY26" fmla="*/ 1381760 h 3522133"/>
                  <a:gd name="connsiteX27" fmla="*/ 788210 w 2238188"/>
                  <a:gd name="connsiteY27" fmla="*/ 1422400 h 3522133"/>
                  <a:gd name="connsiteX28" fmla="*/ 842821 w 2238188"/>
                  <a:gd name="connsiteY28" fmla="*/ 1495636 h 3522133"/>
                  <a:gd name="connsiteX29" fmla="*/ 801757 w 2238188"/>
                  <a:gd name="connsiteY29" fmla="*/ 1591733 h 3522133"/>
                  <a:gd name="connsiteX30" fmla="*/ 859754 w 2238188"/>
                  <a:gd name="connsiteY30" fmla="*/ 1631104 h 3522133"/>
                  <a:gd name="connsiteX31" fmla="*/ 855944 w 2238188"/>
                  <a:gd name="connsiteY31" fmla="*/ 1720426 h 3522133"/>
                  <a:gd name="connsiteX32" fmla="*/ 889810 w 2238188"/>
                  <a:gd name="connsiteY32" fmla="*/ 1774613 h 3522133"/>
                  <a:gd name="connsiteX33" fmla="*/ 938070 w 2238188"/>
                  <a:gd name="connsiteY33" fmla="*/ 1800860 h 3522133"/>
                  <a:gd name="connsiteX34" fmla="*/ 937224 w 2238188"/>
                  <a:gd name="connsiteY34" fmla="*/ 1916853 h 3522133"/>
                  <a:gd name="connsiteX35" fmla="*/ 964317 w 2238188"/>
                  <a:gd name="connsiteY35" fmla="*/ 1964266 h 3522133"/>
                  <a:gd name="connsiteX36" fmla="*/ 1045597 w 2238188"/>
                  <a:gd name="connsiteY36" fmla="*/ 1977813 h 3522133"/>
                  <a:gd name="connsiteX37" fmla="*/ 1086237 w 2238188"/>
                  <a:gd name="connsiteY37" fmla="*/ 2052320 h 3522133"/>
                  <a:gd name="connsiteX38" fmla="*/ 1052370 w 2238188"/>
                  <a:gd name="connsiteY38" fmla="*/ 2133600 h 3522133"/>
                  <a:gd name="connsiteX39" fmla="*/ 1079464 w 2238188"/>
                  <a:gd name="connsiteY39" fmla="*/ 2167466 h 3522133"/>
                  <a:gd name="connsiteX40" fmla="*/ 1153970 w 2238188"/>
                  <a:gd name="connsiteY40" fmla="*/ 2181013 h 3522133"/>
                  <a:gd name="connsiteX41" fmla="*/ 1221704 w 2238188"/>
                  <a:gd name="connsiteY41" fmla="*/ 2214880 h 3522133"/>
                  <a:gd name="connsiteX42" fmla="*/ 1194610 w 2238188"/>
                  <a:gd name="connsiteY42" fmla="*/ 2262293 h 3522133"/>
                  <a:gd name="connsiteX43" fmla="*/ 1242024 w 2238188"/>
                  <a:gd name="connsiteY43" fmla="*/ 2339340 h 3522133"/>
                  <a:gd name="connsiteX44" fmla="*/ 1311026 w 2238188"/>
                  <a:gd name="connsiteY44" fmla="*/ 2371090 h 3522133"/>
                  <a:gd name="connsiteX45" fmla="*/ 1316530 w 2238188"/>
                  <a:gd name="connsiteY45" fmla="*/ 2458720 h 3522133"/>
                  <a:gd name="connsiteX46" fmla="*/ 1343624 w 2238188"/>
                  <a:gd name="connsiteY46" fmla="*/ 2499360 h 3522133"/>
                  <a:gd name="connsiteX47" fmla="*/ 1423634 w 2238188"/>
                  <a:gd name="connsiteY47" fmla="*/ 2520526 h 3522133"/>
                  <a:gd name="connsiteX48" fmla="*/ 1438450 w 2238188"/>
                  <a:gd name="connsiteY48" fmla="*/ 2580640 h 3522133"/>
                  <a:gd name="connsiteX49" fmla="*/ 1492637 w 2238188"/>
                  <a:gd name="connsiteY49" fmla="*/ 2640329 h 3522133"/>
                  <a:gd name="connsiteX50" fmla="*/ 1578997 w 2238188"/>
                  <a:gd name="connsiteY50" fmla="*/ 2664036 h 3522133"/>
                  <a:gd name="connsiteX51" fmla="*/ 1583653 w 2238188"/>
                  <a:gd name="connsiteY51" fmla="*/ 2755477 h 3522133"/>
                  <a:gd name="connsiteX52" fmla="*/ 1689064 w 2238188"/>
                  <a:gd name="connsiteY52" fmla="*/ 2804160 h 3522133"/>
                  <a:gd name="connsiteX53" fmla="*/ 1655197 w 2238188"/>
                  <a:gd name="connsiteY53" fmla="*/ 2878666 h 3522133"/>
                  <a:gd name="connsiteX54" fmla="*/ 1777117 w 2238188"/>
                  <a:gd name="connsiteY54" fmla="*/ 2905760 h 3522133"/>
                  <a:gd name="connsiteX55" fmla="*/ 1858397 w 2238188"/>
                  <a:gd name="connsiteY55" fmla="*/ 3014133 h 3522133"/>
                  <a:gd name="connsiteX56" fmla="*/ 1926130 w 2238188"/>
                  <a:gd name="connsiteY56" fmla="*/ 3061546 h 3522133"/>
                  <a:gd name="connsiteX57" fmla="*/ 1931634 w 2238188"/>
                  <a:gd name="connsiteY57" fmla="*/ 3086946 h 3522133"/>
                  <a:gd name="connsiteX58" fmla="*/ 2024767 w 2238188"/>
                  <a:gd name="connsiteY58" fmla="*/ 3102610 h 3522133"/>
                  <a:gd name="connsiteX59" fmla="*/ 2122557 w 2238188"/>
                  <a:gd name="connsiteY59" fmla="*/ 3163146 h 3522133"/>
                  <a:gd name="connsiteX60" fmla="*/ 2190290 w 2238188"/>
                  <a:gd name="connsiteY60" fmla="*/ 3257973 h 3522133"/>
                  <a:gd name="connsiteX61" fmla="*/ 2232624 w 2238188"/>
                  <a:gd name="connsiteY61" fmla="*/ 3257973 h 3522133"/>
                  <a:gd name="connsiteX62" fmla="*/ 2225851 w 2238188"/>
                  <a:gd name="connsiteY62" fmla="*/ 3314277 h 3522133"/>
                  <a:gd name="connsiteX63" fmla="*/ 1607784 w 2238188"/>
                  <a:gd name="connsiteY63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974916 w 2238188"/>
                  <a:gd name="connsiteY4" fmla="*/ 2893181 h 3522133"/>
                  <a:gd name="connsiteX5" fmla="*/ 803874 w 2238188"/>
                  <a:gd name="connsiteY5" fmla="*/ 2685627 h 3522133"/>
                  <a:gd name="connsiteX6" fmla="*/ 554900 w 2238188"/>
                  <a:gd name="connsiteY6" fmla="*/ 2286123 h 3522133"/>
                  <a:gd name="connsiteX7" fmla="*/ 407633 w 2238188"/>
                  <a:gd name="connsiteY7" fmla="*/ 1899073 h 3522133"/>
                  <a:gd name="connsiteX8" fmla="*/ 293943 w 2238188"/>
                  <a:gd name="connsiteY8" fmla="*/ 1555804 h 3522133"/>
                  <a:gd name="connsiteX9" fmla="*/ 206198 w 2238188"/>
                  <a:gd name="connsiteY9" fmla="*/ 1290196 h 3522133"/>
                  <a:gd name="connsiteX10" fmla="*/ 49917 w 2238188"/>
                  <a:gd name="connsiteY10" fmla="*/ 663786 h 3522133"/>
                  <a:gd name="connsiteX11" fmla="*/ 7160 w 2238188"/>
                  <a:gd name="connsiteY11" fmla="*/ 248073 h 3522133"/>
                  <a:gd name="connsiteX12" fmla="*/ 10547 w 2238188"/>
                  <a:gd name="connsiteY12" fmla="*/ 98636 h 3522133"/>
                  <a:gd name="connsiteX13" fmla="*/ 36370 w 2238188"/>
                  <a:gd name="connsiteY13" fmla="*/ 27093 h 3522133"/>
                  <a:gd name="connsiteX14" fmla="*/ 29597 w 2238188"/>
                  <a:gd name="connsiteY14" fmla="*/ 0 h 3522133"/>
                  <a:gd name="connsiteX15" fmla="*/ 436420 w 2238188"/>
                  <a:gd name="connsiteY15" fmla="*/ 89746 h 3522133"/>
                  <a:gd name="connsiteX16" fmla="*/ 761117 w 2238188"/>
                  <a:gd name="connsiteY16" fmla="*/ 33866 h 3522133"/>
                  <a:gd name="connsiteX17" fmla="*/ 897431 w 2238188"/>
                  <a:gd name="connsiteY17" fmla="*/ 6773 h 3522133"/>
                  <a:gd name="connsiteX18" fmla="*/ 943997 w 2238188"/>
                  <a:gd name="connsiteY18" fmla="*/ 128693 h 3522133"/>
                  <a:gd name="connsiteX19" fmla="*/ 998184 w 2238188"/>
                  <a:gd name="connsiteY19" fmla="*/ 453813 h 3522133"/>
                  <a:gd name="connsiteX20" fmla="*/ 1120104 w 2238188"/>
                  <a:gd name="connsiteY20" fmla="*/ 765386 h 3522133"/>
                  <a:gd name="connsiteX21" fmla="*/ 1208157 w 2238188"/>
                  <a:gd name="connsiteY21" fmla="*/ 995680 h 3522133"/>
                  <a:gd name="connsiteX22" fmla="*/ 1206040 w 2238188"/>
                  <a:gd name="connsiteY22" fmla="*/ 1082463 h 3522133"/>
                  <a:gd name="connsiteX23" fmla="*/ 1065917 w 2238188"/>
                  <a:gd name="connsiteY23" fmla="*/ 1171786 h 3522133"/>
                  <a:gd name="connsiteX24" fmla="*/ 855944 w 2238188"/>
                  <a:gd name="connsiteY24" fmla="*/ 1232746 h 3522133"/>
                  <a:gd name="connsiteX25" fmla="*/ 777204 w 2238188"/>
                  <a:gd name="connsiteY25" fmla="*/ 1282276 h 3522133"/>
                  <a:gd name="connsiteX26" fmla="*/ 774664 w 2238188"/>
                  <a:gd name="connsiteY26" fmla="*/ 1381760 h 3522133"/>
                  <a:gd name="connsiteX27" fmla="*/ 788210 w 2238188"/>
                  <a:gd name="connsiteY27" fmla="*/ 1422400 h 3522133"/>
                  <a:gd name="connsiteX28" fmla="*/ 842821 w 2238188"/>
                  <a:gd name="connsiteY28" fmla="*/ 1495636 h 3522133"/>
                  <a:gd name="connsiteX29" fmla="*/ 801757 w 2238188"/>
                  <a:gd name="connsiteY29" fmla="*/ 1591733 h 3522133"/>
                  <a:gd name="connsiteX30" fmla="*/ 859754 w 2238188"/>
                  <a:gd name="connsiteY30" fmla="*/ 1631104 h 3522133"/>
                  <a:gd name="connsiteX31" fmla="*/ 855944 w 2238188"/>
                  <a:gd name="connsiteY31" fmla="*/ 1720426 h 3522133"/>
                  <a:gd name="connsiteX32" fmla="*/ 889810 w 2238188"/>
                  <a:gd name="connsiteY32" fmla="*/ 1774613 h 3522133"/>
                  <a:gd name="connsiteX33" fmla="*/ 938070 w 2238188"/>
                  <a:gd name="connsiteY33" fmla="*/ 1800860 h 3522133"/>
                  <a:gd name="connsiteX34" fmla="*/ 937224 w 2238188"/>
                  <a:gd name="connsiteY34" fmla="*/ 1916853 h 3522133"/>
                  <a:gd name="connsiteX35" fmla="*/ 964317 w 2238188"/>
                  <a:gd name="connsiteY35" fmla="*/ 1964266 h 3522133"/>
                  <a:gd name="connsiteX36" fmla="*/ 1045597 w 2238188"/>
                  <a:gd name="connsiteY36" fmla="*/ 1977813 h 3522133"/>
                  <a:gd name="connsiteX37" fmla="*/ 1086237 w 2238188"/>
                  <a:gd name="connsiteY37" fmla="*/ 2052320 h 3522133"/>
                  <a:gd name="connsiteX38" fmla="*/ 1052370 w 2238188"/>
                  <a:gd name="connsiteY38" fmla="*/ 2133600 h 3522133"/>
                  <a:gd name="connsiteX39" fmla="*/ 1079464 w 2238188"/>
                  <a:gd name="connsiteY39" fmla="*/ 2167466 h 3522133"/>
                  <a:gd name="connsiteX40" fmla="*/ 1153970 w 2238188"/>
                  <a:gd name="connsiteY40" fmla="*/ 2181013 h 3522133"/>
                  <a:gd name="connsiteX41" fmla="*/ 1221704 w 2238188"/>
                  <a:gd name="connsiteY41" fmla="*/ 2214880 h 3522133"/>
                  <a:gd name="connsiteX42" fmla="*/ 1194610 w 2238188"/>
                  <a:gd name="connsiteY42" fmla="*/ 2262293 h 3522133"/>
                  <a:gd name="connsiteX43" fmla="*/ 1242024 w 2238188"/>
                  <a:gd name="connsiteY43" fmla="*/ 2339340 h 3522133"/>
                  <a:gd name="connsiteX44" fmla="*/ 1311026 w 2238188"/>
                  <a:gd name="connsiteY44" fmla="*/ 2371090 h 3522133"/>
                  <a:gd name="connsiteX45" fmla="*/ 1316530 w 2238188"/>
                  <a:gd name="connsiteY45" fmla="*/ 2458720 h 3522133"/>
                  <a:gd name="connsiteX46" fmla="*/ 1343624 w 2238188"/>
                  <a:gd name="connsiteY46" fmla="*/ 2499360 h 3522133"/>
                  <a:gd name="connsiteX47" fmla="*/ 1423634 w 2238188"/>
                  <a:gd name="connsiteY47" fmla="*/ 2520526 h 3522133"/>
                  <a:gd name="connsiteX48" fmla="*/ 1438450 w 2238188"/>
                  <a:gd name="connsiteY48" fmla="*/ 2580640 h 3522133"/>
                  <a:gd name="connsiteX49" fmla="*/ 1492637 w 2238188"/>
                  <a:gd name="connsiteY49" fmla="*/ 2640329 h 3522133"/>
                  <a:gd name="connsiteX50" fmla="*/ 1578997 w 2238188"/>
                  <a:gd name="connsiteY50" fmla="*/ 2664036 h 3522133"/>
                  <a:gd name="connsiteX51" fmla="*/ 1583653 w 2238188"/>
                  <a:gd name="connsiteY51" fmla="*/ 2755477 h 3522133"/>
                  <a:gd name="connsiteX52" fmla="*/ 1689064 w 2238188"/>
                  <a:gd name="connsiteY52" fmla="*/ 2804160 h 3522133"/>
                  <a:gd name="connsiteX53" fmla="*/ 1655197 w 2238188"/>
                  <a:gd name="connsiteY53" fmla="*/ 2878666 h 3522133"/>
                  <a:gd name="connsiteX54" fmla="*/ 1777117 w 2238188"/>
                  <a:gd name="connsiteY54" fmla="*/ 2905760 h 3522133"/>
                  <a:gd name="connsiteX55" fmla="*/ 1858397 w 2238188"/>
                  <a:gd name="connsiteY55" fmla="*/ 3014133 h 3522133"/>
                  <a:gd name="connsiteX56" fmla="*/ 1926130 w 2238188"/>
                  <a:gd name="connsiteY56" fmla="*/ 3061546 h 3522133"/>
                  <a:gd name="connsiteX57" fmla="*/ 1931634 w 2238188"/>
                  <a:gd name="connsiteY57" fmla="*/ 3086946 h 3522133"/>
                  <a:gd name="connsiteX58" fmla="*/ 2024767 w 2238188"/>
                  <a:gd name="connsiteY58" fmla="*/ 3102610 h 3522133"/>
                  <a:gd name="connsiteX59" fmla="*/ 2122557 w 2238188"/>
                  <a:gd name="connsiteY59" fmla="*/ 3163146 h 3522133"/>
                  <a:gd name="connsiteX60" fmla="*/ 2190290 w 2238188"/>
                  <a:gd name="connsiteY60" fmla="*/ 3257973 h 3522133"/>
                  <a:gd name="connsiteX61" fmla="*/ 2232624 w 2238188"/>
                  <a:gd name="connsiteY61" fmla="*/ 3257973 h 3522133"/>
                  <a:gd name="connsiteX62" fmla="*/ 2225851 w 2238188"/>
                  <a:gd name="connsiteY62" fmla="*/ 3314277 h 3522133"/>
                  <a:gd name="connsiteX63" fmla="*/ 1607784 w 2238188"/>
                  <a:gd name="connsiteY63" fmla="*/ 3522133 h 3522133"/>
                  <a:gd name="connsiteX0" fmla="*/ 1607784 w 2238188"/>
                  <a:gd name="connsiteY0" fmla="*/ 3522133 h 3522133"/>
                  <a:gd name="connsiteX1" fmla="*/ 1316530 w 2238188"/>
                  <a:gd name="connsiteY1" fmla="*/ 3291840 h 3522133"/>
                  <a:gd name="connsiteX2" fmla="*/ 1133650 w 2238188"/>
                  <a:gd name="connsiteY2" fmla="*/ 3061546 h 3522133"/>
                  <a:gd name="connsiteX3" fmla="*/ 1072690 w 2238188"/>
                  <a:gd name="connsiteY3" fmla="*/ 3020906 h 3522133"/>
                  <a:gd name="connsiteX4" fmla="*/ 974916 w 2238188"/>
                  <a:gd name="connsiteY4" fmla="*/ 2893181 h 3522133"/>
                  <a:gd name="connsiteX5" fmla="*/ 803874 w 2238188"/>
                  <a:gd name="connsiteY5" fmla="*/ 2685627 h 3522133"/>
                  <a:gd name="connsiteX6" fmla="*/ 554900 w 2238188"/>
                  <a:gd name="connsiteY6" fmla="*/ 2286123 h 3522133"/>
                  <a:gd name="connsiteX7" fmla="*/ 407633 w 2238188"/>
                  <a:gd name="connsiteY7" fmla="*/ 1899073 h 3522133"/>
                  <a:gd name="connsiteX8" fmla="*/ 293943 w 2238188"/>
                  <a:gd name="connsiteY8" fmla="*/ 1555804 h 3522133"/>
                  <a:gd name="connsiteX9" fmla="*/ 206198 w 2238188"/>
                  <a:gd name="connsiteY9" fmla="*/ 1290196 h 3522133"/>
                  <a:gd name="connsiteX10" fmla="*/ 49917 w 2238188"/>
                  <a:gd name="connsiteY10" fmla="*/ 663786 h 3522133"/>
                  <a:gd name="connsiteX11" fmla="*/ 7160 w 2238188"/>
                  <a:gd name="connsiteY11" fmla="*/ 248073 h 3522133"/>
                  <a:gd name="connsiteX12" fmla="*/ 10547 w 2238188"/>
                  <a:gd name="connsiteY12" fmla="*/ 98636 h 3522133"/>
                  <a:gd name="connsiteX13" fmla="*/ 36370 w 2238188"/>
                  <a:gd name="connsiteY13" fmla="*/ 27093 h 3522133"/>
                  <a:gd name="connsiteX14" fmla="*/ 29597 w 2238188"/>
                  <a:gd name="connsiteY14" fmla="*/ 0 h 3522133"/>
                  <a:gd name="connsiteX15" fmla="*/ 436420 w 2238188"/>
                  <a:gd name="connsiteY15" fmla="*/ 89746 h 3522133"/>
                  <a:gd name="connsiteX16" fmla="*/ 761117 w 2238188"/>
                  <a:gd name="connsiteY16" fmla="*/ 33866 h 3522133"/>
                  <a:gd name="connsiteX17" fmla="*/ 897431 w 2238188"/>
                  <a:gd name="connsiteY17" fmla="*/ 6773 h 3522133"/>
                  <a:gd name="connsiteX18" fmla="*/ 943997 w 2238188"/>
                  <a:gd name="connsiteY18" fmla="*/ 128693 h 3522133"/>
                  <a:gd name="connsiteX19" fmla="*/ 998184 w 2238188"/>
                  <a:gd name="connsiteY19" fmla="*/ 453813 h 3522133"/>
                  <a:gd name="connsiteX20" fmla="*/ 1120104 w 2238188"/>
                  <a:gd name="connsiteY20" fmla="*/ 765386 h 3522133"/>
                  <a:gd name="connsiteX21" fmla="*/ 1208157 w 2238188"/>
                  <a:gd name="connsiteY21" fmla="*/ 995680 h 3522133"/>
                  <a:gd name="connsiteX22" fmla="*/ 1206040 w 2238188"/>
                  <a:gd name="connsiteY22" fmla="*/ 1082463 h 3522133"/>
                  <a:gd name="connsiteX23" fmla="*/ 1065917 w 2238188"/>
                  <a:gd name="connsiteY23" fmla="*/ 1171786 h 3522133"/>
                  <a:gd name="connsiteX24" fmla="*/ 855944 w 2238188"/>
                  <a:gd name="connsiteY24" fmla="*/ 1232746 h 3522133"/>
                  <a:gd name="connsiteX25" fmla="*/ 777204 w 2238188"/>
                  <a:gd name="connsiteY25" fmla="*/ 1282276 h 3522133"/>
                  <a:gd name="connsiteX26" fmla="*/ 774664 w 2238188"/>
                  <a:gd name="connsiteY26" fmla="*/ 1381760 h 3522133"/>
                  <a:gd name="connsiteX27" fmla="*/ 788210 w 2238188"/>
                  <a:gd name="connsiteY27" fmla="*/ 1422400 h 3522133"/>
                  <a:gd name="connsiteX28" fmla="*/ 842821 w 2238188"/>
                  <a:gd name="connsiteY28" fmla="*/ 1495636 h 3522133"/>
                  <a:gd name="connsiteX29" fmla="*/ 801757 w 2238188"/>
                  <a:gd name="connsiteY29" fmla="*/ 1591733 h 3522133"/>
                  <a:gd name="connsiteX30" fmla="*/ 859754 w 2238188"/>
                  <a:gd name="connsiteY30" fmla="*/ 1631104 h 3522133"/>
                  <a:gd name="connsiteX31" fmla="*/ 855944 w 2238188"/>
                  <a:gd name="connsiteY31" fmla="*/ 1720426 h 3522133"/>
                  <a:gd name="connsiteX32" fmla="*/ 889810 w 2238188"/>
                  <a:gd name="connsiteY32" fmla="*/ 1774613 h 3522133"/>
                  <a:gd name="connsiteX33" fmla="*/ 938070 w 2238188"/>
                  <a:gd name="connsiteY33" fmla="*/ 1800860 h 3522133"/>
                  <a:gd name="connsiteX34" fmla="*/ 937224 w 2238188"/>
                  <a:gd name="connsiteY34" fmla="*/ 1916853 h 3522133"/>
                  <a:gd name="connsiteX35" fmla="*/ 964317 w 2238188"/>
                  <a:gd name="connsiteY35" fmla="*/ 1964266 h 3522133"/>
                  <a:gd name="connsiteX36" fmla="*/ 1045597 w 2238188"/>
                  <a:gd name="connsiteY36" fmla="*/ 1977813 h 3522133"/>
                  <a:gd name="connsiteX37" fmla="*/ 1086237 w 2238188"/>
                  <a:gd name="connsiteY37" fmla="*/ 2052320 h 3522133"/>
                  <a:gd name="connsiteX38" fmla="*/ 1052370 w 2238188"/>
                  <a:gd name="connsiteY38" fmla="*/ 2133600 h 3522133"/>
                  <a:gd name="connsiteX39" fmla="*/ 1079464 w 2238188"/>
                  <a:gd name="connsiteY39" fmla="*/ 2167466 h 3522133"/>
                  <a:gd name="connsiteX40" fmla="*/ 1153970 w 2238188"/>
                  <a:gd name="connsiteY40" fmla="*/ 2181013 h 3522133"/>
                  <a:gd name="connsiteX41" fmla="*/ 1221704 w 2238188"/>
                  <a:gd name="connsiteY41" fmla="*/ 2214880 h 3522133"/>
                  <a:gd name="connsiteX42" fmla="*/ 1194610 w 2238188"/>
                  <a:gd name="connsiteY42" fmla="*/ 2262293 h 3522133"/>
                  <a:gd name="connsiteX43" fmla="*/ 1242024 w 2238188"/>
                  <a:gd name="connsiteY43" fmla="*/ 2339340 h 3522133"/>
                  <a:gd name="connsiteX44" fmla="*/ 1311026 w 2238188"/>
                  <a:gd name="connsiteY44" fmla="*/ 2371090 h 3522133"/>
                  <a:gd name="connsiteX45" fmla="*/ 1316530 w 2238188"/>
                  <a:gd name="connsiteY45" fmla="*/ 2458720 h 3522133"/>
                  <a:gd name="connsiteX46" fmla="*/ 1343624 w 2238188"/>
                  <a:gd name="connsiteY46" fmla="*/ 2499360 h 3522133"/>
                  <a:gd name="connsiteX47" fmla="*/ 1423634 w 2238188"/>
                  <a:gd name="connsiteY47" fmla="*/ 2520526 h 3522133"/>
                  <a:gd name="connsiteX48" fmla="*/ 1438450 w 2238188"/>
                  <a:gd name="connsiteY48" fmla="*/ 2580640 h 3522133"/>
                  <a:gd name="connsiteX49" fmla="*/ 1492637 w 2238188"/>
                  <a:gd name="connsiteY49" fmla="*/ 2640329 h 3522133"/>
                  <a:gd name="connsiteX50" fmla="*/ 1578997 w 2238188"/>
                  <a:gd name="connsiteY50" fmla="*/ 2664036 h 3522133"/>
                  <a:gd name="connsiteX51" fmla="*/ 1583653 w 2238188"/>
                  <a:gd name="connsiteY51" fmla="*/ 2755477 h 3522133"/>
                  <a:gd name="connsiteX52" fmla="*/ 1689064 w 2238188"/>
                  <a:gd name="connsiteY52" fmla="*/ 2804160 h 3522133"/>
                  <a:gd name="connsiteX53" fmla="*/ 1655197 w 2238188"/>
                  <a:gd name="connsiteY53" fmla="*/ 2878666 h 3522133"/>
                  <a:gd name="connsiteX54" fmla="*/ 1777117 w 2238188"/>
                  <a:gd name="connsiteY54" fmla="*/ 2905760 h 3522133"/>
                  <a:gd name="connsiteX55" fmla="*/ 1858397 w 2238188"/>
                  <a:gd name="connsiteY55" fmla="*/ 3014133 h 3522133"/>
                  <a:gd name="connsiteX56" fmla="*/ 1926130 w 2238188"/>
                  <a:gd name="connsiteY56" fmla="*/ 3061546 h 3522133"/>
                  <a:gd name="connsiteX57" fmla="*/ 1931634 w 2238188"/>
                  <a:gd name="connsiteY57" fmla="*/ 3086946 h 3522133"/>
                  <a:gd name="connsiteX58" fmla="*/ 2024767 w 2238188"/>
                  <a:gd name="connsiteY58" fmla="*/ 3102610 h 3522133"/>
                  <a:gd name="connsiteX59" fmla="*/ 2122557 w 2238188"/>
                  <a:gd name="connsiteY59" fmla="*/ 3163146 h 3522133"/>
                  <a:gd name="connsiteX60" fmla="*/ 2190290 w 2238188"/>
                  <a:gd name="connsiteY60" fmla="*/ 3257973 h 3522133"/>
                  <a:gd name="connsiteX61" fmla="*/ 2232624 w 2238188"/>
                  <a:gd name="connsiteY61" fmla="*/ 3257973 h 3522133"/>
                  <a:gd name="connsiteX62" fmla="*/ 2225851 w 2238188"/>
                  <a:gd name="connsiteY62" fmla="*/ 3314277 h 3522133"/>
                  <a:gd name="connsiteX63" fmla="*/ 1607784 w 2238188"/>
                  <a:gd name="connsiteY63" fmla="*/ 3522133 h 3522133"/>
                  <a:gd name="connsiteX0" fmla="*/ 1597697 w 2228101"/>
                  <a:gd name="connsiteY0" fmla="*/ 3522133 h 3522133"/>
                  <a:gd name="connsiteX1" fmla="*/ 1306443 w 2228101"/>
                  <a:gd name="connsiteY1" fmla="*/ 3291840 h 3522133"/>
                  <a:gd name="connsiteX2" fmla="*/ 1123563 w 2228101"/>
                  <a:gd name="connsiteY2" fmla="*/ 3061546 h 3522133"/>
                  <a:gd name="connsiteX3" fmla="*/ 1062603 w 2228101"/>
                  <a:gd name="connsiteY3" fmla="*/ 3020906 h 3522133"/>
                  <a:gd name="connsiteX4" fmla="*/ 964829 w 2228101"/>
                  <a:gd name="connsiteY4" fmla="*/ 2893181 h 3522133"/>
                  <a:gd name="connsiteX5" fmla="*/ 793787 w 2228101"/>
                  <a:gd name="connsiteY5" fmla="*/ 2685627 h 3522133"/>
                  <a:gd name="connsiteX6" fmla="*/ 544813 w 2228101"/>
                  <a:gd name="connsiteY6" fmla="*/ 2286123 h 3522133"/>
                  <a:gd name="connsiteX7" fmla="*/ 397546 w 2228101"/>
                  <a:gd name="connsiteY7" fmla="*/ 1899073 h 3522133"/>
                  <a:gd name="connsiteX8" fmla="*/ 283856 w 2228101"/>
                  <a:gd name="connsiteY8" fmla="*/ 1555804 h 3522133"/>
                  <a:gd name="connsiteX9" fmla="*/ 196111 w 2228101"/>
                  <a:gd name="connsiteY9" fmla="*/ 1290196 h 3522133"/>
                  <a:gd name="connsiteX10" fmla="*/ 39830 w 2228101"/>
                  <a:gd name="connsiteY10" fmla="*/ 663786 h 3522133"/>
                  <a:gd name="connsiteX11" fmla="*/ 11982 w 2228101"/>
                  <a:gd name="connsiteY11" fmla="*/ 279547 h 3522133"/>
                  <a:gd name="connsiteX12" fmla="*/ 460 w 2228101"/>
                  <a:gd name="connsiteY12" fmla="*/ 98636 h 3522133"/>
                  <a:gd name="connsiteX13" fmla="*/ 26283 w 2228101"/>
                  <a:gd name="connsiteY13" fmla="*/ 27093 h 3522133"/>
                  <a:gd name="connsiteX14" fmla="*/ 19510 w 2228101"/>
                  <a:gd name="connsiteY14" fmla="*/ 0 h 3522133"/>
                  <a:gd name="connsiteX15" fmla="*/ 426333 w 2228101"/>
                  <a:gd name="connsiteY15" fmla="*/ 89746 h 3522133"/>
                  <a:gd name="connsiteX16" fmla="*/ 751030 w 2228101"/>
                  <a:gd name="connsiteY16" fmla="*/ 33866 h 3522133"/>
                  <a:gd name="connsiteX17" fmla="*/ 887344 w 2228101"/>
                  <a:gd name="connsiteY17" fmla="*/ 6773 h 3522133"/>
                  <a:gd name="connsiteX18" fmla="*/ 933910 w 2228101"/>
                  <a:gd name="connsiteY18" fmla="*/ 128693 h 3522133"/>
                  <a:gd name="connsiteX19" fmla="*/ 988097 w 2228101"/>
                  <a:gd name="connsiteY19" fmla="*/ 453813 h 3522133"/>
                  <a:gd name="connsiteX20" fmla="*/ 1110017 w 2228101"/>
                  <a:gd name="connsiteY20" fmla="*/ 765386 h 3522133"/>
                  <a:gd name="connsiteX21" fmla="*/ 1198070 w 2228101"/>
                  <a:gd name="connsiteY21" fmla="*/ 995680 h 3522133"/>
                  <a:gd name="connsiteX22" fmla="*/ 1195953 w 2228101"/>
                  <a:gd name="connsiteY22" fmla="*/ 1082463 h 3522133"/>
                  <a:gd name="connsiteX23" fmla="*/ 1055830 w 2228101"/>
                  <a:gd name="connsiteY23" fmla="*/ 1171786 h 3522133"/>
                  <a:gd name="connsiteX24" fmla="*/ 845857 w 2228101"/>
                  <a:gd name="connsiteY24" fmla="*/ 1232746 h 3522133"/>
                  <a:gd name="connsiteX25" fmla="*/ 767117 w 2228101"/>
                  <a:gd name="connsiteY25" fmla="*/ 1282276 h 3522133"/>
                  <a:gd name="connsiteX26" fmla="*/ 764577 w 2228101"/>
                  <a:gd name="connsiteY26" fmla="*/ 1381760 h 3522133"/>
                  <a:gd name="connsiteX27" fmla="*/ 778123 w 2228101"/>
                  <a:gd name="connsiteY27" fmla="*/ 1422400 h 3522133"/>
                  <a:gd name="connsiteX28" fmla="*/ 832734 w 2228101"/>
                  <a:gd name="connsiteY28" fmla="*/ 1495636 h 3522133"/>
                  <a:gd name="connsiteX29" fmla="*/ 791670 w 2228101"/>
                  <a:gd name="connsiteY29" fmla="*/ 1591733 h 3522133"/>
                  <a:gd name="connsiteX30" fmla="*/ 849667 w 2228101"/>
                  <a:gd name="connsiteY30" fmla="*/ 1631104 h 3522133"/>
                  <a:gd name="connsiteX31" fmla="*/ 845857 w 2228101"/>
                  <a:gd name="connsiteY31" fmla="*/ 1720426 h 3522133"/>
                  <a:gd name="connsiteX32" fmla="*/ 879723 w 2228101"/>
                  <a:gd name="connsiteY32" fmla="*/ 1774613 h 3522133"/>
                  <a:gd name="connsiteX33" fmla="*/ 927983 w 2228101"/>
                  <a:gd name="connsiteY33" fmla="*/ 1800860 h 3522133"/>
                  <a:gd name="connsiteX34" fmla="*/ 927137 w 2228101"/>
                  <a:gd name="connsiteY34" fmla="*/ 1916853 h 3522133"/>
                  <a:gd name="connsiteX35" fmla="*/ 954230 w 2228101"/>
                  <a:gd name="connsiteY35" fmla="*/ 1964266 h 3522133"/>
                  <a:gd name="connsiteX36" fmla="*/ 1035510 w 2228101"/>
                  <a:gd name="connsiteY36" fmla="*/ 1977813 h 3522133"/>
                  <a:gd name="connsiteX37" fmla="*/ 1076150 w 2228101"/>
                  <a:gd name="connsiteY37" fmla="*/ 2052320 h 3522133"/>
                  <a:gd name="connsiteX38" fmla="*/ 1042283 w 2228101"/>
                  <a:gd name="connsiteY38" fmla="*/ 2133600 h 3522133"/>
                  <a:gd name="connsiteX39" fmla="*/ 1069377 w 2228101"/>
                  <a:gd name="connsiteY39" fmla="*/ 2167466 h 3522133"/>
                  <a:gd name="connsiteX40" fmla="*/ 1143883 w 2228101"/>
                  <a:gd name="connsiteY40" fmla="*/ 2181013 h 3522133"/>
                  <a:gd name="connsiteX41" fmla="*/ 1211617 w 2228101"/>
                  <a:gd name="connsiteY41" fmla="*/ 2214880 h 3522133"/>
                  <a:gd name="connsiteX42" fmla="*/ 1184523 w 2228101"/>
                  <a:gd name="connsiteY42" fmla="*/ 2262293 h 3522133"/>
                  <a:gd name="connsiteX43" fmla="*/ 1231937 w 2228101"/>
                  <a:gd name="connsiteY43" fmla="*/ 2339340 h 3522133"/>
                  <a:gd name="connsiteX44" fmla="*/ 1300939 w 2228101"/>
                  <a:gd name="connsiteY44" fmla="*/ 2371090 h 3522133"/>
                  <a:gd name="connsiteX45" fmla="*/ 1306443 w 2228101"/>
                  <a:gd name="connsiteY45" fmla="*/ 2458720 h 3522133"/>
                  <a:gd name="connsiteX46" fmla="*/ 1333537 w 2228101"/>
                  <a:gd name="connsiteY46" fmla="*/ 2499360 h 3522133"/>
                  <a:gd name="connsiteX47" fmla="*/ 1413547 w 2228101"/>
                  <a:gd name="connsiteY47" fmla="*/ 2520526 h 3522133"/>
                  <a:gd name="connsiteX48" fmla="*/ 1428363 w 2228101"/>
                  <a:gd name="connsiteY48" fmla="*/ 2580640 h 3522133"/>
                  <a:gd name="connsiteX49" fmla="*/ 1482550 w 2228101"/>
                  <a:gd name="connsiteY49" fmla="*/ 2640329 h 3522133"/>
                  <a:gd name="connsiteX50" fmla="*/ 1568910 w 2228101"/>
                  <a:gd name="connsiteY50" fmla="*/ 2664036 h 3522133"/>
                  <a:gd name="connsiteX51" fmla="*/ 1573566 w 2228101"/>
                  <a:gd name="connsiteY51" fmla="*/ 2755477 h 3522133"/>
                  <a:gd name="connsiteX52" fmla="*/ 1678977 w 2228101"/>
                  <a:gd name="connsiteY52" fmla="*/ 2804160 h 3522133"/>
                  <a:gd name="connsiteX53" fmla="*/ 1645110 w 2228101"/>
                  <a:gd name="connsiteY53" fmla="*/ 2878666 h 3522133"/>
                  <a:gd name="connsiteX54" fmla="*/ 1767030 w 2228101"/>
                  <a:gd name="connsiteY54" fmla="*/ 2905760 h 3522133"/>
                  <a:gd name="connsiteX55" fmla="*/ 1848310 w 2228101"/>
                  <a:gd name="connsiteY55" fmla="*/ 3014133 h 3522133"/>
                  <a:gd name="connsiteX56" fmla="*/ 1916043 w 2228101"/>
                  <a:gd name="connsiteY56" fmla="*/ 3061546 h 3522133"/>
                  <a:gd name="connsiteX57" fmla="*/ 1921547 w 2228101"/>
                  <a:gd name="connsiteY57" fmla="*/ 3086946 h 3522133"/>
                  <a:gd name="connsiteX58" fmla="*/ 2014680 w 2228101"/>
                  <a:gd name="connsiteY58" fmla="*/ 3102610 h 3522133"/>
                  <a:gd name="connsiteX59" fmla="*/ 2112470 w 2228101"/>
                  <a:gd name="connsiteY59" fmla="*/ 3163146 h 3522133"/>
                  <a:gd name="connsiteX60" fmla="*/ 2180203 w 2228101"/>
                  <a:gd name="connsiteY60" fmla="*/ 3257973 h 3522133"/>
                  <a:gd name="connsiteX61" fmla="*/ 2222537 w 2228101"/>
                  <a:gd name="connsiteY61" fmla="*/ 3257973 h 3522133"/>
                  <a:gd name="connsiteX62" fmla="*/ 2215764 w 2228101"/>
                  <a:gd name="connsiteY62" fmla="*/ 3314277 h 3522133"/>
                  <a:gd name="connsiteX63" fmla="*/ 1597697 w 2228101"/>
                  <a:gd name="connsiteY63" fmla="*/ 3522133 h 3522133"/>
                  <a:gd name="connsiteX0" fmla="*/ 1597751 w 2228155"/>
                  <a:gd name="connsiteY0" fmla="*/ 3522133 h 3522133"/>
                  <a:gd name="connsiteX1" fmla="*/ 1306497 w 2228155"/>
                  <a:gd name="connsiteY1" fmla="*/ 3291840 h 3522133"/>
                  <a:gd name="connsiteX2" fmla="*/ 1123617 w 2228155"/>
                  <a:gd name="connsiteY2" fmla="*/ 3061546 h 3522133"/>
                  <a:gd name="connsiteX3" fmla="*/ 1062657 w 2228155"/>
                  <a:gd name="connsiteY3" fmla="*/ 3020906 h 3522133"/>
                  <a:gd name="connsiteX4" fmla="*/ 964883 w 2228155"/>
                  <a:gd name="connsiteY4" fmla="*/ 2893181 h 3522133"/>
                  <a:gd name="connsiteX5" fmla="*/ 793841 w 2228155"/>
                  <a:gd name="connsiteY5" fmla="*/ 2685627 h 3522133"/>
                  <a:gd name="connsiteX6" fmla="*/ 544867 w 2228155"/>
                  <a:gd name="connsiteY6" fmla="*/ 2286123 h 3522133"/>
                  <a:gd name="connsiteX7" fmla="*/ 397600 w 2228155"/>
                  <a:gd name="connsiteY7" fmla="*/ 1899073 h 3522133"/>
                  <a:gd name="connsiteX8" fmla="*/ 283910 w 2228155"/>
                  <a:gd name="connsiteY8" fmla="*/ 1555804 h 3522133"/>
                  <a:gd name="connsiteX9" fmla="*/ 196165 w 2228155"/>
                  <a:gd name="connsiteY9" fmla="*/ 1290196 h 3522133"/>
                  <a:gd name="connsiteX10" fmla="*/ 46510 w 2228155"/>
                  <a:gd name="connsiteY10" fmla="*/ 647220 h 3522133"/>
                  <a:gd name="connsiteX11" fmla="*/ 12036 w 2228155"/>
                  <a:gd name="connsiteY11" fmla="*/ 279547 h 3522133"/>
                  <a:gd name="connsiteX12" fmla="*/ 514 w 2228155"/>
                  <a:gd name="connsiteY12" fmla="*/ 98636 h 3522133"/>
                  <a:gd name="connsiteX13" fmla="*/ 26337 w 2228155"/>
                  <a:gd name="connsiteY13" fmla="*/ 27093 h 3522133"/>
                  <a:gd name="connsiteX14" fmla="*/ 19564 w 2228155"/>
                  <a:gd name="connsiteY14" fmla="*/ 0 h 3522133"/>
                  <a:gd name="connsiteX15" fmla="*/ 426387 w 2228155"/>
                  <a:gd name="connsiteY15" fmla="*/ 89746 h 3522133"/>
                  <a:gd name="connsiteX16" fmla="*/ 751084 w 2228155"/>
                  <a:gd name="connsiteY16" fmla="*/ 33866 h 3522133"/>
                  <a:gd name="connsiteX17" fmla="*/ 887398 w 2228155"/>
                  <a:gd name="connsiteY17" fmla="*/ 6773 h 3522133"/>
                  <a:gd name="connsiteX18" fmla="*/ 933964 w 2228155"/>
                  <a:gd name="connsiteY18" fmla="*/ 128693 h 3522133"/>
                  <a:gd name="connsiteX19" fmla="*/ 988151 w 2228155"/>
                  <a:gd name="connsiteY19" fmla="*/ 453813 h 3522133"/>
                  <a:gd name="connsiteX20" fmla="*/ 1110071 w 2228155"/>
                  <a:gd name="connsiteY20" fmla="*/ 765386 h 3522133"/>
                  <a:gd name="connsiteX21" fmla="*/ 1198124 w 2228155"/>
                  <a:gd name="connsiteY21" fmla="*/ 995680 h 3522133"/>
                  <a:gd name="connsiteX22" fmla="*/ 1196007 w 2228155"/>
                  <a:gd name="connsiteY22" fmla="*/ 1082463 h 3522133"/>
                  <a:gd name="connsiteX23" fmla="*/ 1055884 w 2228155"/>
                  <a:gd name="connsiteY23" fmla="*/ 1171786 h 3522133"/>
                  <a:gd name="connsiteX24" fmla="*/ 845911 w 2228155"/>
                  <a:gd name="connsiteY24" fmla="*/ 1232746 h 3522133"/>
                  <a:gd name="connsiteX25" fmla="*/ 767171 w 2228155"/>
                  <a:gd name="connsiteY25" fmla="*/ 1282276 h 3522133"/>
                  <a:gd name="connsiteX26" fmla="*/ 764631 w 2228155"/>
                  <a:gd name="connsiteY26" fmla="*/ 1381760 h 3522133"/>
                  <a:gd name="connsiteX27" fmla="*/ 778177 w 2228155"/>
                  <a:gd name="connsiteY27" fmla="*/ 1422400 h 3522133"/>
                  <a:gd name="connsiteX28" fmla="*/ 832788 w 2228155"/>
                  <a:gd name="connsiteY28" fmla="*/ 1495636 h 3522133"/>
                  <a:gd name="connsiteX29" fmla="*/ 791724 w 2228155"/>
                  <a:gd name="connsiteY29" fmla="*/ 1591733 h 3522133"/>
                  <a:gd name="connsiteX30" fmla="*/ 849721 w 2228155"/>
                  <a:gd name="connsiteY30" fmla="*/ 1631104 h 3522133"/>
                  <a:gd name="connsiteX31" fmla="*/ 845911 w 2228155"/>
                  <a:gd name="connsiteY31" fmla="*/ 1720426 h 3522133"/>
                  <a:gd name="connsiteX32" fmla="*/ 879777 w 2228155"/>
                  <a:gd name="connsiteY32" fmla="*/ 1774613 h 3522133"/>
                  <a:gd name="connsiteX33" fmla="*/ 928037 w 2228155"/>
                  <a:gd name="connsiteY33" fmla="*/ 1800860 h 3522133"/>
                  <a:gd name="connsiteX34" fmla="*/ 927191 w 2228155"/>
                  <a:gd name="connsiteY34" fmla="*/ 1916853 h 3522133"/>
                  <a:gd name="connsiteX35" fmla="*/ 954284 w 2228155"/>
                  <a:gd name="connsiteY35" fmla="*/ 1964266 h 3522133"/>
                  <a:gd name="connsiteX36" fmla="*/ 1035564 w 2228155"/>
                  <a:gd name="connsiteY36" fmla="*/ 1977813 h 3522133"/>
                  <a:gd name="connsiteX37" fmla="*/ 1076204 w 2228155"/>
                  <a:gd name="connsiteY37" fmla="*/ 2052320 h 3522133"/>
                  <a:gd name="connsiteX38" fmla="*/ 1042337 w 2228155"/>
                  <a:gd name="connsiteY38" fmla="*/ 2133600 h 3522133"/>
                  <a:gd name="connsiteX39" fmla="*/ 1069431 w 2228155"/>
                  <a:gd name="connsiteY39" fmla="*/ 2167466 h 3522133"/>
                  <a:gd name="connsiteX40" fmla="*/ 1143937 w 2228155"/>
                  <a:gd name="connsiteY40" fmla="*/ 2181013 h 3522133"/>
                  <a:gd name="connsiteX41" fmla="*/ 1211671 w 2228155"/>
                  <a:gd name="connsiteY41" fmla="*/ 2214880 h 3522133"/>
                  <a:gd name="connsiteX42" fmla="*/ 1184577 w 2228155"/>
                  <a:gd name="connsiteY42" fmla="*/ 2262293 h 3522133"/>
                  <a:gd name="connsiteX43" fmla="*/ 1231991 w 2228155"/>
                  <a:gd name="connsiteY43" fmla="*/ 2339340 h 3522133"/>
                  <a:gd name="connsiteX44" fmla="*/ 1300993 w 2228155"/>
                  <a:gd name="connsiteY44" fmla="*/ 2371090 h 3522133"/>
                  <a:gd name="connsiteX45" fmla="*/ 1306497 w 2228155"/>
                  <a:gd name="connsiteY45" fmla="*/ 2458720 h 3522133"/>
                  <a:gd name="connsiteX46" fmla="*/ 1333591 w 2228155"/>
                  <a:gd name="connsiteY46" fmla="*/ 2499360 h 3522133"/>
                  <a:gd name="connsiteX47" fmla="*/ 1413601 w 2228155"/>
                  <a:gd name="connsiteY47" fmla="*/ 2520526 h 3522133"/>
                  <a:gd name="connsiteX48" fmla="*/ 1428417 w 2228155"/>
                  <a:gd name="connsiteY48" fmla="*/ 2580640 h 3522133"/>
                  <a:gd name="connsiteX49" fmla="*/ 1482604 w 2228155"/>
                  <a:gd name="connsiteY49" fmla="*/ 2640329 h 3522133"/>
                  <a:gd name="connsiteX50" fmla="*/ 1568964 w 2228155"/>
                  <a:gd name="connsiteY50" fmla="*/ 2664036 h 3522133"/>
                  <a:gd name="connsiteX51" fmla="*/ 1573620 w 2228155"/>
                  <a:gd name="connsiteY51" fmla="*/ 2755477 h 3522133"/>
                  <a:gd name="connsiteX52" fmla="*/ 1679031 w 2228155"/>
                  <a:gd name="connsiteY52" fmla="*/ 2804160 h 3522133"/>
                  <a:gd name="connsiteX53" fmla="*/ 1645164 w 2228155"/>
                  <a:gd name="connsiteY53" fmla="*/ 2878666 h 3522133"/>
                  <a:gd name="connsiteX54" fmla="*/ 1767084 w 2228155"/>
                  <a:gd name="connsiteY54" fmla="*/ 2905760 h 3522133"/>
                  <a:gd name="connsiteX55" fmla="*/ 1848364 w 2228155"/>
                  <a:gd name="connsiteY55" fmla="*/ 3014133 h 3522133"/>
                  <a:gd name="connsiteX56" fmla="*/ 1916097 w 2228155"/>
                  <a:gd name="connsiteY56" fmla="*/ 3061546 h 3522133"/>
                  <a:gd name="connsiteX57" fmla="*/ 1921601 w 2228155"/>
                  <a:gd name="connsiteY57" fmla="*/ 3086946 h 3522133"/>
                  <a:gd name="connsiteX58" fmla="*/ 2014734 w 2228155"/>
                  <a:gd name="connsiteY58" fmla="*/ 3102610 h 3522133"/>
                  <a:gd name="connsiteX59" fmla="*/ 2112524 w 2228155"/>
                  <a:gd name="connsiteY59" fmla="*/ 3163146 h 3522133"/>
                  <a:gd name="connsiteX60" fmla="*/ 2180257 w 2228155"/>
                  <a:gd name="connsiteY60" fmla="*/ 3257973 h 3522133"/>
                  <a:gd name="connsiteX61" fmla="*/ 2222591 w 2228155"/>
                  <a:gd name="connsiteY61" fmla="*/ 3257973 h 3522133"/>
                  <a:gd name="connsiteX62" fmla="*/ 2215818 w 2228155"/>
                  <a:gd name="connsiteY62" fmla="*/ 3314277 h 3522133"/>
                  <a:gd name="connsiteX63" fmla="*/ 1597751 w 2228155"/>
                  <a:gd name="connsiteY63" fmla="*/ 3522133 h 3522133"/>
                  <a:gd name="connsiteX0" fmla="*/ 1597751 w 2228155"/>
                  <a:gd name="connsiteY0" fmla="*/ 3522133 h 3522133"/>
                  <a:gd name="connsiteX1" fmla="*/ 1306497 w 2228155"/>
                  <a:gd name="connsiteY1" fmla="*/ 3291840 h 3522133"/>
                  <a:gd name="connsiteX2" fmla="*/ 1123617 w 2228155"/>
                  <a:gd name="connsiteY2" fmla="*/ 3061546 h 3522133"/>
                  <a:gd name="connsiteX3" fmla="*/ 1062657 w 2228155"/>
                  <a:gd name="connsiteY3" fmla="*/ 3020906 h 3522133"/>
                  <a:gd name="connsiteX4" fmla="*/ 964883 w 2228155"/>
                  <a:gd name="connsiteY4" fmla="*/ 2893181 h 3522133"/>
                  <a:gd name="connsiteX5" fmla="*/ 793841 w 2228155"/>
                  <a:gd name="connsiteY5" fmla="*/ 2685627 h 3522133"/>
                  <a:gd name="connsiteX6" fmla="*/ 544867 w 2228155"/>
                  <a:gd name="connsiteY6" fmla="*/ 2286123 h 3522133"/>
                  <a:gd name="connsiteX7" fmla="*/ 397600 w 2228155"/>
                  <a:gd name="connsiteY7" fmla="*/ 1899073 h 3522133"/>
                  <a:gd name="connsiteX8" fmla="*/ 283910 w 2228155"/>
                  <a:gd name="connsiteY8" fmla="*/ 1555804 h 3522133"/>
                  <a:gd name="connsiteX9" fmla="*/ 196165 w 2228155"/>
                  <a:gd name="connsiteY9" fmla="*/ 1290196 h 3522133"/>
                  <a:gd name="connsiteX10" fmla="*/ 46510 w 2228155"/>
                  <a:gd name="connsiteY10" fmla="*/ 647220 h 3522133"/>
                  <a:gd name="connsiteX11" fmla="*/ 12036 w 2228155"/>
                  <a:gd name="connsiteY11" fmla="*/ 279547 h 3522133"/>
                  <a:gd name="connsiteX12" fmla="*/ 514 w 2228155"/>
                  <a:gd name="connsiteY12" fmla="*/ 98636 h 3522133"/>
                  <a:gd name="connsiteX13" fmla="*/ 26337 w 2228155"/>
                  <a:gd name="connsiteY13" fmla="*/ 27093 h 3522133"/>
                  <a:gd name="connsiteX14" fmla="*/ 19564 w 2228155"/>
                  <a:gd name="connsiteY14" fmla="*/ 0 h 3522133"/>
                  <a:gd name="connsiteX15" fmla="*/ 426387 w 2228155"/>
                  <a:gd name="connsiteY15" fmla="*/ 89746 h 3522133"/>
                  <a:gd name="connsiteX16" fmla="*/ 751084 w 2228155"/>
                  <a:gd name="connsiteY16" fmla="*/ 33866 h 3522133"/>
                  <a:gd name="connsiteX17" fmla="*/ 887398 w 2228155"/>
                  <a:gd name="connsiteY17" fmla="*/ 6773 h 3522133"/>
                  <a:gd name="connsiteX18" fmla="*/ 933964 w 2228155"/>
                  <a:gd name="connsiteY18" fmla="*/ 128693 h 3522133"/>
                  <a:gd name="connsiteX19" fmla="*/ 988151 w 2228155"/>
                  <a:gd name="connsiteY19" fmla="*/ 453813 h 3522133"/>
                  <a:gd name="connsiteX20" fmla="*/ 1110071 w 2228155"/>
                  <a:gd name="connsiteY20" fmla="*/ 765386 h 3522133"/>
                  <a:gd name="connsiteX21" fmla="*/ 1198124 w 2228155"/>
                  <a:gd name="connsiteY21" fmla="*/ 995680 h 3522133"/>
                  <a:gd name="connsiteX22" fmla="*/ 1196007 w 2228155"/>
                  <a:gd name="connsiteY22" fmla="*/ 1082463 h 3522133"/>
                  <a:gd name="connsiteX23" fmla="*/ 1055884 w 2228155"/>
                  <a:gd name="connsiteY23" fmla="*/ 1171786 h 3522133"/>
                  <a:gd name="connsiteX24" fmla="*/ 845911 w 2228155"/>
                  <a:gd name="connsiteY24" fmla="*/ 1232746 h 3522133"/>
                  <a:gd name="connsiteX25" fmla="*/ 767171 w 2228155"/>
                  <a:gd name="connsiteY25" fmla="*/ 1282276 h 3522133"/>
                  <a:gd name="connsiteX26" fmla="*/ 764631 w 2228155"/>
                  <a:gd name="connsiteY26" fmla="*/ 1381760 h 3522133"/>
                  <a:gd name="connsiteX27" fmla="*/ 778177 w 2228155"/>
                  <a:gd name="connsiteY27" fmla="*/ 1422400 h 3522133"/>
                  <a:gd name="connsiteX28" fmla="*/ 832788 w 2228155"/>
                  <a:gd name="connsiteY28" fmla="*/ 1495636 h 3522133"/>
                  <a:gd name="connsiteX29" fmla="*/ 791724 w 2228155"/>
                  <a:gd name="connsiteY29" fmla="*/ 1591733 h 3522133"/>
                  <a:gd name="connsiteX30" fmla="*/ 849721 w 2228155"/>
                  <a:gd name="connsiteY30" fmla="*/ 1631104 h 3522133"/>
                  <a:gd name="connsiteX31" fmla="*/ 845911 w 2228155"/>
                  <a:gd name="connsiteY31" fmla="*/ 1720426 h 3522133"/>
                  <a:gd name="connsiteX32" fmla="*/ 879777 w 2228155"/>
                  <a:gd name="connsiteY32" fmla="*/ 1774613 h 3522133"/>
                  <a:gd name="connsiteX33" fmla="*/ 928037 w 2228155"/>
                  <a:gd name="connsiteY33" fmla="*/ 1800860 h 3522133"/>
                  <a:gd name="connsiteX34" fmla="*/ 927191 w 2228155"/>
                  <a:gd name="connsiteY34" fmla="*/ 1916853 h 3522133"/>
                  <a:gd name="connsiteX35" fmla="*/ 954284 w 2228155"/>
                  <a:gd name="connsiteY35" fmla="*/ 1964266 h 3522133"/>
                  <a:gd name="connsiteX36" fmla="*/ 1035564 w 2228155"/>
                  <a:gd name="connsiteY36" fmla="*/ 1977813 h 3522133"/>
                  <a:gd name="connsiteX37" fmla="*/ 1076204 w 2228155"/>
                  <a:gd name="connsiteY37" fmla="*/ 2052320 h 3522133"/>
                  <a:gd name="connsiteX38" fmla="*/ 1042337 w 2228155"/>
                  <a:gd name="connsiteY38" fmla="*/ 2133600 h 3522133"/>
                  <a:gd name="connsiteX39" fmla="*/ 1069431 w 2228155"/>
                  <a:gd name="connsiteY39" fmla="*/ 2167466 h 3522133"/>
                  <a:gd name="connsiteX40" fmla="*/ 1143937 w 2228155"/>
                  <a:gd name="connsiteY40" fmla="*/ 2181013 h 3522133"/>
                  <a:gd name="connsiteX41" fmla="*/ 1211671 w 2228155"/>
                  <a:gd name="connsiteY41" fmla="*/ 2214880 h 3522133"/>
                  <a:gd name="connsiteX42" fmla="*/ 1184577 w 2228155"/>
                  <a:gd name="connsiteY42" fmla="*/ 2262293 h 3522133"/>
                  <a:gd name="connsiteX43" fmla="*/ 1231991 w 2228155"/>
                  <a:gd name="connsiteY43" fmla="*/ 2339340 h 3522133"/>
                  <a:gd name="connsiteX44" fmla="*/ 1300993 w 2228155"/>
                  <a:gd name="connsiteY44" fmla="*/ 2371090 h 3522133"/>
                  <a:gd name="connsiteX45" fmla="*/ 1306497 w 2228155"/>
                  <a:gd name="connsiteY45" fmla="*/ 2458720 h 3522133"/>
                  <a:gd name="connsiteX46" fmla="*/ 1333591 w 2228155"/>
                  <a:gd name="connsiteY46" fmla="*/ 2499360 h 3522133"/>
                  <a:gd name="connsiteX47" fmla="*/ 1413601 w 2228155"/>
                  <a:gd name="connsiteY47" fmla="*/ 2520526 h 3522133"/>
                  <a:gd name="connsiteX48" fmla="*/ 1428417 w 2228155"/>
                  <a:gd name="connsiteY48" fmla="*/ 2580640 h 3522133"/>
                  <a:gd name="connsiteX49" fmla="*/ 1482604 w 2228155"/>
                  <a:gd name="connsiteY49" fmla="*/ 2640329 h 3522133"/>
                  <a:gd name="connsiteX50" fmla="*/ 1568964 w 2228155"/>
                  <a:gd name="connsiteY50" fmla="*/ 2664036 h 3522133"/>
                  <a:gd name="connsiteX51" fmla="*/ 1573620 w 2228155"/>
                  <a:gd name="connsiteY51" fmla="*/ 2755477 h 3522133"/>
                  <a:gd name="connsiteX52" fmla="*/ 1679031 w 2228155"/>
                  <a:gd name="connsiteY52" fmla="*/ 2804160 h 3522133"/>
                  <a:gd name="connsiteX53" fmla="*/ 1645164 w 2228155"/>
                  <a:gd name="connsiteY53" fmla="*/ 2878666 h 3522133"/>
                  <a:gd name="connsiteX54" fmla="*/ 1767084 w 2228155"/>
                  <a:gd name="connsiteY54" fmla="*/ 2905760 h 3522133"/>
                  <a:gd name="connsiteX55" fmla="*/ 1848364 w 2228155"/>
                  <a:gd name="connsiteY55" fmla="*/ 3014133 h 3522133"/>
                  <a:gd name="connsiteX56" fmla="*/ 1916097 w 2228155"/>
                  <a:gd name="connsiteY56" fmla="*/ 3061546 h 3522133"/>
                  <a:gd name="connsiteX57" fmla="*/ 1921601 w 2228155"/>
                  <a:gd name="connsiteY57" fmla="*/ 3086946 h 3522133"/>
                  <a:gd name="connsiteX58" fmla="*/ 2014734 w 2228155"/>
                  <a:gd name="connsiteY58" fmla="*/ 3102610 h 3522133"/>
                  <a:gd name="connsiteX59" fmla="*/ 2112524 w 2228155"/>
                  <a:gd name="connsiteY59" fmla="*/ 3163146 h 3522133"/>
                  <a:gd name="connsiteX60" fmla="*/ 2180257 w 2228155"/>
                  <a:gd name="connsiteY60" fmla="*/ 3257973 h 3522133"/>
                  <a:gd name="connsiteX61" fmla="*/ 2222591 w 2228155"/>
                  <a:gd name="connsiteY61" fmla="*/ 3257973 h 3522133"/>
                  <a:gd name="connsiteX62" fmla="*/ 2215818 w 2228155"/>
                  <a:gd name="connsiteY62" fmla="*/ 3314277 h 3522133"/>
                  <a:gd name="connsiteX63" fmla="*/ 1597751 w 2228155"/>
                  <a:gd name="connsiteY63" fmla="*/ 3522133 h 3522133"/>
                  <a:gd name="connsiteX0" fmla="*/ 1597751 w 2228155"/>
                  <a:gd name="connsiteY0" fmla="*/ 3522133 h 3522133"/>
                  <a:gd name="connsiteX1" fmla="*/ 1306497 w 2228155"/>
                  <a:gd name="connsiteY1" fmla="*/ 3291840 h 3522133"/>
                  <a:gd name="connsiteX2" fmla="*/ 1123617 w 2228155"/>
                  <a:gd name="connsiteY2" fmla="*/ 3061546 h 3522133"/>
                  <a:gd name="connsiteX3" fmla="*/ 1062657 w 2228155"/>
                  <a:gd name="connsiteY3" fmla="*/ 3020906 h 3522133"/>
                  <a:gd name="connsiteX4" fmla="*/ 964883 w 2228155"/>
                  <a:gd name="connsiteY4" fmla="*/ 2893181 h 3522133"/>
                  <a:gd name="connsiteX5" fmla="*/ 793841 w 2228155"/>
                  <a:gd name="connsiteY5" fmla="*/ 2685627 h 3522133"/>
                  <a:gd name="connsiteX6" fmla="*/ 544867 w 2228155"/>
                  <a:gd name="connsiteY6" fmla="*/ 2286123 h 3522133"/>
                  <a:gd name="connsiteX7" fmla="*/ 397600 w 2228155"/>
                  <a:gd name="connsiteY7" fmla="*/ 1899073 h 3522133"/>
                  <a:gd name="connsiteX8" fmla="*/ 283910 w 2228155"/>
                  <a:gd name="connsiteY8" fmla="*/ 1555804 h 3522133"/>
                  <a:gd name="connsiteX9" fmla="*/ 196165 w 2228155"/>
                  <a:gd name="connsiteY9" fmla="*/ 1290196 h 3522133"/>
                  <a:gd name="connsiteX10" fmla="*/ 46510 w 2228155"/>
                  <a:gd name="connsiteY10" fmla="*/ 647220 h 3522133"/>
                  <a:gd name="connsiteX11" fmla="*/ 12036 w 2228155"/>
                  <a:gd name="connsiteY11" fmla="*/ 279547 h 3522133"/>
                  <a:gd name="connsiteX12" fmla="*/ 514 w 2228155"/>
                  <a:gd name="connsiteY12" fmla="*/ 98636 h 3522133"/>
                  <a:gd name="connsiteX13" fmla="*/ 26337 w 2228155"/>
                  <a:gd name="connsiteY13" fmla="*/ 27093 h 3522133"/>
                  <a:gd name="connsiteX14" fmla="*/ 19564 w 2228155"/>
                  <a:gd name="connsiteY14" fmla="*/ 0 h 3522133"/>
                  <a:gd name="connsiteX15" fmla="*/ 426387 w 2228155"/>
                  <a:gd name="connsiteY15" fmla="*/ 89746 h 3522133"/>
                  <a:gd name="connsiteX16" fmla="*/ 751084 w 2228155"/>
                  <a:gd name="connsiteY16" fmla="*/ 33866 h 3522133"/>
                  <a:gd name="connsiteX17" fmla="*/ 887398 w 2228155"/>
                  <a:gd name="connsiteY17" fmla="*/ 6773 h 3522133"/>
                  <a:gd name="connsiteX18" fmla="*/ 933964 w 2228155"/>
                  <a:gd name="connsiteY18" fmla="*/ 128693 h 3522133"/>
                  <a:gd name="connsiteX19" fmla="*/ 988151 w 2228155"/>
                  <a:gd name="connsiteY19" fmla="*/ 453813 h 3522133"/>
                  <a:gd name="connsiteX20" fmla="*/ 1110071 w 2228155"/>
                  <a:gd name="connsiteY20" fmla="*/ 765386 h 3522133"/>
                  <a:gd name="connsiteX21" fmla="*/ 1198124 w 2228155"/>
                  <a:gd name="connsiteY21" fmla="*/ 995680 h 3522133"/>
                  <a:gd name="connsiteX22" fmla="*/ 1196007 w 2228155"/>
                  <a:gd name="connsiteY22" fmla="*/ 1082463 h 3522133"/>
                  <a:gd name="connsiteX23" fmla="*/ 1055884 w 2228155"/>
                  <a:gd name="connsiteY23" fmla="*/ 1171786 h 3522133"/>
                  <a:gd name="connsiteX24" fmla="*/ 845911 w 2228155"/>
                  <a:gd name="connsiteY24" fmla="*/ 1232746 h 3522133"/>
                  <a:gd name="connsiteX25" fmla="*/ 767171 w 2228155"/>
                  <a:gd name="connsiteY25" fmla="*/ 1282276 h 3522133"/>
                  <a:gd name="connsiteX26" fmla="*/ 764631 w 2228155"/>
                  <a:gd name="connsiteY26" fmla="*/ 1381760 h 3522133"/>
                  <a:gd name="connsiteX27" fmla="*/ 778177 w 2228155"/>
                  <a:gd name="connsiteY27" fmla="*/ 1422400 h 3522133"/>
                  <a:gd name="connsiteX28" fmla="*/ 832788 w 2228155"/>
                  <a:gd name="connsiteY28" fmla="*/ 1495636 h 3522133"/>
                  <a:gd name="connsiteX29" fmla="*/ 791724 w 2228155"/>
                  <a:gd name="connsiteY29" fmla="*/ 1591733 h 3522133"/>
                  <a:gd name="connsiteX30" fmla="*/ 849721 w 2228155"/>
                  <a:gd name="connsiteY30" fmla="*/ 1631104 h 3522133"/>
                  <a:gd name="connsiteX31" fmla="*/ 845911 w 2228155"/>
                  <a:gd name="connsiteY31" fmla="*/ 1720426 h 3522133"/>
                  <a:gd name="connsiteX32" fmla="*/ 879777 w 2228155"/>
                  <a:gd name="connsiteY32" fmla="*/ 1774613 h 3522133"/>
                  <a:gd name="connsiteX33" fmla="*/ 928037 w 2228155"/>
                  <a:gd name="connsiteY33" fmla="*/ 1800860 h 3522133"/>
                  <a:gd name="connsiteX34" fmla="*/ 927191 w 2228155"/>
                  <a:gd name="connsiteY34" fmla="*/ 1916853 h 3522133"/>
                  <a:gd name="connsiteX35" fmla="*/ 954284 w 2228155"/>
                  <a:gd name="connsiteY35" fmla="*/ 1964266 h 3522133"/>
                  <a:gd name="connsiteX36" fmla="*/ 1035564 w 2228155"/>
                  <a:gd name="connsiteY36" fmla="*/ 1977813 h 3522133"/>
                  <a:gd name="connsiteX37" fmla="*/ 1076204 w 2228155"/>
                  <a:gd name="connsiteY37" fmla="*/ 2052320 h 3522133"/>
                  <a:gd name="connsiteX38" fmla="*/ 1042337 w 2228155"/>
                  <a:gd name="connsiteY38" fmla="*/ 2133600 h 3522133"/>
                  <a:gd name="connsiteX39" fmla="*/ 1069431 w 2228155"/>
                  <a:gd name="connsiteY39" fmla="*/ 2167466 h 3522133"/>
                  <a:gd name="connsiteX40" fmla="*/ 1143937 w 2228155"/>
                  <a:gd name="connsiteY40" fmla="*/ 2181013 h 3522133"/>
                  <a:gd name="connsiteX41" fmla="*/ 1211671 w 2228155"/>
                  <a:gd name="connsiteY41" fmla="*/ 2214880 h 3522133"/>
                  <a:gd name="connsiteX42" fmla="*/ 1184577 w 2228155"/>
                  <a:gd name="connsiteY42" fmla="*/ 2262293 h 3522133"/>
                  <a:gd name="connsiteX43" fmla="*/ 1231991 w 2228155"/>
                  <a:gd name="connsiteY43" fmla="*/ 2339340 h 3522133"/>
                  <a:gd name="connsiteX44" fmla="*/ 1300993 w 2228155"/>
                  <a:gd name="connsiteY44" fmla="*/ 2371090 h 3522133"/>
                  <a:gd name="connsiteX45" fmla="*/ 1306497 w 2228155"/>
                  <a:gd name="connsiteY45" fmla="*/ 2458720 h 3522133"/>
                  <a:gd name="connsiteX46" fmla="*/ 1333591 w 2228155"/>
                  <a:gd name="connsiteY46" fmla="*/ 2499360 h 3522133"/>
                  <a:gd name="connsiteX47" fmla="*/ 1413601 w 2228155"/>
                  <a:gd name="connsiteY47" fmla="*/ 2520526 h 3522133"/>
                  <a:gd name="connsiteX48" fmla="*/ 1428417 w 2228155"/>
                  <a:gd name="connsiteY48" fmla="*/ 2580640 h 3522133"/>
                  <a:gd name="connsiteX49" fmla="*/ 1482604 w 2228155"/>
                  <a:gd name="connsiteY49" fmla="*/ 2640329 h 3522133"/>
                  <a:gd name="connsiteX50" fmla="*/ 1568964 w 2228155"/>
                  <a:gd name="connsiteY50" fmla="*/ 2664036 h 3522133"/>
                  <a:gd name="connsiteX51" fmla="*/ 1573620 w 2228155"/>
                  <a:gd name="connsiteY51" fmla="*/ 2755477 h 3522133"/>
                  <a:gd name="connsiteX52" fmla="*/ 1679031 w 2228155"/>
                  <a:gd name="connsiteY52" fmla="*/ 2804160 h 3522133"/>
                  <a:gd name="connsiteX53" fmla="*/ 1645164 w 2228155"/>
                  <a:gd name="connsiteY53" fmla="*/ 2878666 h 3522133"/>
                  <a:gd name="connsiteX54" fmla="*/ 1767084 w 2228155"/>
                  <a:gd name="connsiteY54" fmla="*/ 2905760 h 3522133"/>
                  <a:gd name="connsiteX55" fmla="*/ 1848364 w 2228155"/>
                  <a:gd name="connsiteY55" fmla="*/ 3014133 h 3522133"/>
                  <a:gd name="connsiteX56" fmla="*/ 1916097 w 2228155"/>
                  <a:gd name="connsiteY56" fmla="*/ 3061546 h 3522133"/>
                  <a:gd name="connsiteX57" fmla="*/ 1921601 w 2228155"/>
                  <a:gd name="connsiteY57" fmla="*/ 3086946 h 3522133"/>
                  <a:gd name="connsiteX58" fmla="*/ 2014734 w 2228155"/>
                  <a:gd name="connsiteY58" fmla="*/ 3102610 h 3522133"/>
                  <a:gd name="connsiteX59" fmla="*/ 2112524 w 2228155"/>
                  <a:gd name="connsiteY59" fmla="*/ 3163146 h 3522133"/>
                  <a:gd name="connsiteX60" fmla="*/ 2180257 w 2228155"/>
                  <a:gd name="connsiteY60" fmla="*/ 3257973 h 3522133"/>
                  <a:gd name="connsiteX61" fmla="*/ 2222591 w 2228155"/>
                  <a:gd name="connsiteY61" fmla="*/ 3257973 h 3522133"/>
                  <a:gd name="connsiteX62" fmla="*/ 2215818 w 2228155"/>
                  <a:gd name="connsiteY62" fmla="*/ 3314277 h 3522133"/>
                  <a:gd name="connsiteX63" fmla="*/ 1597751 w 2228155"/>
                  <a:gd name="connsiteY63" fmla="*/ 3522133 h 3522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</a:cxnLst>
                <a:rect l="l" t="t" r="r" b="b"/>
                <a:pathLst>
                  <a:path w="2228155" h="3522133">
                    <a:moveTo>
                      <a:pt x="1597751" y="3522133"/>
                    </a:moveTo>
                    <a:lnTo>
                      <a:pt x="1306497" y="3291840"/>
                    </a:lnTo>
                    <a:lnTo>
                      <a:pt x="1123617" y="3061546"/>
                    </a:lnTo>
                    <a:lnTo>
                      <a:pt x="1062657" y="3020906"/>
                    </a:lnTo>
                    <a:cubicBezTo>
                      <a:pt x="1036201" y="2992845"/>
                      <a:pt x="1009686" y="2949061"/>
                      <a:pt x="964883" y="2893181"/>
                    </a:cubicBezTo>
                    <a:cubicBezTo>
                      <a:pt x="920080" y="2837301"/>
                      <a:pt x="863844" y="2786803"/>
                      <a:pt x="793841" y="2685627"/>
                    </a:cubicBezTo>
                    <a:cubicBezTo>
                      <a:pt x="723838" y="2584451"/>
                      <a:pt x="594159" y="2424386"/>
                      <a:pt x="544867" y="2286123"/>
                    </a:cubicBezTo>
                    <a:cubicBezTo>
                      <a:pt x="499288" y="2158276"/>
                      <a:pt x="441093" y="2020793"/>
                      <a:pt x="397600" y="1899073"/>
                    </a:cubicBezTo>
                    <a:cubicBezTo>
                      <a:pt x="354107" y="1777353"/>
                      <a:pt x="317482" y="1657283"/>
                      <a:pt x="283910" y="1555804"/>
                    </a:cubicBezTo>
                    <a:cubicBezTo>
                      <a:pt x="250338" y="1454325"/>
                      <a:pt x="235732" y="1441627"/>
                      <a:pt x="196165" y="1290196"/>
                    </a:cubicBezTo>
                    <a:cubicBezTo>
                      <a:pt x="156598" y="1138765"/>
                      <a:pt x="63946" y="815661"/>
                      <a:pt x="46510" y="647220"/>
                    </a:cubicBezTo>
                    <a:cubicBezTo>
                      <a:pt x="28881" y="476916"/>
                      <a:pt x="19702" y="370978"/>
                      <a:pt x="12036" y="279547"/>
                    </a:cubicBezTo>
                    <a:cubicBezTo>
                      <a:pt x="4370" y="188116"/>
                      <a:pt x="-1869" y="140712"/>
                      <a:pt x="514" y="98636"/>
                    </a:cubicBezTo>
                    <a:cubicBezTo>
                      <a:pt x="2897" y="56560"/>
                      <a:pt x="17729" y="50941"/>
                      <a:pt x="26337" y="27093"/>
                    </a:cubicBezTo>
                    <a:lnTo>
                      <a:pt x="19564" y="0"/>
                    </a:lnTo>
                    <a:cubicBezTo>
                      <a:pt x="87297" y="14675"/>
                      <a:pt x="304467" y="84102"/>
                      <a:pt x="426387" y="89746"/>
                    </a:cubicBezTo>
                    <a:cubicBezTo>
                      <a:pt x="548307" y="95390"/>
                      <a:pt x="678835" y="51928"/>
                      <a:pt x="751084" y="33866"/>
                    </a:cubicBezTo>
                    <a:lnTo>
                      <a:pt x="887398" y="6773"/>
                    </a:lnTo>
                    <a:cubicBezTo>
                      <a:pt x="917878" y="22577"/>
                      <a:pt x="921408" y="53356"/>
                      <a:pt x="933964" y="128693"/>
                    </a:cubicBezTo>
                    <a:lnTo>
                      <a:pt x="988151" y="453813"/>
                    </a:lnTo>
                    <a:cubicBezTo>
                      <a:pt x="1017502" y="559928"/>
                      <a:pt x="1075481" y="674919"/>
                      <a:pt x="1110071" y="765386"/>
                    </a:cubicBezTo>
                    <a:cubicBezTo>
                      <a:pt x="1139422" y="842151"/>
                      <a:pt x="1183801" y="942834"/>
                      <a:pt x="1198124" y="995680"/>
                    </a:cubicBezTo>
                    <a:cubicBezTo>
                      <a:pt x="1212447" y="1048526"/>
                      <a:pt x="1226018" y="1059597"/>
                      <a:pt x="1196007" y="1082463"/>
                    </a:cubicBezTo>
                    <a:cubicBezTo>
                      <a:pt x="1149299" y="1112237"/>
                      <a:pt x="1114233" y="1146739"/>
                      <a:pt x="1055884" y="1171786"/>
                    </a:cubicBezTo>
                    <a:cubicBezTo>
                      <a:pt x="997535" y="1196833"/>
                      <a:pt x="898969" y="1214684"/>
                      <a:pt x="845911" y="1232746"/>
                    </a:cubicBezTo>
                    <a:lnTo>
                      <a:pt x="767171" y="1282276"/>
                    </a:lnTo>
                    <a:cubicBezTo>
                      <a:pt x="753624" y="1307112"/>
                      <a:pt x="757224" y="1359536"/>
                      <a:pt x="764631" y="1381760"/>
                    </a:cubicBezTo>
                    <a:lnTo>
                      <a:pt x="778177" y="1422400"/>
                    </a:lnTo>
                    <a:cubicBezTo>
                      <a:pt x="784950" y="1438204"/>
                      <a:pt x="830530" y="1467414"/>
                      <a:pt x="832788" y="1495636"/>
                    </a:cubicBezTo>
                    <a:cubicBezTo>
                      <a:pt x="835046" y="1523858"/>
                      <a:pt x="788902" y="1569155"/>
                      <a:pt x="791724" y="1591733"/>
                    </a:cubicBezTo>
                    <a:cubicBezTo>
                      <a:pt x="794546" y="1614311"/>
                      <a:pt x="847548" y="1607203"/>
                      <a:pt x="849721" y="1631104"/>
                    </a:cubicBezTo>
                    <a:lnTo>
                      <a:pt x="845911" y="1720426"/>
                    </a:lnTo>
                    <a:cubicBezTo>
                      <a:pt x="850920" y="1744344"/>
                      <a:pt x="866089" y="1761207"/>
                      <a:pt x="879777" y="1774613"/>
                    </a:cubicBezTo>
                    <a:cubicBezTo>
                      <a:pt x="893465" y="1788019"/>
                      <a:pt x="911950" y="1792111"/>
                      <a:pt x="928037" y="1800860"/>
                    </a:cubicBezTo>
                    <a:cubicBezTo>
                      <a:pt x="947763" y="1816202"/>
                      <a:pt x="915376" y="1896176"/>
                      <a:pt x="927191" y="1916853"/>
                    </a:cubicBezTo>
                    <a:lnTo>
                      <a:pt x="954284" y="1964266"/>
                    </a:lnTo>
                    <a:cubicBezTo>
                      <a:pt x="972346" y="1974426"/>
                      <a:pt x="1023561" y="1955808"/>
                      <a:pt x="1035564" y="1977813"/>
                    </a:cubicBezTo>
                    <a:lnTo>
                      <a:pt x="1076204" y="2052320"/>
                    </a:lnTo>
                    <a:cubicBezTo>
                      <a:pt x="1077333" y="2078284"/>
                      <a:pt x="1030328" y="2118588"/>
                      <a:pt x="1042337" y="2133600"/>
                    </a:cubicBezTo>
                    <a:lnTo>
                      <a:pt x="1069431" y="2167466"/>
                    </a:lnTo>
                    <a:cubicBezTo>
                      <a:pt x="1086364" y="2175368"/>
                      <a:pt x="1121586" y="2169837"/>
                      <a:pt x="1143937" y="2181013"/>
                    </a:cubicBezTo>
                    <a:lnTo>
                      <a:pt x="1211671" y="2214880"/>
                    </a:lnTo>
                    <a:cubicBezTo>
                      <a:pt x="1225218" y="2221653"/>
                      <a:pt x="1181190" y="2241550"/>
                      <a:pt x="1184577" y="2262293"/>
                    </a:cubicBezTo>
                    <a:cubicBezTo>
                      <a:pt x="1187964" y="2283036"/>
                      <a:pt x="1212588" y="2321207"/>
                      <a:pt x="1231991" y="2339340"/>
                    </a:cubicBezTo>
                    <a:cubicBezTo>
                      <a:pt x="1251394" y="2357473"/>
                      <a:pt x="1277992" y="2360507"/>
                      <a:pt x="1300993" y="2371090"/>
                    </a:cubicBezTo>
                    <a:cubicBezTo>
                      <a:pt x="1320179" y="2384580"/>
                      <a:pt x="1294404" y="2440579"/>
                      <a:pt x="1306497" y="2458720"/>
                    </a:cubicBezTo>
                    <a:cubicBezTo>
                      <a:pt x="1315528" y="2472267"/>
                      <a:pt x="1315740" y="2489059"/>
                      <a:pt x="1333591" y="2499360"/>
                    </a:cubicBezTo>
                    <a:cubicBezTo>
                      <a:pt x="1351442" y="2509661"/>
                      <a:pt x="1413601" y="2499710"/>
                      <a:pt x="1413601" y="2520526"/>
                    </a:cubicBezTo>
                    <a:cubicBezTo>
                      <a:pt x="1418540" y="2540564"/>
                      <a:pt x="1416917" y="2560673"/>
                      <a:pt x="1428417" y="2580640"/>
                    </a:cubicBezTo>
                    <a:cubicBezTo>
                      <a:pt x="1439917" y="2600607"/>
                      <a:pt x="1459180" y="2626430"/>
                      <a:pt x="1482604" y="2640329"/>
                    </a:cubicBezTo>
                    <a:cubicBezTo>
                      <a:pt x="1506028" y="2654228"/>
                      <a:pt x="1553795" y="2644845"/>
                      <a:pt x="1568964" y="2664036"/>
                    </a:cubicBezTo>
                    <a:cubicBezTo>
                      <a:pt x="1584133" y="2683227"/>
                      <a:pt x="1551143" y="2745096"/>
                      <a:pt x="1573620" y="2755477"/>
                    </a:cubicBezTo>
                    <a:lnTo>
                      <a:pt x="1679031" y="2804160"/>
                    </a:lnTo>
                    <a:cubicBezTo>
                      <a:pt x="1690955" y="2824691"/>
                      <a:pt x="1623290" y="2873805"/>
                      <a:pt x="1645164" y="2878666"/>
                    </a:cubicBezTo>
                    <a:lnTo>
                      <a:pt x="1767084" y="2905760"/>
                    </a:lnTo>
                    <a:cubicBezTo>
                      <a:pt x="1800951" y="2928338"/>
                      <a:pt x="1818929" y="2993529"/>
                      <a:pt x="1848364" y="3014133"/>
                    </a:cubicBezTo>
                    <a:cubicBezTo>
                      <a:pt x="1870942" y="3029937"/>
                      <a:pt x="1903891" y="3049411"/>
                      <a:pt x="1916097" y="3061546"/>
                    </a:cubicBezTo>
                    <a:cubicBezTo>
                      <a:pt x="1928303" y="3073682"/>
                      <a:pt x="1905161" y="3080102"/>
                      <a:pt x="1921601" y="3086946"/>
                    </a:cubicBezTo>
                    <a:cubicBezTo>
                      <a:pt x="1938041" y="3093790"/>
                      <a:pt x="1987968" y="3086040"/>
                      <a:pt x="2014734" y="3102610"/>
                    </a:cubicBezTo>
                    <a:lnTo>
                      <a:pt x="2112524" y="3163146"/>
                    </a:lnTo>
                    <a:cubicBezTo>
                      <a:pt x="2140111" y="3189040"/>
                      <a:pt x="2161913" y="3242169"/>
                      <a:pt x="2180257" y="3257973"/>
                    </a:cubicBezTo>
                    <a:cubicBezTo>
                      <a:pt x="2198602" y="3273778"/>
                      <a:pt x="2216664" y="3248589"/>
                      <a:pt x="2222591" y="3257973"/>
                    </a:cubicBezTo>
                    <a:cubicBezTo>
                      <a:pt x="2228518" y="3267357"/>
                      <a:pt x="2233735" y="3308251"/>
                      <a:pt x="2215818" y="3314277"/>
                    </a:cubicBezTo>
                    <a:lnTo>
                      <a:pt x="1597751" y="3522133"/>
                    </a:lnTo>
                    <a:close/>
                  </a:path>
                </a:pathLst>
              </a:custGeom>
              <a:solidFill>
                <a:srgbClr val="99CCFF">
                  <a:alpha val="67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Freihandform: Form 10">
                <a:extLst>
                  <a:ext uri="{FF2B5EF4-FFF2-40B4-BE49-F238E27FC236}">
                    <a16:creationId xmlns:a16="http://schemas.microsoft.com/office/drawing/2014/main" id="{A21C52B6-E67E-4055-9DBA-D48C5463EDA8}"/>
                  </a:ext>
                </a:extLst>
              </p:cNvPr>
              <p:cNvSpPr/>
              <p:nvPr/>
            </p:nvSpPr>
            <p:spPr>
              <a:xfrm>
                <a:off x="6732859" y="1756266"/>
                <a:ext cx="652248" cy="409368"/>
              </a:xfrm>
              <a:custGeom>
                <a:avLst/>
                <a:gdLst>
                  <a:gd name="connsiteX0" fmla="*/ 0 w 645583"/>
                  <a:gd name="connsiteY0" fmla="*/ 69850 h 408517"/>
                  <a:gd name="connsiteX1" fmla="*/ 19050 w 645583"/>
                  <a:gd name="connsiteY1" fmla="*/ 226484 h 408517"/>
                  <a:gd name="connsiteX2" fmla="*/ 69850 w 645583"/>
                  <a:gd name="connsiteY2" fmla="*/ 389467 h 408517"/>
                  <a:gd name="connsiteX3" fmla="*/ 86783 w 645583"/>
                  <a:gd name="connsiteY3" fmla="*/ 408517 h 408517"/>
                  <a:gd name="connsiteX4" fmla="*/ 330200 w 645583"/>
                  <a:gd name="connsiteY4" fmla="*/ 397934 h 408517"/>
                  <a:gd name="connsiteX5" fmla="*/ 531283 w 645583"/>
                  <a:gd name="connsiteY5" fmla="*/ 359834 h 408517"/>
                  <a:gd name="connsiteX6" fmla="*/ 645583 w 645583"/>
                  <a:gd name="connsiteY6" fmla="*/ 311150 h 408517"/>
                  <a:gd name="connsiteX7" fmla="*/ 603250 w 645583"/>
                  <a:gd name="connsiteY7" fmla="*/ 226484 h 408517"/>
                  <a:gd name="connsiteX8" fmla="*/ 565150 w 645583"/>
                  <a:gd name="connsiteY8" fmla="*/ 0 h 408517"/>
                  <a:gd name="connsiteX9" fmla="*/ 347133 w 645583"/>
                  <a:gd name="connsiteY9" fmla="*/ 52917 h 408517"/>
                  <a:gd name="connsiteX10" fmla="*/ 101600 w 645583"/>
                  <a:gd name="connsiteY10" fmla="*/ 69850 h 408517"/>
                  <a:gd name="connsiteX11" fmla="*/ 0 w 645583"/>
                  <a:gd name="connsiteY11" fmla="*/ 69850 h 408517"/>
                  <a:gd name="connsiteX0" fmla="*/ 4491 w 650074"/>
                  <a:gd name="connsiteY0" fmla="*/ 69850 h 408517"/>
                  <a:gd name="connsiteX1" fmla="*/ 23541 w 650074"/>
                  <a:gd name="connsiteY1" fmla="*/ 226484 h 408517"/>
                  <a:gd name="connsiteX2" fmla="*/ 74341 w 650074"/>
                  <a:gd name="connsiteY2" fmla="*/ 389467 h 408517"/>
                  <a:gd name="connsiteX3" fmla="*/ 91274 w 650074"/>
                  <a:gd name="connsiteY3" fmla="*/ 408517 h 408517"/>
                  <a:gd name="connsiteX4" fmla="*/ 334691 w 650074"/>
                  <a:gd name="connsiteY4" fmla="*/ 397934 h 408517"/>
                  <a:gd name="connsiteX5" fmla="*/ 535774 w 650074"/>
                  <a:gd name="connsiteY5" fmla="*/ 359834 h 408517"/>
                  <a:gd name="connsiteX6" fmla="*/ 650074 w 650074"/>
                  <a:gd name="connsiteY6" fmla="*/ 311150 h 408517"/>
                  <a:gd name="connsiteX7" fmla="*/ 607741 w 650074"/>
                  <a:gd name="connsiteY7" fmla="*/ 226484 h 408517"/>
                  <a:gd name="connsiteX8" fmla="*/ 569641 w 650074"/>
                  <a:gd name="connsiteY8" fmla="*/ 0 h 408517"/>
                  <a:gd name="connsiteX9" fmla="*/ 351624 w 650074"/>
                  <a:gd name="connsiteY9" fmla="*/ 52917 h 408517"/>
                  <a:gd name="connsiteX10" fmla="*/ 106091 w 650074"/>
                  <a:gd name="connsiteY10" fmla="*/ 69850 h 408517"/>
                  <a:gd name="connsiteX11" fmla="*/ 4491 w 650074"/>
                  <a:gd name="connsiteY11" fmla="*/ 69850 h 408517"/>
                  <a:gd name="connsiteX0" fmla="*/ 4491 w 650074"/>
                  <a:gd name="connsiteY0" fmla="*/ 69850 h 408801"/>
                  <a:gd name="connsiteX1" fmla="*/ 23541 w 650074"/>
                  <a:gd name="connsiteY1" fmla="*/ 226484 h 408801"/>
                  <a:gd name="connsiteX2" fmla="*/ 74341 w 650074"/>
                  <a:gd name="connsiteY2" fmla="*/ 389467 h 408801"/>
                  <a:gd name="connsiteX3" fmla="*/ 91274 w 650074"/>
                  <a:gd name="connsiteY3" fmla="*/ 408517 h 408801"/>
                  <a:gd name="connsiteX4" fmla="*/ 334691 w 650074"/>
                  <a:gd name="connsiteY4" fmla="*/ 397934 h 408801"/>
                  <a:gd name="connsiteX5" fmla="*/ 535774 w 650074"/>
                  <a:gd name="connsiteY5" fmla="*/ 359834 h 408801"/>
                  <a:gd name="connsiteX6" fmla="*/ 650074 w 650074"/>
                  <a:gd name="connsiteY6" fmla="*/ 311150 h 408801"/>
                  <a:gd name="connsiteX7" fmla="*/ 607741 w 650074"/>
                  <a:gd name="connsiteY7" fmla="*/ 226484 h 408801"/>
                  <a:gd name="connsiteX8" fmla="*/ 569641 w 650074"/>
                  <a:gd name="connsiteY8" fmla="*/ 0 h 408801"/>
                  <a:gd name="connsiteX9" fmla="*/ 351624 w 650074"/>
                  <a:gd name="connsiteY9" fmla="*/ 52917 h 408801"/>
                  <a:gd name="connsiteX10" fmla="*/ 106091 w 650074"/>
                  <a:gd name="connsiteY10" fmla="*/ 69850 h 408801"/>
                  <a:gd name="connsiteX11" fmla="*/ 4491 w 650074"/>
                  <a:gd name="connsiteY11" fmla="*/ 69850 h 408801"/>
                  <a:gd name="connsiteX0" fmla="*/ 4491 w 650074"/>
                  <a:gd name="connsiteY0" fmla="*/ 69850 h 408801"/>
                  <a:gd name="connsiteX1" fmla="*/ 23541 w 650074"/>
                  <a:gd name="connsiteY1" fmla="*/ 226484 h 408801"/>
                  <a:gd name="connsiteX2" fmla="*/ 74341 w 650074"/>
                  <a:gd name="connsiteY2" fmla="*/ 389467 h 408801"/>
                  <a:gd name="connsiteX3" fmla="*/ 91274 w 650074"/>
                  <a:gd name="connsiteY3" fmla="*/ 408517 h 408801"/>
                  <a:gd name="connsiteX4" fmla="*/ 334691 w 650074"/>
                  <a:gd name="connsiteY4" fmla="*/ 397934 h 408801"/>
                  <a:gd name="connsiteX5" fmla="*/ 535774 w 650074"/>
                  <a:gd name="connsiteY5" fmla="*/ 359834 h 408801"/>
                  <a:gd name="connsiteX6" fmla="*/ 650074 w 650074"/>
                  <a:gd name="connsiteY6" fmla="*/ 311150 h 408801"/>
                  <a:gd name="connsiteX7" fmla="*/ 607741 w 650074"/>
                  <a:gd name="connsiteY7" fmla="*/ 226484 h 408801"/>
                  <a:gd name="connsiteX8" fmla="*/ 569641 w 650074"/>
                  <a:gd name="connsiteY8" fmla="*/ 0 h 408801"/>
                  <a:gd name="connsiteX9" fmla="*/ 351624 w 650074"/>
                  <a:gd name="connsiteY9" fmla="*/ 52917 h 408801"/>
                  <a:gd name="connsiteX10" fmla="*/ 106091 w 650074"/>
                  <a:gd name="connsiteY10" fmla="*/ 69850 h 408801"/>
                  <a:gd name="connsiteX11" fmla="*/ 4491 w 650074"/>
                  <a:gd name="connsiteY11" fmla="*/ 69850 h 408801"/>
                  <a:gd name="connsiteX0" fmla="*/ 4491 w 652248"/>
                  <a:gd name="connsiteY0" fmla="*/ 69850 h 408801"/>
                  <a:gd name="connsiteX1" fmla="*/ 23541 w 652248"/>
                  <a:gd name="connsiteY1" fmla="*/ 226484 h 408801"/>
                  <a:gd name="connsiteX2" fmla="*/ 74341 w 652248"/>
                  <a:gd name="connsiteY2" fmla="*/ 389467 h 408801"/>
                  <a:gd name="connsiteX3" fmla="*/ 91274 w 652248"/>
                  <a:gd name="connsiteY3" fmla="*/ 408517 h 408801"/>
                  <a:gd name="connsiteX4" fmla="*/ 334691 w 652248"/>
                  <a:gd name="connsiteY4" fmla="*/ 397934 h 408801"/>
                  <a:gd name="connsiteX5" fmla="*/ 535774 w 652248"/>
                  <a:gd name="connsiteY5" fmla="*/ 359834 h 408801"/>
                  <a:gd name="connsiteX6" fmla="*/ 650074 w 652248"/>
                  <a:gd name="connsiteY6" fmla="*/ 311150 h 408801"/>
                  <a:gd name="connsiteX7" fmla="*/ 607741 w 652248"/>
                  <a:gd name="connsiteY7" fmla="*/ 226484 h 408801"/>
                  <a:gd name="connsiteX8" fmla="*/ 569641 w 652248"/>
                  <a:gd name="connsiteY8" fmla="*/ 0 h 408801"/>
                  <a:gd name="connsiteX9" fmla="*/ 351624 w 652248"/>
                  <a:gd name="connsiteY9" fmla="*/ 52917 h 408801"/>
                  <a:gd name="connsiteX10" fmla="*/ 106091 w 652248"/>
                  <a:gd name="connsiteY10" fmla="*/ 69850 h 408801"/>
                  <a:gd name="connsiteX11" fmla="*/ 4491 w 652248"/>
                  <a:gd name="connsiteY11" fmla="*/ 69850 h 408801"/>
                  <a:gd name="connsiteX0" fmla="*/ 4491 w 652248"/>
                  <a:gd name="connsiteY0" fmla="*/ 69850 h 408801"/>
                  <a:gd name="connsiteX1" fmla="*/ 23541 w 652248"/>
                  <a:gd name="connsiteY1" fmla="*/ 226484 h 408801"/>
                  <a:gd name="connsiteX2" fmla="*/ 74341 w 652248"/>
                  <a:gd name="connsiteY2" fmla="*/ 389467 h 408801"/>
                  <a:gd name="connsiteX3" fmla="*/ 91274 w 652248"/>
                  <a:gd name="connsiteY3" fmla="*/ 408517 h 408801"/>
                  <a:gd name="connsiteX4" fmla="*/ 334691 w 652248"/>
                  <a:gd name="connsiteY4" fmla="*/ 397934 h 408801"/>
                  <a:gd name="connsiteX5" fmla="*/ 535774 w 652248"/>
                  <a:gd name="connsiteY5" fmla="*/ 359834 h 408801"/>
                  <a:gd name="connsiteX6" fmla="*/ 650074 w 652248"/>
                  <a:gd name="connsiteY6" fmla="*/ 311150 h 408801"/>
                  <a:gd name="connsiteX7" fmla="*/ 607741 w 652248"/>
                  <a:gd name="connsiteY7" fmla="*/ 226484 h 408801"/>
                  <a:gd name="connsiteX8" fmla="*/ 569641 w 652248"/>
                  <a:gd name="connsiteY8" fmla="*/ 0 h 408801"/>
                  <a:gd name="connsiteX9" fmla="*/ 351624 w 652248"/>
                  <a:gd name="connsiteY9" fmla="*/ 52917 h 408801"/>
                  <a:gd name="connsiteX10" fmla="*/ 106091 w 652248"/>
                  <a:gd name="connsiteY10" fmla="*/ 69850 h 408801"/>
                  <a:gd name="connsiteX11" fmla="*/ 4491 w 652248"/>
                  <a:gd name="connsiteY11" fmla="*/ 69850 h 408801"/>
                  <a:gd name="connsiteX0" fmla="*/ 4491 w 652248"/>
                  <a:gd name="connsiteY0" fmla="*/ 70417 h 409368"/>
                  <a:gd name="connsiteX1" fmla="*/ 23541 w 652248"/>
                  <a:gd name="connsiteY1" fmla="*/ 227051 h 409368"/>
                  <a:gd name="connsiteX2" fmla="*/ 74341 w 652248"/>
                  <a:gd name="connsiteY2" fmla="*/ 390034 h 409368"/>
                  <a:gd name="connsiteX3" fmla="*/ 91274 w 652248"/>
                  <a:gd name="connsiteY3" fmla="*/ 409084 h 409368"/>
                  <a:gd name="connsiteX4" fmla="*/ 334691 w 652248"/>
                  <a:gd name="connsiteY4" fmla="*/ 398501 h 409368"/>
                  <a:gd name="connsiteX5" fmla="*/ 535774 w 652248"/>
                  <a:gd name="connsiteY5" fmla="*/ 360401 h 409368"/>
                  <a:gd name="connsiteX6" fmla="*/ 650074 w 652248"/>
                  <a:gd name="connsiteY6" fmla="*/ 311717 h 409368"/>
                  <a:gd name="connsiteX7" fmla="*/ 607741 w 652248"/>
                  <a:gd name="connsiteY7" fmla="*/ 227051 h 409368"/>
                  <a:gd name="connsiteX8" fmla="*/ 569641 w 652248"/>
                  <a:gd name="connsiteY8" fmla="*/ 567 h 409368"/>
                  <a:gd name="connsiteX9" fmla="*/ 351624 w 652248"/>
                  <a:gd name="connsiteY9" fmla="*/ 53484 h 409368"/>
                  <a:gd name="connsiteX10" fmla="*/ 106091 w 652248"/>
                  <a:gd name="connsiteY10" fmla="*/ 70417 h 409368"/>
                  <a:gd name="connsiteX11" fmla="*/ 4491 w 652248"/>
                  <a:gd name="connsiteY11" fmla="*/ 70417 h 40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52248" h="409368">
                    <a:moveTo>
                      <a:pt x="4491" y="70417"/>
                    </a:moveTo>
                    <a:cubicBezTo>
                      <a:pt x="-9267" y="96523"/>
                      <a:pt x="11899" y="173782"/>
                      <a:pt x="23541" y="227051"/>
                    </a:cubicBezTo>
                    <a:cubicBezTo>
                      <a:pt x="35183" y="280321"/>
                      <a:pt x="63052" y="359695"/>
                      <a:pt x="74341" y="390034"/>
                    </a:cubicBezTo>
                    <a:lnTo>
                      <a:pt x="91274" y="409084"/>
                    </a:lnTo>
                    <a:cubicBezTo>
                      <a:pt x="134666" y="410495"/>
                      <a:pt x="260608" y="406615"/>
                      <a:pt x="334691" y="398501"/>
                    </a:cubicBezTo>
                    <a:cubicBezTo>
                      <a:pt x="408774" y="390387"/>
                      <a:pt x="485616" y="381765"/>
                      <a:pt x="535774" y="360401"/>
                    </a:cubicBezTo>
                    <a:lnTo>
                      <a:pt x="650074" y="311717"/>
                    </a:lnTo>
                    <a:cubicBezTo>
                      <a:pt x="662069" y="289492"/>
                      <a:pt x="621147" y="278909"/>
                      <a:pt x="607741" y="227051"/>
                    </a:cubicBezTo>
                    <a:cubicBezTo>
                      <a:pt x="594336" y="175193"/>
                      <a:pt x="619751" y="-11596"/>
                      <a:pt x="569641" y="567"/>
                    </a:cubicBezTo>
                    <a:lnTo>
                      <a:pt x="351624" y="53484"/>
                    </a:lnTo>
                    <a:lnTo>
                      <a:pt x="106091" y="70417"/>
                    </a:lnTo>
                    <a:lnTo>
                      <a:pt x="4491" y="70417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Freihandform: Form 11">
                <a:extLst>
                  <a:ext uri="{FF2B5EF4-FFF2-40B4-BE49-F238E27FC236}">
                    <a16:creationId xmlns:a16="http://schemas.microsoft.com/office/drawing/2014/main" id="{E19558A4-E439-44AB-9F51-85CD78FDEBC4}"/>
                  </a:ext>
                </a:extLst>
              </p:cNvPr>
              <p:cNvSpPr/>
              <p:nvPr/>
            </p:nvSpPr>
            <p:spPr>
              <a:xfrm>
                <a:off x="5733641" y="4831351"/>
                <a:ext cx="1208735" cy="358752"/>
              </a:xfrm>
              <a:custGeom>
                <a:avLst/>
                <a:gdLst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21585 w 1208735"/>
                  <a:gd name="connsiteY2" fmla="*/ 227619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43170 w 1208735"/>
                  <a:gd name="connsiteY2" fmla="*/ 204072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43170 w 1208735"/>
                  <a:gd name="connsiteY2" fmla="*/ 204072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43170 w 1208735"/>
                  <a:gd name="connsiteY2" fmla="*/ 204072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43170 w 1208735"/>
                  <a:gd name="connsiteY2" fmla="*/ 204072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57126 h 357126"/>
                  <a:gd name="connsiteX1" fmla="*/ 15698 w 1208735"/>
                  <a:gd name="connsiteY1" fmla="*/ 286486 h 357126"/>
                  <a:gd name="connsiteX2" fmla="*/ 43170 w 1208735"/>
                  <a:gd name="connsiteY2" fmla="*/ 204072 h 357126"/>
                  <a:gd name="connsiteX3" fmla="*/ 192299 w 1208735"/>
                  <a:gd name="connsiteY3" fmla="*/ 151092 h 357126"/>
                  <a:gd name="connsiteX4" fmla="*/ 419918 w 1208735"/>
                  <a:gd name="connsiteY4" fmla="*/ 98111 h 357126"/>
                  <a:gd name="connsiteX5" fmla="*/ 663235 w 1208735"/>
                  <a:gd name="connsiteY5" fmla="*/ 47093 h 357126"/>
                  <a:gd name="connsiteX6" fmla="*/ 902627 w 1208735"/>
                  <a:gd name="connsiteY6" fmla="*/ 0 h 357126"/>
                  <a:gd name="connsiteX7" fmla="*/ 1092963 w 1208735"/>
                  <a:gd name="connsiteY7" fmla="*/ 15698 h 357126"/>
                  <a:gd name="connsiteX8" fmla="*/ 1193037 w 1208735"/>
                  <a:gd name="connsiteY8" fmla="*/ 43169 h 357126"/>
                  <a:gd name="connsiteX9" fmla="*/ 1194999 w 1208735"/>
                  <a:gd name="connsiteY9" fmla="*/ 82414 h 357126"/>
                  <a:gd name="connsiteX10" fmla="*/ 1208735 w 1208735"/>
                  <a:gd name="connsiteY10" fmla="*/ 107923 h 357126"/>
                  <a:gd name="connsiteX11" fmla="*/ 590632 w 1208735"/>
                  <a:gd name="connsiteY11" fmla="*/ 196223 h 357126"/>
                  <a:gd name="connsiteX12" fmla="*/ 0 w 1208735"/>
                  <a:gd name="connsiteY12" fmla="*/ 357126 h 357126"/>
                  <a:gd name="connsiteX0" fmla="*/ 0 w 1208735"/>
                  <a:gd name="connsiteY0" fmla="*/ 361566 h 361566"/>
                  <a:gd name="connsiteX1" fmla="*/ 15698 w 1208735"/>
                  <a:gd name="connsiteY1" fmla="*/ 290926 h 361566"/>
                  <a:gd name="connsiteX2" fmla="*/ 43170 w 1208735"/>
                  <a:gd name="connsiteY2" fmla="*/ 208512 h 361566"/>
                  <a:gd name="connsiteX3" fmla="*/ 192299 w 1208735"/>
                  <a:gd name="connsiteY3" fmla="*/ 155532 h 361566"/>
                  <a:gd name="connsiteX4" fmla="*/ 419918 w 1208735"/>
                  <a:gd name="connsiteY4" fmla="*/ 102551 h 361566"/>
                  <a:gd name="connsiteX5" fmla="*/ 663235 w 1208735"/>
                  <a:gd name="connsiteY5" fmla="*/ 51533 h 361566"/>
                  <a:gd name="connsiteX6" fmla="*/ 902627 w 1208735"/>
                  <a:gd name="connsiteY6" fmla="*/ 4440 h 361566"/>
                  <a:gd name="connsiteX7" fmla="*/ 1092963 w 1208735"/>
                  <a:gd name="connsiteY7" fmla="*/ 20138 h 361566"/>
                  <a:gd name="connsiteX8" fmla="*/ 1193037 w 1208735"/>
                  <a:gd name="connsiteY8" fmla="*/ 47609 h 361566"/>
                  <a:gd name="connsiteX9" fmla="*/ 1194999 w 1208735"/>
                  <a:gd name="connsiteY9" fmla="*/ 86854 h 361566"/>
                  <a:gd name="connsiteX10" fmla="*/ 1208735 w 1208735"/>
                  <a:gd name="connsiteY10" fmla="*/ 112363 h 361566"/>
                  <a:gd name="connsiteX11" fmla="*/ 590632 w 1208735"/>
                  <a:gd name="connsiteY11" fmla="*/ 200663 h 361566"/>
                  <a:gd name="connsiteX12" fmla="*/ 0 w 1208735"/>
                  <a:gd name="connsiteY12" fmla="*/ 361566 h 361566"/>
                  <a:gd name="connsiteX0" fmla="*/ 0 w 1208735"/>
                  <a:gd name="connsiteY0" fmla="*/ 358752 h 358752"/>
                  <a:gd name="connsiteX1" fmla="*/ 15698 w 1208735"/>
                  <a:gd name="connsiteY1" fmla="*/ 288112 h 358752"/>
                  <a:gd name="connsiteX2" fmla="*/ 43170 w 1208735"/>
                  <a:gd name="connsiteY2" fmla="*/ 205698 h 358752"/>
                  <a:gd name="connsiteX3" fmla="*/ 192299 w 1208735"/>
                  <a:gd name="connsiteY3" fmla="*/ 152718 h 358752"/>
                  <a:gd name="connsiteX4" fmla="*/ 419918 w 1208735"/>
                  <a:gd name="connsiteY4" fmla="*/ 99737 h 358752"/>
                  <a:gd name="connsiteX5" fmla="*/ 663235 w 1208735"/>
                  <a:gd name="connsiteY5" fmla="*/ 48719 h 358752"/>
                  <a:gd name="connsiteX6" fmla="*/ 902627 w 1208735"/>
                  <a:gd name="connsiteY6" fmla="*/ 1626 h 358752"/>
                  <a:gd name="connsiteX7" fmla="*/ 1092963 w 1208735"/>
                  <a:gd name="connsiteY7" fmla="*/ 17324 h 358752"/>
                  <a:gd name="connsiteX8" fmla="*/ 1193037 w 1208735"/>
                  <a:gd name="connsiteY8" fmla="*/ 44795 h 358752"/>
                  <a:gd name="connsiteX9" fmla="*/ 1194999 w 1208735"/>
                  <a:gd name="connsiteY9" fmla="*/ 84040 h 358752"/>
                  <a:gd name="connsiteX10" fmla="*/ 1208735 w 1208735"/>
                  <a:gd name="connsiteY10" fmla="*/ 109549 h 358752"/>
                  <a:gd name="connsiteX11" fmla="*/ 590632 w 1208735"/>
                  <a:gd name="connsiteY11" fmla="*/ 197849 h 358752"/>
                  <a:gd name="connsiteX12" fmla="*/ 0 w 1208735"/>
                  <a:gd name="connsiteY12" fmla="*/ 358752 h 358752"/>
                  <a:gd name="connsiteX0" fmla="*/ 0 w 1208735"/>
                  <a:gd name="connsiteY0" fmla="*/ 358752 h 358752"/>
                  <a:gd name="connsiteX1" fmla="*/ 15698 w 1208735"/>
                  <a:gd name="connsiteY1" fmla="*/ 288112 h 358752"/>
                  <a:gd name="connsiteX2" fmla="*/ 43170 w 1208735"/>
                  <a:gd name="connsiteY2" fmla="*/ 205698 h 358752"/>
                  <a:gd name="connsiteX3" fmla="*/ 192299 w 1208735"/>
                  <a:gd name="connsiteY3" fmla="*/ 152718 h 358752"/>
                  <a:gd name="connsiteX4" fmla="*/ 419918 w 1208735"/>
                  <a:gd name="connsiteY4" fmla="*/ 99737 h 358752"/>
                  <a:gd name="connsiteX5" fmla="*/ 663235 w 1208735"/>
                  <a:gd name="connsiteY5" fmla="*/ 48719 h 358752"/>
                  <a:gd name="connsiteX6" fmla="*/ 902627 w 1208735"/>
                  <a:gd name="connsiteY6" fmla="*/ 1626 h 358752"/>
                  <a:gd name="connsiteX7" fmla="*/ 1092963 w 1208735"/>
                  <a:gd name="connsiteY7" fmla="*/ 17324 h 358752"/>
                  <a:gd name="connsiteX8" fmla="*/ 1193037 w 1208735"/>
                  <a:gd name="connsiteY8" fmla="*/ 44795 h 358752"/>
                  <a:gd name="connsiteX9" fmla="*/ 1194999 w 1208735"/>
                  <a:gd name="connsiteY9" fmla="*/ 84040 h 358752"/>
                  <a:gd name="connsiteX10" fmla="*/ 1208735 w 1208735"/>
                  <a:gd name="connsiteY10" fmla="*/ 109549 h 358752"/>
                  <a:gd name="connsiteX11" fmla="*/ 590632 w 1208735"/>
                  <a:gd name="connsiteY11" fmla="*/ 197849 h 358752"/>
                  <a:gd name="connsiteX12" fmla="*/ 0 w 1208735"/>
                  <a:gd name="connsiteY12" fmla="*/ 358752 h 358752"/>
                  <a:gd name="connsiteX0" fmla="*/ 0 w 1208735"/>
                  <a:gd name="connsiteY0" fmla="*/ 358752 h 358752"/>
                  <a:gd name="connsiteX1" fmla="*/ 15698 w 1208735"/>
                  <a:gd name="connsiteY1" fmla="*/ 288112 h 358752"/>
                  <a:gd name="connsiteX2" fmla="*/ 43170 w 1208735"/>
                  <a:gd name="connsiteY2" fmla="*/ 205698 h 358752"/>
                  <a:gd name="connsiteX3" fmla="*/ 192299 w 1208735"/>
                  <a:gd name="connsiteY3" fmla="*/ 152718 h 358752"/>
                  <a:gd name="connsiteX4" fmla="*/ 419918 w 1208735"/>
                  <a:gd name="connsiteY4" fmla="*/ 99737 h 358752"/>
                  <a:gd name="connsiteX5" fmla="*/ 663235 w 1208735"/>
                  <a:gd name="connsiteY5" fmla="*/ 48719 h 358752"/>
                  <a:gd name="connsiteX6" fmla="*/ 902627 w 1208735"/>
                  <a:gd name="connsiteY6" fmla="*/ 1626 h 358752"/>
                  <a:gd name="connsiteX7" fmla="*/ 1092963 w 1208735"/>
                  <a:gd name="connsiteY7" fmla="*/ 17324 h 358752"/>
                  <a:gd name="connsiteX8" fmla="*/ 1193037 w 1208735"/>
                  <a:gd name="connsiteY8" fmla="*/ 44795 h 358752"/>
                  <a:gd name="connsiteX9" fmla="*/ 1198924 w 1208735"/>
                  <a:gd name="connsiteY9" fmla="*/ 84040 h 358752"/>
                  <a:gd name="connsiteX10" fmla="*/ 1208735 w 1208735"/>
                  <a:gd name="connsiteY10" fmla="*/ 109549 h 358752"/>
                  <a:gd name="connsiteX11" fmla="*/ 590632 w 1208735"/>
                  <a:gd name="connsiteY11" fmla="*/ 197849 h 358752"/>
                  <a:gd name="connsiteX12" fmla="*/ 0 w 1208735"/>
                  <a:gd name="connsiteY12" fmla="*/ 358752 h 358752"/>
                  <a:gd name="connsiteX0" fmla="*/ 0 w 1208735"/>
                  <a:gd name="connsiteY0" fmla="*/ 358752 h 358752"/>
                  <a:gd name="connsiteX1" fmla="*/ 15698 w 1208735"/>
                  <a:gd name="connsiteY1" fmla="*/ 288112 h 358752"/>
                  <a:gd name="connsiteX2" fmla="*/ 43170 w 1208735"/>
                  <a:gd name="connsiteY2" fmla="*/ 205698 h 358752"/>
                  <a:gd name="connsiteX3" fmla="*/ 192299 w 1208735"/>
                  <a:gd name="connsiteY3" fmla="*/ 152718 h 358752"/>
                  <a:gd name="connsiteX4" fmla="*/ 419918 w 1208735"/>
                  <a:gd name="connsiteY4" fmla="*/ 99737 h 358752"/>
                  <a:gd name="connsiteX5" fmla="*/ 663235 w 1208735"/>
                  <a:gd name="connsiteY5" fmla="*/ 48719 h 358752"/>
                  <a:gd name="connsiteX6" fmla="*/ 902627 w 1208735"/>
                  <a:gd name="connsiteY6" fmla="*/ 1626 h 358752"/>
                  <a:gd name="connsiteX7" fmla="*/ 1092963 w 1208735"/>
                  <a:gd name="connsiteY7" fmla="*/ 17324 h 358752"/>
                  <a:gd name="connsiteX8" fmla="*/ 1193037 w 1208735"/>
                  <a:gd name="connsiteY8" fmla="*/ 44795 h 358752"/>
                  <a:gd name="connsiteX9" fmla="*/ 1198924 w 1208735"/>
                  <a:gd name="connsiteY9" fmla="*/ 84040 h 358752"/>
                  <a:gd name="connsiteX10" fmla="*/ 1208735 w 1208735"/>
                  <a:gd name="connsiteY10" fmla="*/ 109549 h 358752"/>
                  <a:gd name="connsiteX11" fmla="*/ 590632 w 1208735"/>
                  <a:gd name="connsiteY11" fmla="*/ 197849 h 358752"/>
                  <a:gd name="connsiteX12" fmla="*/ 0 w 1208735"/>
                  <a:gd name="connsiteY12" fmla="*/ 358752 h 358752"/>
                  <a:gd name="connsiteX0" fmla="*/ 0 w 1208735"/>
                  <a:gd name="connsiteY0" fmla="*/ 358752 h 358752"/>
                  <a:gd name="connsiteX1" fmla="*/ 15698 w 1208735"/>
                  <a:gd name="connsiteY1" fmla="*/ 288112 h 358752"/>
                  <a:gd name="connsiteX2" fmla="*/ 43170 w 1208735"/>
                  <a:gd name="connsiteY2" fmla="*/ 205698 h 358752"/>
                  <a:gd name="connsiteX3" fmla="*/ 192299 w 1208735"/>
                  <a:gd name="connsiteY3" fmla="*/ 152718 h 358752"/>
                  <a:gd name="connsiteX4" fmla="*/ 419918 w 1208735"/>
                  <a:gd name="connsiteY4" fmla="*/ 99737 h 358752"/>
                  <a:gd name="connsiteX5" fmla="*/ 663235 w 1208735"/>
                  <a:gd name="connsiteY5" fmla="*/ 48719 h 358752"/>
                  <a:gd name="connsiteX6" fmla="*/ 902627 w 1208735"/>
                  <a:gd name="connsiteY6" fmla="*/ 1626 h 358752"/>
                  <a:gd name="connsiteX7" fmla="*/ 1092963 w 1208735"/>
                  <a:gd name="connsiteY7" fmla="*/ 17324 h 358752"/>
                  <a:gd name="connsiteX8" fmla="*/ 1193037 w 1208735"/>
                  <a:gd name="connsiteY8" fmla="*/ 44795 h 358752"/>
                  <a:gd name="connsiteX9" fmla="*/ 1198924 w 1208735"/>
                  <a:gd name="connsiteY9" fmla="*/ 84040 h 358752"/>
                  <a:gd name="connsiteX10" fmla="*/ 1208735 w 1208735"/>
                  <a:gd name="connsiteY10" fmla="*/ 109549 h 358752"/>
                  <a:gd name="connsiteX11" fmla="*/ 590632 w 1208735"/>
                  <a:gd name="connsiteY11" fmla="*/ 197849 h 358752"/>
                  <a:gd name="connsiteX12" fmla="*/ 0 w 1208735"/>
                  <a:gd name="connsiteY12" fmla="*/ 358752 h 358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08735" h="358752">
                    <a:moveTo>
                      <a:pt x="0" y="358752"/>
                    </a:moveTo>
                    <a:lnTo>
                      <a:pt x="15698" y="288112"/>
                    </a:lnTo>
                    <a:cubicBezTo>
                      <a:pt x="22893" y="262603"/>
                      <a:pt x="13737" y="228264"/>
                      <a:pt x="43170" y="205698"/>
                    </a:cubicBezTo>
                    <a:cubicBezTo>
                      <a:pt x="72603" y="183132"/>
                      <a:pt x="128770" y="167505"/>
                      <a:pt x="192299" y="152718"/>
                    </a:cubicBezTo>
                    <a:lnTo>
                      <a:pt x="419918" y="99737"/>
                    </a:lnTo>
                    <a:cubicBezTo>
                      <a:pt x="498407" y="82404"/>
                      <a:pt x="582682" y="64566"/>
                      <a:pt x="663235" y="48719"/>
                    </a:cubicBezTo>
                    <a:lnTo>
                      <a:pt x="902627" y="1626"/>
                    </a:lnTo>
                    <a:cubicBezTo>
                      <a:pt x="974248" y="-3607"/>
                      <a:pt x="1045775" y="4371"/>
                      <a:pt x="1092963" y="17324"/>
                    </a:cubicBezTo>
                    <a:cubicBezTo>
                      <a:pt x="1126321" y="26481"/>
                      <a:pt x="1175377" y="33676"/>
                      <a:pt x="1193037" y="44795"/>
                    </a:cubicBezTo>
                    <a:cubicBezTo>
                      <a:pt x="1210697" y="55914"/>
                      <a:pt x="1194938" y="73675"/>
                      <a:pt x="1198924" y="84040"/>
                    </a:cubicBezTo>
                    <a:lnTo>
                      <a:pt x="1208735" y="109549"/>
                    </a:lnTo>
                    <a:cubicBezTo>
                      <a:pt x="1107353" y="128517"/>
                      <a:pt x="792088" y="156315"/>
                      <a:pt x="590632" y="197849"/>
                    </a:cubicBezTo>
                    <a:cubicBezTo>
                      <a:pt x="389176" y="239383"/>
                      <a:pt x="95822" y="343708"/>
                      <a:pt x="0" y="358752"/>
                    </a:cubicBezTo>
                    <a:close/>
                  </a:path>
                </a:pathLst>
              </a:custGeom>
              <a:solidFill>
                <a:srgbClr val="0000FF">
                  <a:alpha val="86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30EFC02C-7084-4AA9-A675-6C0AFF2D3FC4}"/>
                  </a:ext>
                </a:extLst>
              </p:cNvPr>
              <p:cNvSpPr/>
              <p:nvPr/>
            </p:nvSpPr>
            <p:spPr>
              <a:xfrm>
                <a:off x="5419684" y="4936976"/>
                <a:ext cx="1866481" cy="651972"/>
              </a:xfrm>
              <a:custGeom>
                <a:avLst/>
                <a:gdLst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78637 w 1866083"/>
                  <a:gd name="connsiteY4" fmla="*/ 337504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78637 w 1866083"/>
                  <a:gd name="connsiteY4" fmla="*/ 343391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35542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21807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21807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21807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21807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461"/>
                  <a:gd name="connsiteX1" fmla="*/ 0 w 1866083"/>
                  <a:gd name="connsiteY1" fmla="*/ 506256 h 651461"/>
                  <a:gd name="connsiteX2" fmla="*/ 70640 w 1866083"/>
                  <a:gd name="connsiteY2" fmla="*/ 427767 h 651461"/>
                  <a:gd name="connsiteX3" fmla="*/ 227619 w 1866083"/>
                  <a:gd name="connsiteY3" fmla="*/ 378711 h 651461"/>
                  <a:gd name="connsiteX4" fmla="*/ 284524 w 1866083"/>
                  <a:gd name="connsiteY4" fmla="*/ 321807 h 651461"/>
                  <a:gd name="connsiteX5" fmla="*/ 311995 w 1866083"/>
                  <a:gd name="connsiteY5" fmla="*/ 255090 h 651461"/>
                  <a:gd name="connsiteX6" fmla="*/ 610254 w 1866083"/>
                  <a:gd name="connsiteY6" fmla="*/ 170714 h 651461"/>
                  <a:gd name="connsiteX7" fmla="*/ 941871 w 1866083"/>
                  <a:gd name="connsiteY7" fmla="*/ 84376 h 651461"/>
                  <a:gd name="connsiteX8" fmla="*/ 1367676 w 1866083"/>
                  <a:gd name="connsiteY8" fmla="*/ 21585 h 651461"/>
                  <a:gd name="connsiteX9" fmla="*/ 1518768 w 1866083"/>
                  <a:gd name="connsiteY9" fmla="*/ 0 h 651461"/>
                  <a:gd name="connsiteX10" fmla="*/ 1583521 w 1866083"/>
                  <a:gd name="connsiteY10" fmla="*/ 47094 h 651461"/>
                  <a:gd name="connsiteX11" fmla="*/ 1701255 w 1866083"/>
                  <a:gd name="connsiteY11" fmla="*/ 41207 h 651461"/>
                  <a:gd name="connsiteX12" fmla="*/ 1730689 w 1866083"/>
                  <a:gd name="connsiteY12" fmla="*/ 41207 h 651461"/>
                  <a:gd name="connsiteX13" fmla="*/ 1789555 w 1866083"/>
                  <a:gd name="connsiteY13" fmla="*/ 105961 h 651461"/>
                  <a:gd name="connsiteX14" fmla="*/ 1866083 w 1866083"/>
                  <a:gd name="connsiteY14" fmla="*/ 168752 h 651461"/>
                  <a:gd name="connsiteX15" fmla="*/ 1809178 w 1866083"/>
                  <a:gd name="connsiteY15" fmla="*/ 243317 h 651461"/>
                  <a:gd name="connsiteX16" fmla="*/ 1605106 w 1866083"/>
                  <a:gd name="connsiteY16" fmla="*/ 390484 h 651461"/>
                  <a:gd name="connsiteX17" fmla="*/ 1412807 w 1866083"/>
                  <a:gd name="connsiteY17" fmla="*/ 500369 h 651461"/>
                  <a:gd name="connsiteX18" fmla="*/ 1102774 w 1866083"/>
                  <a:gd name="connsiteY18" fmla="*/ 608292 h 651461"/>
                  <a:gd name="connsiteX19" fmla="*/ 879080 w 1866083"/>
                  <a:gd name="connsiteY19" fmla="*/ 641650 h 651461"/>
                  <a:gd name="connsiteX20" fmla="*/ 661272 w 1866083"/>
                  <a:gd name="connsiteY20" fmla="*/ 639688 h 651461"/>
                  <a:gd name="connsiteX21" fmla="*/ 414031 w 1866083"/>
                  <a:gd name="connsiteY21" fmla="*/ 651461 h 651461"/>
                  <a:gd name="connsiteX22" fmla="*/ 172677 w 1866083"/>
                  <a:gd name="connsiteY22" fmla="*/ 620065 h 651461"/>
                  <a:gd name="connsiteX23" fmla="*/ 7849 w 1866083"/>
                  <a:gd name="connsiteY23" fmla="*/ 592594 h 651461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083"/>
                  <a:gd name="connsiteY0" fmla="*/ 592594 h 651972"/>
                  <a:gd name="connsiteX1" fmla="*/ 0 w 1866083"/>
                  <a:gd name="connsiteY1" fmla="*/ 506256 h 651972"/>
                  <a:gd name="connsiteX2" fmla="*/ 70640 w 1866083"/>
                  <a:gd name="connsiteY2" fmla="*/ 427767 h 651972"/>
                  <a:gd name="connsiteX3" fmla="*/ 227619 w 1866083"/>
                  <a:gd name="connsiteY3" fmla="*/ 378711 h 651972"/>
                  <a:gd name="connsiteX4" fmla="*/ 284524 w 1866083"/>
                  <a:gd name="connsiteY4" fmla="*/ 321807 h 651972"/>
                  <a:gd name="connsiteX5" fmla="*/ 311995 w 1866083"/>
                  <a:gd name="connsiteY5" fmla="*/ 255090 h 651972"/>
                  <a:gd name="connsiteX6" fmla="*/ 610254 w 1866083"/>
                  <a:gd name="connsiteY6" fmla="*/ 170714 h 651972"/>
                  <a:gd name="connsiteX7" fmla="*/ 941871 w 1866083"/>
                  <a:gd name="connsiteY7" fmla="*/ 84376 h 651972"/>
                  <a:gd name="connsiteX8" fmla="*/ 1367676 w 1866083"/>
                  <a:gd name="connsiteY8" fmla="*/ 21585 h 651972"/>
                  <a:gd name="connsiteX9" fmla="*/ 1518768 w 1866083"/>
                  <a:gd name="connsiteY9" fmla="*/ 0 h 651972"/>
                  <a:gd name="connsiteX10" fmla="*/ 1583521 w 1866083"/>
                  <a:gd name="connsiteY10" fmla="*/ 47094 h 651972"/>
                  <a:gd name="connsiteX11" fmla="*/ 1701255 w 1866083"/>
                  <a:gd name="connsiteY11" fmla="*/ 41207 h 651972"/>
                  <a:gd name="connsiteX12" fmla="*/ 1730689 w 1866083"/>
                  <a:gd name="connsiteY12" fmla="*/ 41207 h 651972"/>
                  <a:gd name="connsiteX13" fmla="*/ 1789555 w 1866083"/>
                  <a:gd name="connsiteY13" fmla="*/ 105961 h 651972"/>
                  <a:gd name="connsiteX14" fmla="*/ 1866083 w 1866083"/>
                  <a:gd name="connsiteY14" fmla="*/ 168752 h 651972"/>
                  <a:gd name="connsiteX15" fmla="*/ 1809178 w 1866083"/>
                  <a:gd name="connsiteY15" fmla="*/ 243317 h 651972"/>
                  <a:gd name="connsiteX16" fmla="*/ 1605106 w 1866083"/>
                  <a:gd name="connsiteY16" fmla="*/ 390484 h 651972"/>
                  <a:gd name="connsiteX17" fmla="*/ 1412807 w 1866083"/>
                  <a:gd name="connsiteY17" fmla="*/ 500369 h 651972"/>
                  <a:gd name="connsiteX18" fmla="*/ 1102774 w 1866083"/>
                  <a:gd name="connsiteY18" fmla="*/ 608292 h 651972"/>
                  <a:gd name="connsiteX19" fmla="*/ 879080 w 1866083"/>
                  <a:gd name="connsiteY19" fmla="*/ 641650 h 651972"/>
                  <a:gd name="connsiteX20" fmla="*/ 661272 w 1866083"/>
                  <a:gd name="connsiteY20" fmla="*/ 639688 h 651972"/>
                  <a:gd name="connsiteX21" fmla="*/ 414031 w 1866083"/>
                  <a:gd name="connsiteY21" fmla="*/ 651461 h 651972"/>
                  <a:gd name="connsiteX22" fmla="*/ 172677 w 1866083"/>
                  <a:gd name="connsiteY22" fmla="*/ 620065 h 651972"/>
                  <a:gd name="connsiteX23" fmla="*/ 7849 w 1866083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11995 w 1866481"/>
                  <a:gd name="connsiteY5" fmla="*/ 255090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84524 w 1866481"/>
                  <a:gd name="connsiteY4" fmla="*/ 321807 h 651972"/>
                  <a:gd name="connsiteX5" fmla="*/ 333580 w 1866481"/>
                  <a:gd name="connsiteY5" fmla="*/ 243316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78637 w 1866481"/>
                  <a:gd name="connsiteY4" fmla="*/ 317882 h 651972"/>
                  <a:gd name="connsiteX5" fmla="*/ 333580 w 1866481"/>
                  <a:gd name="connsiteY5" fmla="*/ 243316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30689 w 1866481"/>
                  <a:gd name="connsiteY12" fmla="*/ 41207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78637 w 1866481"/>
                  <a:gd name="connsiteY4" fmla="*/ 317882 h 651972"/>
                  <a:gd name="connsiteX5" fmla="*/ 333580 w 1866481"/>
                  <a:gd name="connsiteY5" fmla="*/ 243316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50311 w 1866481"/>
                  <a:gd name="connsiteY12" fmla="*/ 49056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  <a:gd name="connsiteX0" fmla="*/ 7849 w 1866481"/>
                  <a:gd name="connsiteY0" fmla="*/ 592594 h 651972"/>
                  <a:gd name="connsiteX1" fmla="*/ 0 w 1866481"/>
                  <a:gd name="connsiteY1" fmla="*/ 506256 h 651972"/>
                  <a:gd name="connsiteX2" fmla="*/ 70640 w 1866481"/>
                  <a:gd name="connsiteY2" fmla="*/ 427767 h 651972"/>
                  <a:gd name="connsiteX3" fmla="*/ 227619 w 1866481"/>
                  <a:gd name="connsiteY3" fmla="*/ 378711 h 651972"/>
                  <a:gd name="connsiteX4" fmla="*/ 278637 w 1866481"/>
                  <a:gd name="connsiteY4" fmla="*/ 317882 h 651972"/>
                  <a:gd name="connsiteX5" fmla="*/ 333580 w 1866481"/>
                  <a:gd name="connsiteY5" fmla="*/ 243316 h 651972"/>
                  <a:gd name="connsiteX6" fmla="*/ 610254 w 1866481"/>
                  <a:gd name="connsiteY6" fmla="*/ 170714 h 651972"/>
                  <a:gd name="connsiteX7" fmla="*/ 941871 w 1866481"/>
                  <a:gd name="connsiteY7" fmla="*/ 84376 h 651972"/>
                  <a:gd name="connsiteX8" fmla="*/ 1367676 w 1866481"/>
                  <a:gd name="connsiteY8" fmla="*/ 21585 h 651972"/>
                  <a:gd name="connsiteX9" fmla="*/ 1518768 w 1866481"/>
                  <a:gd name="connsiteY9" fmla="*/ 0 h 651972"/>
                  <a:gd name="connsiteX10" fmla="*/ 1583521 w 1866481"/>
                  <a:gd name="connsiteY10" fmla="*/ 47094 h 651972"/>
                  <a:gd name="connsiteX11" fmla="*/ 1701255 w 1866481"/>
                  <a:gd name="connsiteY11" fmla="*/ 41207 h 651972"/>
                  <a:gd name="connsiteX12" fmla="*/ 1750311 w 1866481"/>
                  <a:gd name="connsiteY12" fmla="*/ 49056 h 651972"/>
                  <a:gd name="connsiteX13" fmla="*/ 1789555 w 1866481"/>
                  <a:gd name="connsiteY13" fmla="*/ 105961 h 651972"/>
                  <a:gd name="connsiteX14" fmla="*/ 1866083 w 1866481"/>
                  <a:gd name="connsiteY14" fmla="*/ 168752 h 651972"/>
                  <a:gd name="connsiteX15" fmla="*/ 1809178 w 1866481"/>
                  <a:gd name="connsiteY15" fmla="*/ 243317 h 651972"/>
                  <a:gd name="connsiteX16" fmla="*/ 1605106 w 1866481"/>
                  <a:gd name="connsiteY16" fmla="*/ 390484 h 651972"/>
                  <a:gd name="connsiteX17" fmla="*/ 1412807 w 1866481"/>
                  <a:gd name="connsiteY17" fmla="*/ 500369 h 651972"/>
                  <a:gd name="connsiteX18" fmla="*/ 1102774 w 1866481"/>
                  <a:gd name="connsiteY18" fmla="*/ 608292 h 651972"/>
                  <a:gd name="connsiteX19" fmla="*/ 879080 w 1866481"/>
                  <a:gd name="connsiteY19" fmla="*/ 641650 h 651972"/>
                  <a:gd name="connsiteX20" fmla="*/ 661272 w 1866481"/>
                  <a:gd name="connsiteY20" fmla="*/ 639688 h 651972"/>
                  <a:gd name="connsiteX21" fmla="*/ 414031 w 1866481"/>
                  <a:gd name="connsiteY21" fmla="*/ 651461 h 651972"/>
                  <a:gd name="connsiteX22" fmla="*/ 172677 w 1866481"/>
                  <a:gd name="connsiteY22" fmla="*/ 620065 h 651972"/>
                  <a:gd name="connsiteX23" fmla="*/ 7849 w 1866481"/>
                  <a:gd name="connsiteY23" fmla="*/ 592594 h 651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866481" h="651972">
                    <a:moveTo>
                      <a:pt x="7849" y="592594"/>
                    </a:moveTo>
                    <a:lnTo>
                      <a:pt x="0" y="506256"/>
                    </a:lnTo>
                    <a:cubicBezTo>
                      <a:pt x="10465" y="478785"/>
                      <a:pt x="32703" y="449025"/>
                      <a:pt x="70640" y="427767"/>
                    </a:cubicBezTo>
                    <a:cubicBezTo>
                      <a:pt x="108577" y="406509"/>
                      <a:pt x="192953" y="397025"/>
                      <a:pt x="227619" y="378711"/>
                    </a:cubicBezTo>
                    <a:cubicBezTo>
                      <a:pt x="262285" y="360397"/>
                      <a:pt x="260977" y="340448"/>
                      <a:pt x="278637" y="317882"/>
                    </a:cubicBezTo>
                    <a:cubicBezTo>
                      <a:pt x="296297" y="295316"/>
                      <a:pt x="279292" y="268498"/>
                      <a:pt x="333580" y="243316"/>
                    </a:cubicBezTo>
                    <a:lnTo>
                      <a:pt x="610254" y="170714"/>
                    </a:lnTo>
                    <a:cubicBezTo>
                      <a:pt x="711636" y="144224"/>
                      <a:pt x="815634" y="109231"/>
                      <a:pt x="941871" y="84376"/>
                    </a:cubicBezTo>
                    <a:cubicBezTo>
                      <a:pt x="1068108" y="59521"/>
                      <a:pt x="1271481" y="35327"/>
                      <a:pt x="1367676" y="21585"/>
                    </a:cubicBezTo>
                    <a:lnTo>
                      <a:pt x="1518768" y="0"/>
                    </a:lnTo>
                    <a:cubicBezTo>
                      <a:pt x="1554742" y="4251"/>
                      <a:pt x="1553106" y="40226"/>
                      <a:pt x="1583521" y="47094"/>
                    </a:cubicBezTo>
                    <a:cubicBezTo>
                      <a:pt x="1613936" y="53962"/>
                      <a:pt x="1673457" y="40880"/>
                      <a:pt x="1701255" y="41207"/>
                    </a:cubicBezTo>
                    <a:cubicBezTo>
                      <a:pt x="1729053" y="41534"/>
                      <a:pt x="1735594" y="38264"/>
                      <a:pt x="1750311" y="49056"/>
                    </a:cubicBezTo>
                    <a:cubicBezTo>
                      <a:pt x="1765028" y="59848"/>
                      <a:pt x="1770260" y="86012"/>
                      <a:pt x="1789555" y="105961"/>
                    </a:cubicBezTo>
                    <a:cubicBezTo>
                      <a:pt x="1808850" y="125910"/>
                      <a:pt x="1862813" y="145859"/>
                      <a:pt x="1866083" y="168752"/>
                    </a:cubicBezTo>
                    <a:cubicBezTo>
                      <a:pt x="1869353" y="191645"/>
                      <a:pt x="1852674" y="206362"/>
                      <a:pt x="1809178" y="243317"/>
                    </a:cubicBezTo>
                    <a:cubicBezTo>
                      <a:pt x="1765682" y="280272"/>
                      <a:pt x="1671168" y="347642"/>
                      <a:pt x="1605106" y="390484"/>
                    </a:cubicBezTo>
                    <a:cubicBezTo>
                      <a:pt x="1539044" y="433326"/>
                      <a:pt x="1496529" y="464068"/>
                      <a:pt x="1412807" y="500369"/>
                    </a:cubicBezTo>
                    <a:cubicBezTo>
                      <a:pt x="1329085" y="536670"/>
                      <a:pt x="1191728" y="584745"/>
                      <a:pt x="1102774" y="608292"/>
                    </a:cubicBezTo>
                    <a:cubicBezTo>
                      <a:pt x="1013820" y="631839"/>
                      <a:pt x="952664" y="636417"/>
                      <a:pt x="879080" y="641650"/>
                    </a:cubicBezTo>
                    <a:cubicBezTo>
                      <a:pt x="805496" y="646883"/>
                      <a:pt x="738780" y="638053"/>
                      <a:pt x="661272" y="639688"/>
                    </a:cubicBezTo>
                    <a:cubicBezTo>
                      <a:pt x="583764" y="641323"/>
                      <a:pt x="495463" y="654731"/>
                      <a:pt x="414031" y="651461"/>
                    </a:cubicBezTo>
                    <a:cubicBezTo>
                      <a:pt x="332599" y="648191"/>
                      <a:pt x="240374" y="629876"/>
                      <a:pt x="172677" y="620065"/>
                    </a:cubicBezTo>
                    <a:cubicBezTo>
                      <a:pt x="104980" y="610254"/>
                      <a:pt x="36628" y="611562"/>
                      <a:pt x="7849" y="592594"/>
                    </a:cubicBezTo>
                    <a:close/>
                  </a:path>
                </a:pathLst>
              </a:custGeom>
              <a:solidFill>
                <a:srgbClr val="FFFF00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mc:AlternateContent xmlns:mc="http://schemas.openxmlformats.org/markup-compatibility/2006">
            <mc:Choice xmlns:p14="http://schemas.microsoft.com/office/powerpoint/2010/main" Requires="p14">
              <p:contentPart p14:bwMode="auto" r:id="rId2">
                <p14:nvContentPartPr>
                  <p14:cNvPr id="80" name="Freihand 79">
                    <a:extLst>
                      <a:ext uri="{FF2B5EF4-FFF2-40B4-BE49-F238E27FC236}">
                        <a16:creationId xmlns:a16="http://schemas.microsoft.com/office/drawing/2014/main" id="{06FFBFAB-6D33-4997-A2DC-E66B5CE7CB1F}"/>
                      </a:ext>
                    </a:extLst>
                  </p14:cNvPr>
                  <p14:cNvContentPartPr/>
                  <p14:nvPr/>
                </p14:nvContentPartPr>
                <p14:xfrm>
                  <a:off x="7419033" y="5106665"/>
                  <a:ext cx="350640" cy="267480"/>
                </p14:xfrm>
              </p:contentPart>
            </mc:Choice>
            <mc:Fallback>
              <p:pic>
                <p:nvPicPr>
                  <p:cNvPr id="80" name="Freihand 79">
                    <a:extLst>
                      <a:ext uri="{FF2B5EF4-FFF2-40B4-BE49-F238E27FC236}">
                        <a16:creationId xmlns:a16="http://schemas.microsoft.com/office/drawing/2014/main" id="{06FFBFAB-6D33-4997-A2DC-E66B5CE7CB1F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7414713" y="5102345"/>
                    <a:ext cx="359280" cy="27612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38" name="Legende: mit Linie ohne Rahmen 137">
                <a:extLst>
                  <a:ext uri="{FF2B5EF4-FFF2-40B4-BE49-F238E27FC236}">
                    <a16:creationId xmlns:a16="http://schemas.microsoft.com/office/drawing/2014/main" id="{0D4F2B91-5230-4509-B17A-269B153947C8}"/>
                  </a:ext>
                </a:extLst>
              </p:cNvPr>
              <p:cNvSpPr/>
              <p:nvPr/>
            </p:nvSpPr>
            <p:spPr>
              <a:xfrm>
                <a:off x="8547175" y="1279055"/>
                <a:ext cx="1740624" cy="555593"/>
              </a:xfrm>
              <a:prstGeom prst="callout1">
                <a:avLst>
                  <a:gd name="adj1" fmla="val 53495"/>
                  <a:gd name="adj2" fmla="val 357"/>
                  <a:gd name="adj3" fmla="val 117438"/>
                  <a:gd name="adj4" fmla="val -7887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Klettverschlüsse</a:t>
                </a:r>
              </a:p>
            </p:txBody>
          </p:sp>
          <p:sp>
            <p:nvSpPr>
              <p:cNvPr id="139" name="Legende: mit Linie ohne Rahmen 138">
                <a:extLst>
                  <a:ext uri="{FF2B5EF4-FFF2-40B4-BE49-F238E27FC236}">
                    <a16:creationId xmlns:a16="http://schemas.microsoft.com/office/drawing/2014/main" id="{3A5B090F-C1BE-4060-845C-9D4FD4D21B3D}"/>
                  </a:ext>
                </a:extLst>
              </p:cNvPr>
              <p:cNvSpPr/>
              <p:nvPr/>
            </p:nvSpPr>
            <p:spPr>
              <a:xfrm>
                <a:off x="8477486" y="2023278"/>
                <a:ext cx="1901801" cy="555593"/>
              </a:xfrm>
              <a:prstGeom prst="callout1">
                <a:avLst>
                  <a:gd name="adj1" fmla="val 53495"/>
                  <a:gd name="adj2" fmla="val 357"/>
                  <a:gd name="adj3" fmla="val 161325"/>
                  <a:gd name="adj4" fmla="val -1494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Auslaufschutz aus Polypropylenvlies</a:t>
                </a:r>
              </a:p>
            </p:txBody>
          </p:sp>
          <p:sp>
            <p:nvSpPr>
              <p:cNvPr id="140" name="Legende: mit Linie ohne Rahmen 139">
                <a:extLst>
                  <a:ext uri="{FF2B5EF4-FFF2-40B4-BE49-F238E27FC236}">
                    <a16:creationId xmlns:a16="http://schemas.microsoft.com/office/drawing/2014/main" id="{A2A941F1-C8AE-4033-A326-DD78B1147124}"/>
                  </a:ext>
                </a:extLst>
              </p:cNvPr>
              <p:cNvSpPr/>
              <p:nvPr/>
            </p:nvSpPr>
            <p:spPr>
              <a:xfrm>
                <a:off x="8533256" y="2741495"/>
                <a:ext cx="1792352" cy="751229"/>
              </a:xfrm>
              <a:prstGeom prst="callout1">
                <a:avLst>
                  <a:gd name="adj1" fmla="val 53495"/>
                  <a:gd name="adj2" fmla="val 357"/>
                  <a:gd name="adj3" fmla="val 286778"/>
                  <a:gd name="adj4" fmla="val -16391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Polypropylenvlies</a:t>
                </a:r>
              </a:p>
            </p:txBody>
          </p:sp>
          <p:sp>
            <p:nvSpPr>
              <p:cNvPr id="141" name="Legende: mit Linie ohne Rahmen 140">
                <a:extLst>
                  <a:ext uri="{FF2B5EF4-FFF2-40B4-BE49-F238E27FC236}">
                    <a16:creationId xmlns:a16="http://schemas.microsoft.com/office/drawing/2014/main" id="{F3905D54-9517-4364-A9E4-F34BCD17406D}"/>
                  </a:ext>
                </a:extLst>
              </p:cNvPr>
              <p:cNvSpPr/>
              <p:nvPr/>
            </p:nvSpPr>
            <p:spPr>
              <a:xfrm>
                <a:off x="8463338" y="3370619"/>
                <a:ext cx="1761685" cy="555593"/>
              </a:xfrm>
              <a:prstGeom prst="callout1">
                <a:avLst>
                  <a:gd name="adj1" fmla="val 53495"/>
                  <a:gd name="adj2" fmla="val 357"/>
                  <a:gd name="adj3" fmla="val 290978"/>
                  <a:gd name="adj4" fmla="val -131320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Verteilerauflage</a:t>
                </a:r>
              </a:p>
            </p:txBody>
          </p:sp>
          <p:sp>
            <p:nvSpPr>
              <p:cNvPr id="142" name="Legende: mit Linie ohne Rahmen 141">
                <a:extLst>
                  <a:ext uri="{FF2B5EF4-FFF2-40B4-BE49-F238E27FC236}">
                    <a16:creationId xmlns:a16="http://schemas.microsoft.com/office/drawing/2014/main" id="{48E76875-AB41-471C-8BFC-4EF2A67A9050}"/>
                  </a:ext>
                </a:extLst>
              </p:cNvPr>
              <p:cNvSpPr/>
              <p:nvPr/>
            </p:nvSpPr>
            <p:spPr>
              <a:xfrm>
                <a:off x="8327286" y="4050959"/>
                <a:ext cx="2238187" cy="555593"/>
              </a:xfrm>
              <a:prstGeom prst="callout1">
                <a:avLst>
                  <a:gd name="adj1" fmla="val 53495"/>
                  <a:gd name="adj2" fmla="val 357"/>
                  <a:gd name="adj3" fmla="val 218198"/>
                  <a:gd name="adj4" fmla="val -84754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Saugkörper aus Zellstoffflocken und Superabsorber</a:t>
                </a:r>
              </a:p>
            </p:txBody>
          </p:sp>
          <p:sp>
            <p:nvSpPr>
              <p:cNvPr id="143" name="Legende: mit Linie ohne Rahmen 142">
                <a:extLst>
                  <a:ext uri="{FF2B5EF4-FFF2-40B4-BE49-F238E27FC236}">
                    <a16:creationId xmlns:a16="http://schemas.microsoft.com/office/drawing/2014/main" id="{016637D4-C87E-4D09-8FD6-3B0D558258BD}"/>
                  </a:ext>
                </a:extLst>
              </p:cNvPr>
              <p:cNvSpPr/>
              <p:nvPr/>
            </p:nvSpPr>
            <p:spPr>
              <a:xfrm>
                <a:off x="8365542" y="5190104"/>
                <a:ext cx="2643834" cy="712675"/>
              </a:xfrm>
              <a:prstGeom prst="callout1">
                <a:avLst>
                  <a:gd name="adj1" fmla="val 53495"/>
                  <a:gd name="adj2" fmla="val 357"/>
                  <a:gd name="adj3" fmla="val 57092"/>
                  <a:gd name="adj4" fmla="val -78323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Außenhülle aus Vlies-Folien-Verbundmaterial oder Polyethylenfolie</a:t>
                </a:r>
              </a:p>
            </p:txBody>
          </p:sp>
          <p:sp>
            <p:nvSpPr>
              <p:cNvPr id="255" name="Legende: mit Linie ohne Rahmen 254">
                <a:extLst>
                  <a:ext uri="{FF2B5EF4-FFF2-40B4-BE49-F238E27FC236}">
                    <a16:creationId xmlns:a16="http://schemas.microsoft.com/office/drawing/2014/main" id="{6E511048-C579-4D23-A9B9-D5F38CBC9229}"/>
                  </a:ext>
                </a:extLst>
              </p:cNvPr>
              <p:cNvSpPr/>
              <p:nvPr/>
            </p:nvSpPr>
            <p:spPr>
              <a:xfrm>
                <a:off x="740664" y="814937"/>
                <a:ext cx="1966025" cy="555593"/>
              </a:xfrm>
              <a:prstGeom prst="callout1">
                <a:avLst>
                  <a:gd name="adj1" fmla="val 49837"/>
                  <a:gd name="adj2" fmla="val 97952"/>
                  <a:gd name="adj3" fmla="val 148709"/>
                  <a:gd name="adj4" fmla="val 21246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Elastisches Taillenbändchen</a:t>
                </a:r>
              </a:p>
            </p:txBody>
          </p:sp>
          <p:sp>
            <p:nvSpPr>
              <p:cNvPr id="256" name="Legende: mit Linie ohne Rahmen 255">
                <a:extLst>
                  <a:ext uri="{FF2B5EF4-FFF2-40B4-BE49-F238E27FC236}">
                    <a16:creationId xmlns:a16="http://schemas.microsoft.com/office/drawing/2014/main" id="{B89DDAB2-F331-49C1-8594-D810CAB6D45F}"/>
                  </a:ext>
                </a:extLst>
              </p:cNvPr>
              <p:cNvSpPr/>
              <p:nvPr/>
            </p:nvSpPr>
            <p:spPr>
              <a:xfrm>
                <a:off x="1713046" y="5847396"/>
                <a:ext cx="1603307" cy="555593"/>
              </a:xfrm>
              <a:prstGeom prst="callout1">
                <a:avLst>
                  <a:gd name="adj1" fmla="val 49837"/>
                  <a:gd name="adj2" fmla="val 97952"/>
                  <a:gd name="adj3" fmla="val -48606"/>
                  <a:gd name="adj4" fmla="val 206882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Elastische Bänder</a:t>
                </a:r>
              </a:p>
            </p:txBody>
          </p:sp>
          <p:sp>
            <p:nvSpPr>
              <p:cNvPr id="257" name="Freihandform: Form 256">
                <a:extLst>
                  <a:ext uri="{FF2B5EF4-FFF2-40B4-BE49-F238E27FC236}">
                    <a16:creationId xmlns:a16="http://schemas.microsoft.com/office/drawing/2014/main" id="{04F2EB20-5701-4263-8960-78DA018AB600}"/>
                  </a:ext>
                </a:extLst>
              </p:cNvPr>
              <p:cNvSpPr/>
              <p:nvPr/>
            </p:nvSpPr>
            <p:spPr>
              <a:xfrm>
                <a:off x="3762103" y="3334476"/>
                <a:ext cx="173380" cy="33366"/>
              </a:xfrm>
              <a:custGeom>
                <a:avLst/>
                <a:gdLst>
                  <a:gd name="connsiteX0" fmla="*/ 0 w 173380"/>
                  <a:gd name="connsiteY0" fmla="*/ 33366 h 33366"/>
                  <a:gd name="connsiteX1" fmla="*/ 40376 w 173380"/>
                  <a:gd name="connsiteY1" fmla="*/ 28616 h 33366"/>
                  <a:gd name="connsiteX2" fmla="*/ 57001 w 173380"/>
                  <a:gd name="connsiteY2" fmla="*/ 19116 h 33366"/>
                  <a:gd name="connsiteX3" fmla="*/ 64127 w 173380"/>
                  <a:gd name="connsiteY3" fmla="*/ 16741 h 33366"/>
                  <a:gd name="connsiteX4" fmla="*/ 68877 w 173380"/>
                  <a:gd name="connsiteY4" fmla="*/ 11990 h 33366"/>
                  <a:gd name="connsiteX5" fmla="*/ 152004 w 173380"/>
                  <a:gd name="connsiteY5" fmla="*/ 4865 h 33366"/>
                  <a:gd name="connsiteX6" fmla="*/ 168629 w 173380"/>
                  <a:gd name="connsiteY6" fmla="*/ 115 h 33366"/>
                  <a:gd name="connsiteX7" fmla="*/ 173380 w 173380"/>
                  <a:gd name="connsiteY7" fmla="*/ 115 h 33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380" h="33366">
                    <a:moveTo>
                      <a:pt x="0" y="33366"/>
                    </a:moveTo>
                    <a:cubicBezTo>
                      <a:pt x="5793" y="32883"/>
                      <a:pt x="30472" y="31917"/>
                      <a:pt x="40376" y="28616"/>
                    </a:cubicBezTo>
                    <a:cubicBezTo>
                      <a:pt x="52870" y="24451"/>
                      <a:pt x="46575" y="24329"/>
                      <a:pt x="57001" y="19116"/>
                    </a:cubicBezTo>
                    <a:cubicBezTo>
                      <a:pt x="59240" y="17996"/>
                      <a:pt x="61752" y="17533"/>
                      <a:pt x="64127" y="16741"/>
                    </a:cubicBezTo>
                    <a:cubicBezTo>
                      <a:pt x="65710" y="15157"/>
                      <a:pt x="67014" y="13232"/>
                      <a:pt x="68877" y="11990"/>
                    </a:cubicBezTo>
                    <a:cubicBezTo>
                      <a:pt x="92072" y="-3475"/>
                      <a:pt x="132183" y="5504"/>
                      <a:pt x="152004" y="4865"/>
                    </a:cubicBezTo>
                    <a:cubicBezTo>
                      <a:pt x="157651" y="2983"/>
                      <a:pt x="162665" y="1109"/>
                      <a:pt x="168629" y="115"/>
                    </a:cubicBezTo>
                    <a:cubicBezTo>
                      <a:pt x="170191" y="-145"/>
                      <a:pt x="171796" y="115"/>
                      <a:pt x="173380" y="115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8" name="Freihandform: Form 257">
                <a:extLst>
                  <a:ext uri="{FF2B5EF4-FFF2-40B4-BE49-F238E27FC236}">
                    <a16:creationId xmlns:a16="http://schemas.microsoft.com/office/drawing/2014/main" id="{35BE4F32-3E1F-4102-8A33-340D56781958}"/>
                  </a:ext>
                </a:extLst>
              </p:cNvPr>
              <p:cNvSpPr/>
              <p:nvPr/>
            </p:nvSpPr>
            <p:spPr>
              <a:xfrm>
                <a:off x="3859481" y="3631188"/>
                <a:ext cx="149629" cy="50163"/>
              </a:xfrm>
              <a:custGeom>
                <a:avLst/>
                <a:gdLst>
                  <a:gd name="connsiteX0" fmla="*/ 0 w 149629"/>
                  <a:gd name="connsiteY0" fmla="*/ 50163 h 50163"/>
                  <a:gd name="connsiteX1" fmla="*/ 14250 w 149629"/>
                  <a:gd name="connsiteY1" fmla="*/ 47788 h 50163"/>
                  <a:gd name="connsiteX2" fmla="*/ 19000 w 149629"/>
                  <a:gd name="connsiteY2" fmla="*/ 43037 h 50163"/>
                  <a:gd name="connsiteX3" fmla="*/ 35625 w 149629"/>
                  <a:gd name="connsiteY3" fmla="*/ 35912 h 50163"/>
                  <a:gd name="connsiteX4" fmla="*/ 40376 w 149629"/>
                  <a:gd name="connsiteY4" fmla="*/ 31162 h 50163"/>
                  <a:gd name="connsiteX5" fmla="*/ 45126 w 149629"/>
                  <a:gd name="connsiteY5" fmla="*/ 24037 h 50163"/>
                  <a:gd name="connsiteX6" fmla="*/ 52251 w 149629"/>
                  <a:gd name="connsiteY6" fmla="*/ 19287 h 50163"/>
                  <a:gd name="connsiteX7" fmla="*/ 57001 w 149629"/>
                  <a:gd name="connsiteY7" fmla="*/ 12162 h 50163"/>
                  <a:gd name="connsiteX8" fmla="*/ 76002 w 149629"/>
                  <a:gd name="connsiteY8" fmla="*/ 5036 h 50163"/>
                  <a:gd name="connsiteX9" fmla="*/ 97377 w 149629"/>
                  <a:gd name="connsiteY9" fmla="*/ 286 h 50163"/>
                  <a:gd name="connsiteX10" fmla="*/ 149629 w 149629"/>
                  <a:gd name="connsiteY10" fmla="*/ 286 h 50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9629" h="50163">
                    <a:moveTo>
                      <a:pt x="0" y="50163"/>
                    </a:moveTo>
                    <a:cubicBezTo>
                      <a:pt x="4750" y="49371"/>
                      <a:pt x="9741" y="49479"/>
                      <a:pt x="14250" y="47788"/>
                    </a:cubicBezTo>
                    <a:cubicBezTo>
                      <a:pt x="16347" y="47002"/>
                      <a:pt x="17251" y="44436"/>
                      <a:pt x="19000" y="43037"/>
                    </a:cubicBezTo>
                    <a:cubicBezTo>
                      <a:pt x="26454" y="37073"/>
                      <a:pt x="26085" y="38297"/>
                      <a:pt x="35625" y="35912"/>
                    </a:cubicBezTo>
                    <a:cubicBezTo>
                      <a:pt x="37209" y="34329"/>
                      <a:pt x="38977" y="32911"/>
                      <a:pt x="40376" y="31162"/>
                    </a:cubicBezTo>
                    <a:cubicBezTo>
                      <a:pt x="42159" y="28933"/>
                      <a:pt x="43108" y="26055"/>
                      <a:pt x="45126" y="24037"/>
                    </a:cubicBezTo>
                    <a:cubicBezTo>
                      <a:pt x="47144" y="22019"/>
                      <a:pt x="49876" y="20870"/>
                      <a:pt x="52251" y="19287"/>
                    </a:cubicBezTo>
                    <a:cubicBezTo>
                      <a:pt x="53834" y="16912"/>
                      <a:pt x="54983" y="14180"/>
                      <a:pt x="57001" y="12162"/>
                    </a:cubicBezTo>
                    <a:cubicBezTo>
                      <a:pt x="63290" y="5873"/>
                      <a:pt x="67260" y="6979"/>
                      <a:pt x="76002" y="5036"/>
                    </a:cubicBezTo>
                    <a:cubicBezTo>
                      <a:pt x="80703" y="3991"/>
                      <a:pt x="93079" y="445"/>
                      <a:pt x="97377" y="286"/>
                    </a:cubicBezTo>
                    <a:cubicBezTo>
                      <a:pt x="114782" y="-359"/>
                      <a:pt x="132212" y="286"/>
                      <a:pt x="149629" y="286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9" name="Freihandform: Form 258">
                <a:extLst>
                  <a:ext uri="{FF2B5EF4-FFF2-40B4-BE49-F238E27FC236}">
                    <a16:creationId xmlns:a16="http://schemas.microsoft.com/office/drawing/2014/main" id="{A0F10103-E515-423B-B186-81809C106523}"/>
                  </a:ext>
                </a:extLst>
              </p:cNvPr>
              <p:cNvSpPr/>
              <p:nvPr/>
            </p:nvSpPr>
            <p:spPr>
              <a:xfrm>
                <a:off x="3947358" y="3909357"/>
                <a:ext cx="209006" cy="64127"/>
              </a:xfrm>
              <a:custGeom>
                <a:avLst/>
                <a:gdLst>
                  <a:gd name="connsiteX0" fmla="*/ 0 w 209006"/>
                  <a:gd name="connsiteY0" fmla="*/ 64127 h 64127"/>
                  <a:gd name="connsiteX1" fmla="*/ 9500 w 209006"/>
                  <a:gd name="connsiteY1" fmla="*/ 52251 h 64127"/>
                  <a:gd name="connsiteX2" fmla="*/ 14250 w 209006"/>
                  <a:gd name="connsiteY2" fmla="*/ 42751 h 64127"/>
                  <a:gd name="connsiteX3" fmla="*/ 21376 w 209006"/>
                  <a:gd name="connsiteY3" fmla="*/ 40376 h 64127"/>
                  <a:gd name="connsiteX4" fmla="*/ 23751 w 209006"/>
                  <a:gd name="connsiteY4" fmla="*/ 33251 h 64127"/>
                  <a:gd name="connsiteX5" fmla="*/ 42751 w 209006"/>
                  <a:gd name="connsiteY5" fmla="*/ 26126 h 64127"/>
                  <a:gd name="connsiteX6" fmla="*/ 106878 w 209006"/>
                  <a:gd name="connsiteY6" fmla="*/ 23751 h 64127"/>
                  <a:gd name="connsiteX7" fmla="*/ 130628 w 209006"/>
                  <a:gd name="connsiteY7" fmla="*/ 14250 h 64127"/>
                  <a:gd name="connsiteX8" fmla="*/ 149629 w 209006"/>
                  <a:gd name="connsiteY8" fmla="*/ 0 h 64127"/>
                  <a:gd name="connsiteX9" fmla="*/ 192380 w 209006"/>
                  <a:gd name="connsiteY9" fmla="*/ 7125 h 64127"/>
                  <a:gd name="connsiteX10" fmla="*/ 209006 w 209006"/>
                  <a:gd name="connsiteY10" fmla="*/ 4750 h 64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9006" h="64127">
                    <a:moveTo>
                      <a:pt x="0" y="64127"/>
                    </a:moveTo>
                    <a:cubicBezTo>
                      <a:pt x="3167" y="60168"/>
                      <a:pt x="6688" y="56469"/>
                      <a:pt x="9500" y="52251"/>
                    </a:cubicBezTo>
                    <a:cubicBezTo>
                      <a:pt x="11464" y="49305"/>
                      <a:pt x="11746" y="45254"/>
                      <a:pt x="14250" y="42751"/>
                    </a:cubicBezTo>
                    <a:cubicBezTo>
                      <a:pt x="16021" y="40981"/>
                      <a:pt x="19001" y="41168"/>
                      <a:pt x="21376" y="40376"/>
                    </a:cubicBezTo>
                    <a:cubicBezTo>
                      <a:pt x="22168" y="38001"/>
                      <a:pt x="22187" y="35206"/>
                      <a:pt x="23751" y="33251"/>
                    </a:cubicBezTo>
                    <a:cubicBezTo>
                      <a:pt x="27883" y="28086"/>
                      <a:pt x="37059" y="26482"/>
                      <a:pt x="42751" y="26126"/>
                    </a:cubicBezTo>
                    <a:cubicBezTo>
                      <a:pt x="64100" y="24792"/>
                      <a:pt x="85502" y="24543"/>
                      <a:pt x="106878" y="23751"/>
                    </a:cubicBezTo>
                    <a:cubicBezTo>
                      <a:pt x="112130" y="22000"/>
                      <a:pt x="125387" y="18326"/>
                      <a:pt x="130628" y="14250"/>
                    </a:cubicBezTo>
                    <a:cubicBezTo>
                      <a:pt x="151097" y="-1669"/>
                      <a:pt x="134142" y="5162"/>
                      <a:pt x="149629" y="0"/>
                    </a:cubicBezTo>
                    <a:cubicBezTo>
                      <a:pt x="167980" y="5243"/>
                      <a:pt x="170653" y="7125"/>
                      <a:pt x="192380" y="7125"/>
                    </a:cubicBezTo>
                    <a:cubicBezTo>
                      <a:pt x="197978" y="7125"/>
                      <a:pt x="209006" y="4750"/>
                      <a:pt x="209006" y="4750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0" name="Freihandform: Form 259">
                <a:extLst>
                  <a:ext uri="{FF2B5EF4-FFF2-40B4-BE49-F238E27FC236}">
                    <a16:creationId xmlns:a16="http://schemas.microsoft.com/office/drawing/2014/main" id="{E5C744AD-EAF9-4747-AD1B-F9C8CB6F3A3D}"/>
                  </a:ext>
                </a:extLst>
              </p:cNvPr>
              <p:cNvSpPr/>
              <p:nvPr/>
            </p:nvSpPr>
            <p:spPr>
              <a:xfrm>
                <a:off x="3985359" y="4113576"/>
                <a:ext cx="223256" cy="59413"/>
              </a:xfrm>
              <a:custGeom>
                <a:avLst/>
                <a:gdLst>
                  <a:gd name="connsiteX0" fmla="*/ 0 w 223256"/>
                  <a:gd name="connsiteY0" fmla="*/ 59413 h 59413"/>
                  <a:gd name="connsiteX1" fmla="*/ 11875 w 223256"/>
                  <a:gd name="connsiteY1" fmla="*/ 54663 h 59413"/>
                  <a:gd name="connsiteX2" fmla="*/ 21376 w 223256"/>
                  <a:gd name="connsiteY2" fmla="*/ 49913 h 59413"/>
                  <a:gd name="connsiteX3" fmla="*/ 40376 w 223256"/>
                  <a:gd name="connsiteY3" fmla="*/ 47538 h 59413"/>
                  <a:gd name="connsiteX4" fmla="*/ 47501 w 223256"/>
                  <a:gd name="connsiteY4" fmla="*/ 45163 h 59413"/>
                  <a:gd name="connsiteX5" fmla="*/ 78377 w 223256"/>
                  <a:gd name="connsiteY5" fmla="*/ 40413 h 59413"/>
                  <a:gd name="connsiteX6" fmla="*/ 90253 w 223256"/>
                  <a:gd name="connsiteY6" fmla="*/ 28537 h 59413"/>
                  <a:gd name="connsiteX7" fmla="*/ 109253 w 223256"/>
                  <a:gd name="connsiteY7" fmla="*/ 7162 h 59413"/>
                  <a:gd name="connsiteX8" fmla="*/ 128254 w 223256"/>
                  <a:gd name="connsiteY8" fmla="*/ 4787 h 59413"/>
                  <a:gd name="connsiteX9" fmla="*/ 140129 w 223256"/>
                  <a:gd name="connsiteY9" fmla="*/ 2412 h 59413"/>
                  <a:gd name="connsiteX10" fmla="*/ 223256 w 223256"/>
                  <a:gd name="connsiteY10" fmla="*/ 37 h 59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3256" h="59413">
                    <a:moveTo>
                      <a:pt x="0" y="59413"/>
                    </a:moveTo>
                    <a:cubicBezTo>
                      <a:pt x="3958" y="57830"/>
                      <a:pt x="7979" y="56394"/>
                      <a:pt x="11875" y="54663"/>
                    </a:cubicBezTo>
                    <a:cubicBezTo>
                      <a:pt x="15111" y="53225"/>
                      <a:pt x="17941" y="50772"/>
                      <a:pt x="21376" y="49913"/>
                    </a:cubicBezTo>
                    <a:cubicBezTo>
                      <a:pt x="27568" y="48365"/>
                      <a:pt x="34043" y="48330"/>
                      <a:pt x="40376" y="47538"/>
                    </a:cubicBezTo>
                    <a:cubicBezTo>
                      <a:pt x="42751" y="46746"/>
                      <a:pt x="45040" y="45624"/>
                      <a:pt x="47501" y="45163"/>
                    </a:cubicBezTo>
                    <a:cubicBezTo>
                      <a:pt x="57736" y="43244"/>
                      <a:pt x="68672" y="44187"/>
                      <a:pt x="78377" y="40413"/>
                    </a:cubicBezTo>
                    <a:cubicBezTo>
                      <a:pt x="83595" y="38384"/>
                      <a:pt x="87148" y="33195"/>
                      <a:pt x="90253" y="28537"/>
                    </a:cubicBezTo>
                    <a:cubicBezTo>
                      <a:pt x="94703" y="21862"/>
                      <a:pt x="100210" y="10176"/>
                      <a:pt x="109253" y="7162"/>
                    </a:cubicBezTo>
                    <a:cubicBezTo>
                      <a:pt x="115308" y="5144"/>
                      <a:pt x="121945" y="5758"/>
                      <a:pt x="128254" y="4787"/>
                    </a:cubicBezTo>
                    <a:cubicBezTo>
                      <a:pt x="132244" y="4173"/>
                      <a:pt x="136104" y="2722"/>
                      <a:pt x="140129" y="2412"/>
                    </a:cubicBezTo>
                    <a:cubicBezTo>
                      <a:pt x="177858" y="-490"/>
                      <a:pt x="188822" y="37"/>
                      <a:pt x="223256" y="37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1" name="Freihandform: Form 260">
                <a:extLst>
                  <a:ext uri="{FF2B5EF4-FFF2-40B4-BE49-F238E27FC236}">
                    <a16:creationId xmlns:a16="http://schemas.microsoft.com/office/drawing/2014/main" id="{3FC19F2B-57B1-497A-9441-2C5A699289F8}"/>
                  </a:ext>
                </a:extLst>
              </p:cNvPr>
              <p:cNvSpPr/>
              <p:nvPr/>
            </p:nvSpPr>
            <p:spPr>
              <a:xfrm>
                <a:off x="4118363" y="4524499"/>
                <a:ext cx="168634" cy="95002"/>
              </a:xfrm>
              <a:custGeom>
                <a:avLst/>
                <a:gdLst>
                  <a:gd name="connsiteX0" fmla="*/ 0 w 168634"/>
                  <a:gd name="connsiteY0" fmla="*/ 95002 h 95002"/>
                  <a:gd name="connsiteX1" fmla="*/ 11875 w 168634"/>
                  <a:gd name="connsiteY1" fmla="*/ 76002 h 95002"/>
                  <a:gd name="connsiteX2" fmla="*/ 16625 w 168634"/>
                  <a:gd name="connsiteY2" fmla="*/ 68877 h 95002"/>
                  <a:gd name="connsiteX3" fmla="*/ 26125 w 168634"/>
                  <a:gd name="connsiteY3" fmla="*/ 66502 h 95002"/>
                  <a:gd name="connsiteX4" fmla="*/ 54626 w 168634"/>
                  <a:gd name="connsiteY4" fmla="*/ 61751 h 95002"/>
                  <a:gd name="connsiteX5" fmla="*/ 68876 w 168634"/>
                  <a:gd name="connsiteY5" fmla="*/ 57001 h 95002"/>
                  <a:gd name="connsiteX6" fmla="*/ 76002 w 168634"/>
                  <a:gd name="connsiteY6" fmla="*/ 52251 h 95002"/>
                  <a:gd name="connsiteX7" fmla="*/ 90252 w 168634"/>
                  <a:gd name="connsiteY7" fmla="*/ 45126 h 95002"/>
                  <a:gd name="connsiteX8" fmla="*/ 95002 w 168634"/>
                  <a:gd name="connsiteY8" fmla="*/ 38001 h 95002"/>
                  <a:gd name="connsiteX9" fmla="*/ 123503 w 168634"/>
                  <a:gd name="connsiteY9" fmla="*/ 28500 h 95002"/>
                  <a:gd name="connsiteX10" fmla="*/ 130628 w 168634"/>
                  <a:gd name="connsiteY10" fmla="*/ 26125 h 95002"/>
                  <a:gd name="connsiteX11" fmla="*/ 144879 w 168634"/>
                  <a:gd name="connsiteY11" fmla="*/ 23750 h 95002"/>
                  <a:gd name="connsiteX12" fmla="*/ 163879 w 168634"/>
                  <a:gd name="connsiteY12" fmla="*/ 11875 h 95002"/>
                  <a:gd name="connsiteX13" fmla="*/ 168629 w 168634"/>
                  <a:gd name="connsiteY13" fmla="*/ 0 h 95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8634" h="95002">
                    <a:moveTo>
                      <a:pt x="0" y="95002"/>
                    </a:moveTo>
                    <a:cubicBezTo>
                      <a:pt x="7977" y="75058"/>
                      <a:pt x="175" y="90041"/>
                      <a:pt x="11875" y="76002"/>
                    </a:cubicBezTo>
                    <a:cubicBezTo>
                      <a:pt x="13702" y="73809"/>
                      <a:pt x="14250" y="70460"/>
                      <a:pt x="16625" y="68877"/>
                    </a:cubicBezTo>
                    <a:cubicBezTo>
                      <a:pt x="19341" y="67066"/>
                      <a:pt x="22987" y="67399"/>
                      <a:pt x="26125" y="66502"/>
                    </a:cubicBezTo>
                    <a:cubicBezTo>
                      <a:pt x="43853" y="61436"/>
                      <a:pt x="19879" y="65612"/>
                      <a:pt x="54626" y="61751"/>
                    </a:cubicBezTo>
                    <a:cubicBezTo>
                      <a:pt x="59376" y="60168"/>
                      <a:pt x="64710" y="59778"/>
                      <a:pt x="68876" y="57001"/>
                    </a:cubicBezTo>
                    <a:cubicBezTo>
                      <a:pt x="71251" y="55418"/>
                      <a:pt x="73449" y="53528"/>
                      <a:pt x="76002" y="52251"/>
                    </a:cubicBezTo>
                    <a:cubicBezTo>
                      <a:pt x="95664" y="42421"/>
                      <a:pt x="69837" y="58736"/>
                      <a:pt x="90252" y="45126"/>
                    </a:cubicBezTo>
                    <a:cubicBezTo>
                      <a:pt x="91835" y="42751"/>
                      <a:pt x="92984" y="40019"/>
                      <a:pt x="95002" y="38001"/>
                    </a:cubicBezTo>
                    <a:cubicBezTo>
                      <a:pt x="102826" y="30177"/>
                      <a:pt x="113563" y="30709"/>
                      <a:pt x="123503" y="28500"/>
                    </a:cubicBezTo>
                    <a:cubicBezTo>
                      <a:pt x="125947" y="27957"/>
                      <a:pt x="128184" y="26668"/>
                      <a:pt x="130628" y="26125"/>
                    </a:cubicBezTo>
                    <a:cubicBezTo>
                      <a:pt x="135329" y="25080"/>
                      <a:pt x="140129" y="24542"/>
                      <a:pt x="144879" y="23750"/>
                    </a:cubicBezTo>
                    <a:cubicBezTo>
                      <a:pt x="159507" y="18874"/>
                      <a:pt x="157680" y="22723"/>
                      <a:pt x="163879" y="11875"/>
                    </a:cubicBezTo>
                    <a:cubicBezTo>
                      <a:pt x="168983" y="2943"/>
                      <a:pt x="168629" y="5630"/>
                      <a:pt x="168629" y="0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2" name="Freihandform: Form 261">
                <a:extLst>
                  <a:ext uri="{FF2B5EF4-FFF2-40B4-BE49-F238E27FC236}">
                    <a16:creationId xmlns:a16="http://schemas.microsoft.com/office/drawing/2014/main" id="{4A030DF5-FDDD-4DDA-893C-4A8C635E4FFA}"/>
                  </a:ext>
                </a:extLst>
              </p:cNvPr>
              <p:cNvSpPr/>
              <p:nvPr/>
            </p:nvSpPr>
            <p:spPr>
              <a:xfrm>
                <a:off x="4244241" y="4728546"/>
                <a:ext cx="173380" cy="80960"/>
              </a:xfrm>
              <a:custGeom>
                <a:avLst/>
                <a:gdLst>
                  <a:gd name="connsiteX0" fmla="*/ 0 w 173380"/>
                  <a:gd name="connsiteY0" fmla="*/ 80960 h 80960"/>
                  <a:gd name="connsiteX1" fmla="*/ 9500 w 173380"/>
                  <a:gd name="connsiteY1" fmla="*/ 69085 h 80960"/>
                  <a:gd name="connsiteX2" fmla="*/ 19001 w 173380"/>
                  <a:gd name="connsiteY2" fmla="*/ 66710 h 80960"/>
                  <a:gd name="connsiteX3" fmla="*/ 33251 w 173380"/>
                  <a:gd name="connsiteY3" fmla="*/ 64335 h 80960"/>
                  <a:gd name="connsiteX4" fmla="*/ 40376 w 173380"/>
                  <a:gd name="connsiteY4" fmla="*/ 61960 h 80960"/>
                  <a:gd name="connsiteX5" fmla="*/ 49877 w 173380"/>
                  <a:gd name="connsiteY5" fmla="*/ 59585 h 80960"/>
                  <a:gd name="connsiteX6" fmla="*/ 57002 w 173380"/>
                  <a:gd name="connsiteY6" fmla="*/ 57210 h 80960"/>
                  <a:gd name="connsiteX7" fmla="*/ 109253 w 173380"/>
                  <a:gd name="connsiteY7" fmla="*/ 52460 h 80960"/>
                  <a:gd name="connsiteX8" fmla="*/ 114003 w 173380"/>
                  <a:gd name="connsiteY8" fmla="*/ 45335 h 80960"/>
                  <a:gd name="connsiteX9" fmla="*/ 118753 w 173380"/>
                  <a:gd name="connsiteY9" fmla="*/ 40584 h 80960"/>
                  <a:gd name="connsiteX10" fmla="*/ 125879 w 173380"/>
                  <a:gd name="connsiteY10" fmla="*/ 21584 h 80960"/>
                  <a:gd name="connsiteX11" fmla="*/ 128254 w 173380"/>
                  <a:gd name="connsiteY11" fmla="*/ 12084 h 80960"/>
                  <a:gd name="connsiteX12" fmla="*/ 140129 w 173380"/>
                  <a:gd name="connsiteY12" fmla="*/ 9709 h 80960"/>
                  <a:gd name="connsiteX13" fmla="*/ 144879 w 173380"/>
                  <a:gd name="connsiteY13" fmla="*/ 4958 h 80960"/>
                  <a:gd name="connsiteX14" fmla="*/ 154379 w 173380"/>
                  <a:gd name="connsiteY14" fmla="*/ 2583 h 80960"/>
                  <a:gd name="connsiteX15" fmla="*/ 173380 w 173380"/>
                  <a:gd name="connsiteY15" fmla="*/ 208 h 80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73380" h="80960">
                    <a:moveTo>
                      <a:pt x="0" y="80960"/>
                    </a:moveTo>
                    <a:cubicBezTo>
                      <a:pt x="3167" y="77002"/>
                      <a:pt x="5445" y="72126"/>
                      <a:pt x="9500" y="69085"/>
                    </a:cubicBezTo>
                    <a:cubicBezTo>
                      <a:pt x="12112" y="67126"/>
                      <a:pt x="15800" y="67350"/>
                      <a:pt x="19001" y="66710"/>
                    </a:cubicBezTo>
                    <a:cubicBezTo>
                      <a:pt x="23723" y="65766"/>
                      <a:pt x="28550" y="65380"/>
                      <a:pt x="33251" y="64335"/>
                    </a:cubicBezTo>
                    <a:cubicBezTo>
                      <a:pt x="35695" y="63792"/>
                      <a:pt x="37969" y="62648"/>
                      <a:pt x="40376" y="61960"/>
                    </a:cubicBezTo>
                    <a:cubicBezTo>
                      <a:pt x="43515" y="61063"/>
                      <a:pt x="46738" y="60482"/>
                      <a:pt x="49877" y="59585"/>
                    </a:cubicBezTo>
                    <a:cubicBezTo>
                      <a:pt x="52284" y="58897"/>
                      <a:pt x="54547" y="57701"/>
                      <a:pt x="57002" y="57210"/>
                    </a:cubicBezTo>
                    <a:cubicBezTo>
                      <a:pt x="73235" y="53963"/>
                      <a:pt x="93925" y="53482"/>
                      <a:pt x="109253" y="52460"/>
                    </a:cubicBezTo>
                    <a:cubicBezTo>
                      <a:pt x="110836" y="50085"/>
                      <a:pt x="112220" y="47564"/>
                      <a:pt x="114003" y="45335"/>
                    </a:cubicBezTo>
                    <a:cubicBezTo>
                      <a:pt x="115402" y="43586"/>
                      <a:pt x="117871" y="42642"/>
                      <a:pt x="118753" y="40584"/>
                    </a:cubicBezTo>
                    <a:cubicBezTo>
                      <a:pt x="131074" y="11834"/>
                      <a:pt x="112251" y="42021"/>
                      <a:pt x="125879" y="21584"/>
                    </a:cubicBezTo>
                    <a:cubicBezTo>
                      <a:pt x="126671" y="18417"/>
                      <a:pt x="125746" y="14174"/>
                      <a:pt x="128254" y="12084"/>
                    </a:cubicBezTo>
                    <a:cubicBezTo>
                      <a:pt x="131355" y="9500"/>
                      <a:pt x="136419" y="11299"/>
                      <a:pt x="140129" y="9709"/>
                    </a:cubicBezTo>
                    <a:cubicBezTo>
                      <a:pt x="142187" y="8827"/>
                      <a:pt x="142876" y="5960"/>
                      <a:pt x="144879" y="4958"/>
                    </a:cubicBezTo>
                    <a:cubicBezTo>
                      <a:pt x="147798" y="3498"/>
                      <a:pt x="151240" y="3480"/>
                      <a:pt x="154379" y="2583"/>
                    </a:cubicBezTo>
                    <a:cubicBezTo>
                      <a:pt x="167073" y="-1044"/>
                      <a:pt x="156136" y="208"/>
                      <a:pt x="173380" y="208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5" name="Freihandform: Form 264">
                <a:extLst>
                  <a:ext uri="{FF2B5EF4-FFF2-40B4-BE49-F238E27FC236}">
                    <a16:creationId xmlns:a16="http://schemas.microsoft.com/office/drawing/2014/main" id="{4E2D1AF2-C11D-4AA0-9928-9707F95C146E}"/>
                  </a:ext>
                </a:extLst>
              </p:cNvPr>
              <p:cNvSpPr/>
              <p:nvPr/>
            </p:nvSpPr>
            <p:spPr>
              <a:xfrm>
                <a:off x="4351119" y="4868883"/>
                <a:ext cx="133004" cy="102128"/>
              </a:xfrm>
              <a:custGeom>
                <a:avLst/>
                <a:gdLst>
                  <a:gd name="connsiteX0" fmla="*/ 0 w 133004"/>
                  <a:gd name="connsiteY0" fmla="*/ 102128 h 102128"/>
                  <a:gd name="connsiteX1" fmla="*/ 2375 w 133004"/>
                  <a:gd name="connsiteY1" fmla="*/ 90253 h 102128"/>
                  <a:gd name="connsiteX2" fmla="*/ 4750 w 133004"/>
                  <a:gd name="connsiteY2" fmla="*/ 83127 h 102128"/>
                  <a:gd name="connsiteX3" fmla="*/ 7125 w 133004"/>
                  <a:gd name="connsiteY3" fmla="*/ 71252 h 102128"/>
                  <a:gd name="connsiteX4" fmla="*/ 35626 w 133004"/>
                  <a:gd name="connsiteY4" fmla="*/ 59377 h 102128"/>
                  <a:gd name="connsiteX5" fmla="*/ 42751 w 133004"/>
                  <a:gd name="connsiteY5" fmla="*/ 57002 h 102128"/>
                  <a:gd name="connsiteX6" fmla="*/ 59377 w 133004"/>
                  <a:gd name="connsiteY6" fmla="*/ 42751 h 102128"/>
                  <a:gd name="connsiteX7" fmla="*/ 73627 w 133004"/>
                  <a:gd name="connsiteY7" fmla="*/ 35626 h 102128"/>
                  <a:gd name="connsiteX8" fmla="*/ 95003 w 133004"/>
                  <a:gd name="connsiteY8" fmla="*/ 26126 h 102128"/>
                  <a:gd name="connsiteX9" fmla="*/ 102128 w 133004"/>
                  <a:gd name="connsiteY9" fmla="*/ 21376 h 102128"/>
                  <a:gd name="connsiteX10" fmla="*/ 111628 w 133004"/>
                  <a:gd name="connsiteY10" fmla="*/ 16626 h 102128"/>
                  <a:gd name="connsiteX11" fmla="*/ 116378 w 133004"/>
                  <a:gd name="connsiteY11" fmla="*/ 11875 h 102128"/>
                  <a:gd name="connsiteX12" fmla="*/ 133004 w 133004"/>
                  <a:gd name="connsiteY12" fmla="*/ 0 h 102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3004" h="102128">
                    <a:moveTo>
                      <a:pt x="0" y="102128"/>
                    </a:moveTo>
                    <a:cubicBezTo>
                      <a:pt x="792" y="98170"/>
                      <a:pt x="1396" y="94169"/>
                      <a:pt x="2375" y="90253"/>
                    </a:cubicBezTo>
                    <a:cubicBezTo>
                      <a:pt x="2982" y="87824"/>
                      <a:pt x="4143" y="85556"/>
                      <a:pt x="4750" y="83127"/>
                    </a:cubicBezTo>
                    <a:cubicBezTo>
                      <a:pt x="5729" y="79211"/>
                      <a:pt x="4271" y="74106"/>
                      <a:pt x="7125" y="71252"/>
                    </a:cubicBezTo>
                    <a:cubicBezTo>
                      <a:pt x="15477" y="62901"/>
                      <a:pt x="25511" y="62267"/>
                      <a:pt x="35626" y="59377"/>
                    </a:cubicBezTo>
                    <a:cubicBezTo>
                      <a:pt x="38033" y="58689"/>
                      <a:pt x="40512" y="58122"/>
                      <a:pt x="42751" y="57002"/>
                    </a:cubicBezTo>
                    <a:cubicBezTo>
                      <a:pt x="57434" y="49661"/>
                      <a:pt x="41846" y="54438"/>
                      <a:pt x="59377" y="42751"/>
                    </a:cubicBezTo>
                    <a:cubicBezTo>
                      <a:pt x="68585" y="36612"/>
                      <a:pt x="63794" y="38904"/>
                      <a:pt x="73627" y="35626"/>
                    </a:cubicBezTo>
                    <a:cubicBezTo>
                      <a:pt x="82781" y="21895"/>
                      <a:pt x="73004" y="32725"/>
                      <a:pt x="95003" y="26126"/>
                    </a:cubicBezTo>
                    <a:cubicBezTo>
                      <a:pt x="97737" y="25306"/>
                      <a:pt x="99650" y="22792"/>
                      <a:pt x="102128" y="21376"/>
                    </a:cubicBezTo>
                    <a:cubicBezTo>
                      <a:pt x="105202" y="19619"/>
                      <a:pt x="108461" y="18209"/>
                      <a:pt x="111628" y="16626"/>
                    </a:cubicBezTo>
                    <a:cubicBezTo>
                      <a:pt x="113211" y="15042"/>
                      <a:pt x="114586" y="13219"/>
                      <a:pt x="116378" y="11875"/>
                    </a:cubicBezTo>
                    <a:cubicBezTo>
                      <a:pt x="136625" y="-3311"/>
                      <a:pt x="125599" y="7405"/>
                      <a:pt x="133004" y="0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6" name="Freihandform: Form 265">
                <a:extLst>
                  <a:ext uri="{FF2B5EF4-FFF2-40B4-BE49-F238E27FC236}">
                    <a16:creationId xmlns:a16="http://schemas.microsoft.com/office/drawing/2014/main" id="{5EA7AA56-91FC-4A66-B600-7C76F8C7B424}"/>
                  </a:ext>
                </a:extLst>
              </p:cNvPr>
              <p:cNvSpPr/>
              <p:nvPr/>
            </p:nvSpPr>
            <p:spPr>
              <a:xfrm>
                <a:off x="6423490" y="3119851"/>
                <a:ext cx="145215" cy="68070"/>
              </a:xfrm>
              <a:custGeom>
                <a:avLst/>
                <a:gdLst>
                  <a:gd name="connsiteX0" fmla="*/ 145215 w 145215"/>
                  <a:gd name="connsiteY0" fmla="*/ 0 h 68070"/>
                  <a:gd name="connsiteX1" fmla="*/ 133870 w 145215"/>
                  <a:gd name="connsiteY1" fmla="*/ 4538 h 68070"/>
                  <a:gd name="connsiteX2" fmla="*/ 111180 w 145215"/>
                  <a:gd name="connsiteY2" fmla="*/ 9076 h 68070"/>
                  <a:gd name="connsiteX3" fmla="*/ 104373 w 145215"/>
                  <a:gd name="connsiteY3" fmla="*/ 11345 h 68070"/>
                  <a:gd name="connsiteX4" fmla="*/ 97566 w 145215"/>
                  <a:gd name="connsiteY4" fmla="*/ 15883 h 68070"/>
                  <a:gd name="connsiteX5" fmla="*/ 90759 w 145215"/>
                  <a:gd name="connsiteY5" fmla="*/ 24959 h 68070"/>
                  <a:gd name="connsiteX6" fmla="*/ 88490 w 145215"/>
                  <a:gd name="connsiteY6" fmla="*/ 31766 h 68070"/>
                  <a:gd name="connsiteX7" fmla="*/ 74876 w 145215"/>
                  <a:gd name="connsiteY7" fmla="*/ 38573 h 68070"/>
                  <a:gd name="connsiteX8" fmla="*/ 65800 w 145215"/>
                  <a:gd name="connsiteY8" fmla="*/ 43111 h 68070"/>
                  <a:gd name="connsiteX9" fmla="*/ 15883 w 145215"/>
                  <a:gd name="connsiteY9" fmla="*/ 47649 h 68070"/>
                  <a:gd name="connsiteX10" fmla="*/ 11345 w 145215"/>
                  <a:gd name="connsiteY10" fmla="*/ 54456 h 68070"/>
                  <a:gd name="connsiteX11" fmla="*/ 6807 w 145215"/>
                  <a:gd name="connsiteY11" fmla="*/ 63532 h 68070"/>
                  <a:gd name="connsiteX12" fmla="*/ 0 w 145215"/>
                  <a:gd name="connsiteY12" fmla="*/ 68070 h 68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5215" h="68070">
                    <a:moveTo>
                      <a:pt x="145215" y="0"/>
                    </a:moveTo>
                    <a:cubicBezTo>
                      <a:pt x="141433" y="1513"/>
                      <a:pt x="137805" y="3489"/>
                      <a:pt x="133870" y="4538"/>
                    </a:cubicBezTo>
                    <a:cubicBezTo>
                      <a:pt x="126417" y="6525"/>
                      <a:pt x="118696" y="7342"/>
                      <a:pt x="111180" y="9076"/>
                    </a:cubicBezTo>
                    <a:cubicBezTo>
                      <a:pt x="108850" y="9614"/>
                      <a:pt x="106512" y="10275"/>
                      <a:pt x="104373" y="11345"/>
                    </a:cubicBezTo>
                    <a:cubicBezTo>
                      <a:pt x="101934" y="12565"/>
                      <a:pt x="99494" y="13955"/>
                      <a:pt x="97566" y="15883"/>
                    </a:cubicBezTo>
                    <a:cubicBezTo>
                      <a:pt x="94892" y="18557"/>
                      <a:pt x="93028" y="21934"/>
                      <a:pt x="90759" y="24959"/>
                    </a:cubicBezTo>
                    <a:cubicBezTo>
                      <a:pt x="90003" y="27228"/>
                      <a:pt x="89984" y="29898"/>
                      <a:pt x="88490" y="31766"/>
                    </a:cubicBezTo>
                    <a:cubicBezTo>
                      <a:pt x="84698" y="36506"/>
                      <a:pt x="79880" y="36428"/>
                      <a:pt x="74876" y="38573"/>
                    </a:cubicBezTo>
                    <a:cubicBezTo>
                      <a:pt x="71767" y="39905"/>
                      <a:pt x="68909" y="41779"/>
                      <a:pt x="65800" y="43111"/>
                    </a:cubicBezTo>
                    <a:cubicBezTo>
                      <a:pt x="50524" y="49658"/>
                      <a:pt x="30199" y="46896"/>
                      <a:pt x="15883" y="47649"/>
                    </a:cubicBezTo>
                    <a:cubicBezTo>
                      <a:pt x="14370" y="49918"/>
                      <a:pt x="12698" y="52088"/>
                      <a:pt x="11345" y="54456"/>
                    </a:cubicBezTo>
                    <a:cubicBezTo>
                      <a:pt x="9667" y="57393"/>
                      <a:pt x="8972" y="60934"/>
                      <a:pt x="6807" y="63532"/>
                    </a:cubicBezTo>
                    <a:cubicBezTo>
                      <a:pt x="5061" y="65627"/>
                      <a:pt x="0" y="68070"/>
                      <a:pt x="0" y="68070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7" name="Freihandform: Form 266">
                <a:extLst>
                  <a:ext uri="{FF2B5EF4-FFF2-40B4-BE49-F238E27FC236}">
                    <a16:creationId xmlns:a16="http://schemas.microsoft.com/office/drawing/2014/main" id="{A8F482FC-4D8E-450B-8F06-D4BF3E1BFBBB}"/>
                  </a:ext>
                </a:extLst>
              </p:cNvPr>
              <p:cNvSpPr/>
              <p:nvPr/>
            </p:nvSpPr>
            <p:spPr>
              <a:xfrm>
                <a:off x="6484740" y="3280949"/>
                <a:ext cx="145227" cy="72607"/>
              </a:xfrm>
              <a:custGeom>
                <a:avLst/>
                <a:gdLst>
                  <a:gd name="connsiteX0" fmla="*/ 145227 w 145227"/>
                  <a:gd name="connsiteY0" fmla="*/ 0 h 72607"/>
                  <a:gd name="connsiteX1" fmla="*/ 131613 w 145227"/>
                  <a:gd name="connsiteY1" fmla="*/ 2269 h 72607"/>
                  <a:gd name="connsiteX2" fmla="*/ 115730 w 145227"/>
                  <a:gd name="connsiteY2" fmla="*/ 9076 h 72607"/>
                  <a:gd name="connsiteX3" fmla="*/ 99848 w 145227"/>
                  <a:gd name="connsiteY3" fmla="*/ 11345 h 72607"/>
                  <a:gd name="connsiteX4" fmla="*/ 95310 w 145227"/>
                  <a:gd name="connsiteY4" fmla="*/ 18152 h 72607"/>
                  <a:gd name="connsiteX5" fmla="*/ 88503 w 145227"/>
                  <a:gd name="connsiteY5" fmla="*/ 38573 h 72607"/>
                  <a:gd name="connsiteX6" fmla="*/ 74889 w 145227"/>
                  <a:gd name="connsiteY6" fmla="*/ 40842 h 72607"/>
                  <a:gd name="connsiteX7" fmla="*/ 36316 w 145227"/>
                  <a:gd name="connsiteY7" fmla="*/ 38573 h 72607"/>
                  <a:gd name="connsiteX8" fmla="*/ 27240 w 145227"/>
                  <a:gd name="connsiteY8" fmla="*/ 36304 h 72607"/>
                  <a:gd name="connsiteX9" fmla="*/ 11357 w 145227"/>
                  <a:gd name="connsiteY9" fmla="*/ 38573 h 72607"/>
                  <a:gd name="connsiteX10" fmla="*/ 9088 w 145227"/>
                  <a:gd name="connsiteY10" fmla="*/ 47649 h 72607"/>
                  <a:gd name="connsiteX11" fmla="*/ 4550 w 145227"/>
                  <a:gd name="connsiteY11" fmla="*/ 54455 h 72607"/>
                  <a:gd name="connsiteX12" fmla="*/ 12 w 145227"/>
                  <a:gd name="connsiteY12" fmla="*/ 72607 h 72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5227" h="72607">
                    <a:moveTo>
                      <a:pt x="145227" y="0"/>
                    </a:moveTo>
                    <a:cubicBezTo>
                      <a:pt x="140689" y="756"/>
                      <a:pt x="136020" y="947"/>
                      <a:pt x="131613" y="2269"/>
                    </a:cubicBezTo>
                    <a:cubicBezTo>
                      <a:pt x="116852" y="6697"/>
                      <a:pt x="128253" y="6571"/>
                      <a:pt x="115730" y="9076"/>
                    </a:cubicBezTo>
                    <a:cubicBezTo>
                      <a:pt x="110486" y="10125"/>
                      <a:pt x="105142" y="10589"/>
                      <a:pt x="99848" y="11345"/>
                    </a:cubicBezTo>
                    <a:cubicBezTo>
                      <a:pt x="98335" y="13614"/>
                      <a:pt x="96268" y="15599"/>
                      <a:pt x="95310" y="18152"/>
                    </a:cubicBezTo>
                    <a:cubicBezTo>
                      <a:pt x="93835" y="22084"/>
                      <a:pt x="93487" y="35458"/>
                      <a:pt x="88503" y="38573"/>
                    </a:cubicBezTo>
                    <a:cubicBezTo>
                      <a:pt x="84602" y="41011"/>
                      <a:pt x="79427" y="40086"/>
                      <a:pt x="74889" y="40842"/>
                    </a:cubicBezTo>
                    <a:cubicBezTo>
                      <a:pt x="62031" y="40086"/>
                      <a:pt x="49138" y="39794"/>
                      <a:pt x="36316" y="38573"/>
                    </a:cubicBezTo>
                    <a:cubicBezTo>
                      <a:pt x="33212" y="38277"/>
                      <a:pt x="30358" y="36304"/>
                      <a:pt x="27240" y="36304"/>
                    </a:cubicBezTo>
                    <a:cubicBezTo>
                      <a:pt x="21892" y="36304"/>
                      <a:pt x="16651" y="37817"/>
                      <a:pt x="11357" y="38573"/>
                    </a:cubicBezTo>
                    <a:cubicBezTo>
                      <a:pt x="10601" y="41598"/>
                      <a:pt x="10316" y="44783"/>
                      <a:pt x="9088" y="47649"/>
                    </a:cubicBezTo>
                    <a:cubicBezTo>
                      <a:pt x="8014" y="50155"/>
                      <a:pt x="5657" y="51963"/>
                      <a:pt x="4550" y="54455"/>
                    </a:cubicBezTo>
                    <a:cubicBezTo>
                      <a:pt x="-466" y="65741"/>
                      <a:pt x="12" y="64475"/>
                      <a:pt x="12" y="72607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8" name="Freihandform: Form 267">
                <a:extLst>
                  <a:ext uri="{FF2B5EF4-FFF2-40B4-BE49-F238E27FC236}">
                    <a16:creationId xmlns:a16="http://schemas.microsoft.com/office/drawing/2014/main" id="{582F9406-2146-4225-B540-3AF1F8BF6979}"/>
                  </a:ext>
                </a:extLst>
              </p:cNvPr>
              <p:cNvSpPr/>
              <p:nvPr/>
            </p:nvSpPr>
            <p:spPr>
              <a:xfrm>
                <a:off x="6673078" y="3675752"/>
                <a:ext cx="156560" cy="83952"/>
              </a:xfrm>
              <a:custGeom>
                <a:avLst/>
                <a:gdLst>
                  <a:gd name="connsiteX0" fmla="*/ 156560 w 156560"/>
                  <a:gd name="connsiteY0" fmla="*/ 0 h 83952"/>
                  <a:gd name="connsiteX1" fmla="*/ 136139 w 156560"/>
                  <a:gd name="connsiteY1" fmla="*/ 6807 h 83952"/>
                  <a:gd name="connsiteX2" fmla="*/ 117987 w 156560"/>
                  <a:gd name="connsiteY2" fmla="*/ 11345 h 83952"/>
                  <a:gd name="connsiteX3" fmla="*/ 104373 w 156560"/>
                  <a:gd name="connsiteY3" fmla="*/ 20421 h 83952"/>
                  <a:gd name="connsiteX4" fmla="*/ 95297 w 156560"/>
                  <a:gd name="connsiteY4" fmla="*/ 31766 h 83952"/>
                  <a:gd name="connsiteX5" fmla="*/ 90759 w 156560"/>
                  <a:gd name="connsiteY5" fmla="*/ 38573 h 83952"/>
                  <a:gd name="connsiteX6" fmla="*/ 86221 w 156560"/>
                  <a:gd name="connsiteY6" fmla="*/ 52186 h 83952"/>
                  <a:gd name="connsiteX7" fmla="*/ 81683 w 156560"/>
                  <a:gd name="connsiteY7" fmla="*/ 58993 h 83952"/>
                  <a:gd name="connsiteX8" fmla="*/ 61262 w 156560"/>
                  <a:gd name="connsiteY8" fmla="*/ 74876 h 83952"/>
                  <a:gd name="connsiteX9" fmla="*/ 2269 w 156560"/>
                  <a:gd name="connsiteY9" fmla="*/ 77145 h 83952"/>
                  <a:gd name="connsiteX10" fmla="*/ 0 w 156560"/>
                  <a:gd name="connsiteY10" fmla="*/ 83952 h 8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6560" h="83952">
                    <a:moveTo>
                      <a:pt x="156560" y="0"/>
                    </a:moveTo>
                    <a:cubicBezTo>
                      <a:pt x="149753" y="2269"/>
                      <a:pt x="143023" y="4782"/>
                      <a:pt x="136139" y="6807"/>
                    </a:cubicBezTo>
                    <a:cubicBezTo>
                      <a:pt x="130156" y="8567"/>
                      <a:pt x="117987" y="11345"/>
                      <a:pt x="117987" y="11345"/>
                    </a:cubicBezTo>
                    <a:cubicBezTo>
                      <a:pt x="113449" y="14370"/>
                      <a:pt x="106098" y="15247"/>
                      <a:pt x="104373" y="20421"/>
                    </a:cubicBezTo>
                    <a:cubicBezTo>
                      <a:pt x="101242" y="29815"/>
                      <a:pt x="104094" y="25901"/>
                      <a:pt x="95297" y="31766"/>
                    </a:cubicBezTo>
                    <a:cubicBezTo>
                      <a:pt x="93784" y="34035"/>
                      <a:pt x="91867" y="36081"/>
                      <a:pt x="90759" y="38573"/>
                    </a:cubicBezTo>
                    <a:cubicBezTo>
                      <a:pt x="88816" y="42944"/>
                      <a:pt x="88874" y="48206"/>
                      <a:pt x="86221" y="52186"/>
                    </a:cubicBezTo>
                    <a:cubicBezTo>
                      <a:pt x="84708" y="54455"/>
                      <a:pt x="83495" y="56955"/>
                      <a:pt x="81683" y="58993"/>
                    </a:cubicBezTo>
                    <a:cubicBezTo>
                      <a:pt x="76852" y="64428"/>
                      <a:pt x="70254" y="74256"/>
                      <a:pt x="61262" y="74876"/>
                    </a:cubicBezTo>
                    <a:cubicBezTo>
                      <a:pt x="41630" y="76230"/>
                      <a:pt x="21933" y="76389"/>
                      <a:pt x="2269" y="77145"/>
                    </a:cubicBezTo>
                    <a:lnTo>
                      <a:pt x="0" y="83952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9" name="Freihandform: Form 268">
                <a:extLst>
                  <a:ext uri="{FF2B5EF4-FFF2-40B4-BE49-F238E27FC236}">
                    <a16:creationId xmlns:a16="http://schemas.microsoft.com/office/drawing/2014/main" id="{C051E100-0A68-406D-8997-A6991BBC6758}"/>
                  </a:ext>
                </a:extLst>
              </p:cNvPr>
              <p:cNvSpPr/>
              <p:nvPr/>
            </p:nvSpPr>
            <p:spPr>
              <a:xfrm>
                <a:off x="6979391" y="4011561"/>
                <a:ext cx="111180" cy="99836"/>
              </a:xfrm>
              <a:custGeom>
                <a:avLst/>
                <a:gdLst>
                  <a:gd name="connsiteX0" fmla="*/ 111180 w 111180"/>
                  <a:gd name="connsiteY0" fmla="*/ 0 h 99836"/>
                  <a:gd name="connsiteX1" fmla="*/ 93028 w 111180"/>
                  <a:gd name="connsiteY1" fmla="*/ 27228 h 99836"/>
                  <a:gd name="connsiteX2" fmla="*/ 88490 w 111180"/>
                  <a:gd name="connsiteY2" fmla="*/ 36304 h 99836"/>
                  <a:gd name="connsiteX3" fmla="*/ 79414 w 111180"/>
                  <a:gd name="connsiteY3" fmla="*/ 72608 h 99836"/>
                  <a:gd name="connsiteX4" fmla="*/ 65800 w 111180"/>
                  <a:gd name="connsiteY4" fmla="*/ 79415 h 99836"/>
                  <a:gd name="connsiteX5" fmla="*/ 58993 w 111180"/>
                  <a:gd name="connsiteY5" fmla="*/ 86222 h 99836"/>
                  <a:gd name="connsiteX6" fmla="*/ 27227 w 111180"/>
                  <a:gd name="connsiteY6" fmla="*/ 88491 h 99836"/>
                  <a:gd name="connsiteX7" fmla="*/ 13613 w 111180"/>
                  <a:gd name="connsiteY7" fmla="*/ 93029 h 99836"/>
                  <a:gd name="connsiteX8" fmla="*/ 4538 w 111180"/>
                  <a:gd name="connsiteY8" fmla="*/ 97567 h 99836"/>
                  <a:gd name="connsiteX9" fmla="*/ 0 w 111180"/>
                  <a:gd name="connsiteY9" fmla="*/ 99836 h 99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1180" h="99836">
                    <a:moveTo>
                      <a:pt x="111180" y="0"/>
                    </a:moveTo>
                    <a:cubicBezTo>
                      <a:pt x="89068" y="22112"/>
                      <a:pt x="87715" y="11288"/>
                      <a:pt x="93028" y="27228"/>
                    </a:cubicBezTo>
                    <a:cubicBezTo>
                      <a:pt x="91515" y="30253"/>
                      <a:pt x="89265" y="33011"/>
                      <a:pt x="88490" y="36304"/>
                    </a:cubicBezTo>
                    <a:cubicBezTo>
                      <a:pt x="85752" y="47939"/>
                      <a:pt x="88863" y="63159"/>
                      <a:pt x="79414" y="72608"/>
                    </a:cubicBezTo>
                    <a:cubicBezTo>
                      <a:pt x="75015" y="77007"/>
                      <a:pt x="71336" y="77570"/>
                      <a:pt x="65800" y="79415"/>
                    </a:cubicBezTo>
                    <a:cubicBezTo>
                      <a:pt x="63531" y="81684"/>
                      <a:pt x="61458" y="84168"/>
                      <a:pt x="58993" y="86222"/>
                    </a:cubicBezTo>
                    <a:cubicBezTo>
                      <a:pt x="47716" y="95619"/>
                      <a:pt x="47302" y="90316"/>
                      <a:pt x="27227" y="88491"/>
                    </a:cubicBezTo>
                    <a:cubicBezTo>
                      <a:pt x="22689" y="90004"/>
                      <a:pt x="18054" y="91252"/>
                      <a:pt x="13613" y="93029"/>
                    </a:cubicBezTo>
                    <a:cubicBezTo>
                      <a:pt x="10473" y="94285"/>
                      <a:pt x="7563" y="96054"/>
                      <a:pt x="4538" y="97567"/>
                    </a:cubicBezTo>
                    <a:lnTo>
                      <a:pt x="0" y="99836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Freihandform: Form 269">
                <a:extLst>
                  <a:ext uri="{FF2B5EF4-FFF2-40B4-BE49-F238E27FC236}">
                    <a16:creationId xmlns:a16="http://schemas.microsoft.com/office/drawing/2014/main" id="{8D39C58D-21FA-4A9C-953F-69C4CE5D82A4}"/>
                  </a:ext>
                </a:extLst>
              </p:cNvPr>
              <p:cNvSpPr/>
              <p:nvPr/>
            </p:nvSpPr>
            <p:spPr>
              <a:xfrm>
                <a:off x="7126793" y="4145431"/>
                <a:ext cx="104455" cy="97567"/>
              </a:xfrm>
              <a:custGeom>
                <a:avLst/>
                <a:gdLst>
                  <a:gd name="connsiteX0" fmla="*/ 104455 w 104455"/>
                  <a:gd name="connsiteY0" fmla="*/ 0 h 97567"/>
                  <a:gd name="connsiteX1" fmla="*/ 72689 w 104455"/>
                  <a:gd name="connsiteY1" fmla="*/ 11345 h 97567"/>
                  <a:gd name="connsiteX2" fmla="*/ 65882 w 104455"/>
                  <a:gd name="connsiteY2" fmla="*/ 18152 h 97567"/>
                  <a:gd name="connsiteX3" fmla="*/ 63613 w 104455"/>
                  <a:gd name="connsiteY3" fmla="*/ 27228 h 97567"/>
                  <a:gd name="connsiteX4" fmla="*/ 59075 w 104455"/>
                  <a:gd name="connsiteY4" fmla="*/ 40842 h 97567"/>
                  <a:gd name="connsiteX5" fmla="*/ 56806 w 104455"/>
                  <a:gd name="connsiteY5" fmla="*/ 47649 h 97567"/>
                  <a:gd name="connsiteX6" fmla="*/ 54537 w 104455"/>
                  <a:gd name="connsiteY6" fmla="*/ 54456 h 97567"/>
                  <a:gd name="connsiteX7" fmla="*/ 47730 w 104455"/>
                  <a:gd name="connsiteY7" fmla="*/ 61263 h 97567"/>
                  <a:gd name="connsiteX8" fmla="*/ 43192 w 104455"/>
                  <a:gd name="connsiteY8" fmla="*/ 68070 h 97567"/>
                  <a:gd name="connsiteX9" fmla="*/ 22771 w 104455"/>
                  <a:gd name="connsiteY9" fmla="*/ 79415 h 97567"/>
                  <a:gd name="connsiteX10" fmla="*/ 6888 w 104455"/>
                  <a:gd name="connsiteY10" fmla="*/ 81684 h 97567"/>
                  <a:gd name="connsiteX11" fmla="*/ 81 w 104455"/>
                  <a:gd name="connsiteY11" fmla="*/ 95298 h 97567"/>
                  <a:gd name="connsiteX12" fmla="*/ 81 w 104455"/>
                  <a:gd name="connsiteY12" fmla="*/ 97567 h 97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04455" h="97567">
                    <a:moveTo>
                      <a:pt x="104455" y="0"/>
                    </a:moveTo>
                    <a:cubicBezTo>
                      <a:pt x="78870" y="10234"/>
                      <a:pt x="89668" y="7100"/>
                      <a:pt x="72689" y="11345"/>
                    </a:cubicBezTo>
                    <a:cubicBezTo>
                      <a:pt x="70420" y="13614"/>
                      <a:pt x="67474" y="15366"/>
                      <a:pt x="65882" y="18152"/>
                    </a:cubicBezTo>
                    <a:cubicBezTo>
                      <a:pt x="64335" y="20860"/>
                      <a:pt x="64509" y="24241"/>
                      <a:pt x="63613" y="27228"/>
                    </a:cubicBezTo>
                    <a:cubicBezTo>
                      <a:pt x="62238" y="31810"/>
                      <a:pt x="60588" y="36304"/>
                      <a:pt x="59075" y="40842"/>
                    </a:cubicBezTo>
                    <a:lnTo>
                      <a:pt x="56806" y="47649"/>
                    </a:lnTo>
                    <a:cubicBezTo>
                      <a:pt x="56050" y="49918"/>
                      <a:pt x="56228" y="52765"/>
                      <a:pt x="54537" y="54456"/>
                    </a:cubicBezTo>
                    <a:cubicBezTo>
                      <a:pt x="52268" y="56725"/>
                      <a:pt x="49784" y="58798"/>
                      <a:pt x="47730" y="61263"/>
                    </a:cubicBezTo>
                    <a:cubicBezTo>
                      <a:pt x="45984" y="63358"/>
                      <a:pt x="45244" y="66274"/>
                      <a:pt x="43192" y="68070"/>
                    </a:cubicBezTo>
                    <a:cubicBezTo>
                      <a:pt x="37801" y="72787"/>
                      <a:pt x="30273" y="77915"/>
                      <a:pt x="22771" y="79415"/>
                    </a:cubicBezTo>
                    <a:cubicBezTo>
                      <a:pt x="17527" y="80464"/>
                      <a:pt x="12182" y="80928"/>
                      <a:pt x="6888" y="81684"/>
                    </a:cubicBezTo>
                    <a:cubicBezTo>
                      <a:pt x="2451" y="88339"/>
                      <a:pt x="1960" y="87783"/>
                      <a:pt x="81" y="95298"/>
                    </a:cubicBezTo>
                    <a:cubicBezTo>
                      <a:pt x="-102" y="96032"/>
                      <a:pt x="81" y="96811"/>
                      <a:pt x="81" y="97567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Freihandform: Form 271">
                <a:extLst>
                  <a:ext uri="{FF2B5EF4-FFF2-40B4-BE49-F238E27FC236}">
                    <a16:creationId xmlns:a16="http://schemas.microsoft.com/office/drawing/2014/main" id="{259BCB17-38D2-4C10-89E5-91E7A85410BB}"/>
                  </a:ext>
                </a:extLst>
              </p:cNvPr>
              <p:cNvSpPr/>
              <p:nvPr/>
            </p:nvSpPr>
            <p:spPr>
              <a:xfrm>
                <a:off x="7328814" y="4413171"/>
                <a:ext cx="83952" cy="59118"/>
              </a:xfrm>
              <a:custGeom>
                <a:avLst/>
                <a:gdLst>
                  <a:gd name="connsiteX0" fmla="*/ 83952 w 83952"/>
                  <a:gd name="connsiteY0" fmla="*/ 0 h 59118"/>
                  <a:gd name="connsiteX1" fmla="*/ 72607 w 83952"/>
                  <a:gd name="connsiteY1" fmla="*/ 4538 h 59118"/>
                  <a:gd name="connsiteX2" fmla="*/ 63531 w 83952"/>
                  <a:gd name="connsiteY2" fmla="*/ 18152 h 59118"/>
                  <a:gd name="connsiteX3" fmla="*/ 61262 w 83952"/>
                  <a:gd name="connsiteY3" fmla="*/ 24959 h 59118"/>
                  <a:gd name="connsiteX4" fmla="*/ 47649 w 83952"/>
                  <a:gd name="connsiteY4" fmla="*/ 34035 h 59118"/>
                  <a:gd name="connsiteX5" fmla="*/ 29497 w 83952"/>
                  <a:gd name="connsiteY5" fmla="*/ 43111 h 59118"/>
                  <a:gd name="connsiteX6" fmla="*/ 15883 w 83952"/>
                  <a:gd name="connsiteY6" fmla="*/ 47649 h 59118"/>
                  <a:gd name="connsiteX7" fmla="*/ 2269 w 83952"/>
                  <a:gd name="connsiteY7" fmla="*/ 58994 h 59118"/>
                  <a:gd name="connsiteX8" fmla="*/ 0 w 83952"/>
                  <a:gd name="connsiteY8" fmla="*/ 58994 h 59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952" h="59118">
                    <a:moveTo>
                      <a:pt x="83952" y="0"/>
                    </a:moveTo>
                    <a:cubicBezTo>
                      <a:pt x="80170" y="1513"/>
                      <a:pt x="75651" y="1832"/>
                      <a:pt x="72607" y="4538"/>
                    </a:cubicBezTo>
                    <a:cubicBezTo>
                      <a:pt x="68531" y="8161"/>
                      <a:pt x="65256" y="12978"/>
                      <a:pt x="63531" y="18152"/>
                    </a:cubicBezTo>
                    <a:cubicBezTo>
                      <a:pt x="62775" y="20421"/>
                      <a:pt x="62953" y="23268"/>
                      <a:pt x="61262" y="24959"/>
                    </a:cubicBezTo>
                    <a:cubicBezTo>
                      <a:pt x="57406" y="28815"/>
                      <a:pt x="52527" y="31596"/>
                      <a:pt x="47649" y="34035"/>
                    </a:cubicBezTo>
                    <a:cubicBezTo>
                      <a:pt x="41598" y="37060"/>
                      <a:pt x="35915" y="40972"/>
                      <a:pt x="29497" y="43111"/>
                    </a:cubicBezTo>
                    <a:lnTo>
                      <a:pt x="15883" y="47649"/>
                    </a:lnTo>
                    <a:cubicBezTo>
                      <a:pt x="10313" y="56004"/>
                      <a:pt x="12737" y="54807"/>
                      <a:pt x="2269" y="58994"/>
                    </a:cubicBezTo>
                    <a:cubicBezTo>
                      <a:pt x="1567" y="59275"/>
                      <a:pt x="756" y="58994"/>
                      <a:pt x="0" y="58994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016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Bernadette Pirkelmann</dc:creator>
  <cp:lastModifiedBy>Bernadette Pirkelmann</cp:lastModifiedBy>
  <cp:revision>36</cp:revision>
  <dcterms:created xsi:type="dcterms:W3CDTF">2019-04-08T12:30:51Z</dcterms:created>
  <dcterms:modified xsi:type="dcterms:W3CDTF">2019-09-13T13:21:52Z</dcterms:modified>
</cp:coreProperties>
</file>