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90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137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3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493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31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69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61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62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13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45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12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CD23B-F147-4BCF-A2CB-A2C1487E52E7}" type="datetimeFigureOut">
              <a:rPr lang="de-DE" smtClean="0"/>
              <a:t>16.10.2015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5487D-4A57-42D6-A578-FA1BB90CD3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14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3088433" y="2612571"/>
                <a:ext cx="5163016" cy="7296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 = E</a:t>
                </a:r>
                <a:r>
                  <a:rPr lang="de-DE" sz="25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de-DE" sz="2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5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25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RT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25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zF</m:t>
                        </m:r>
                      </m:den>
                    </m:f>
                    <m:func>
                      <m:funcPr>
                        <m:ctrlPr>
                          <a:rPr lang="de-DE" sz="2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nor/>
                          </m:rPr>
                          <a:rPr lang="de-DE" sz="25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de-DE" sz="25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de-DE" sz="2500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Elektronenakzeptor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de-DE" sz="2500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Elektronendonator</m:t>
                            </m:r>
                          </m:den>
                        </m:f>
                      </m:e>
                    </m:func>
                  </m:oMath>
                </a14:m>
                <a:endParaRPr lang="de-DE" sz="2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433" y="2612571"/>
                <a:ext cx="5163016" cy="729623"/>
              </a:xfrm>
              <a:prstGeom prst="rect">
                <a:avLst/>
              </a:prstGeom>
              <a:blipFill rotWithShape="0">
                <a:blip r:embed="rId2"/>
                <a:stretch>
                  <a:fillRect l="-2007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2363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Kristina Gaby Lutz</dc:creator>
  <cp:lastModifiedBy>Kristina Gaby Lutz</cp:lastModifiedBy>
  <cp:revision>1</cp:revision>
  <dcterms:created xsi:type="dcterms:W3CDTF">2015-10-16T12:58:12Z</dcterms:created>
  <dcterms:modified xsi:type="dcterms:W3CDTF">2015-10-16T13:02:40Z</dcterms:modified>
</cp:coreProperties>
</file>