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6" userDrawn="1">
          <p15:clr>
            <a:srgbClr val="A4A3A4"/>
          </p15:clr>
        </p15:guide>
        <p15:guide id="2" pos="3143" userDrawn="1">
          <p15:clr>
            <a:srgbClr val="A4A3A4"/>
          </p15:clr>
        </p15:guide>
        <p15:guide id="3" orient="horz" pos="15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47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24" y="72"/>
      </p:cViewPr>
      <p:guideLst>
        <p:guide orient="horz" pos="1366"/>
        <p:guide pos="3143"/>
        <p:guide orient="horz" pos="15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61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05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17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2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07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08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8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34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5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79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78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900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7906" y="1279209"/>
            <a:ext cx="864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3C28-CF28-4B09-B2A7-88A4E44AE148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53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77356AD-FAF5-4A1F-8C4B-91855DC47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194B16DB-67F2-461D-9B32-83CE6761342C}"/>
              </a:ext>
            </a:extLst>
          </p:cNvPr>
          <p:cNvSpPr/>
          <p:nvPr/>
        </p:nvSpPr>
        <p:spPr>
          <a:xfrm>
            <a:off x="1771650" y="1451610"/>
            <a:ext cx="3589020" cy="9000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err="1">
                <a:solidFill>
                  <a:schemeClr val="tx1"/>
                </a:solidFill>
              </a:rPr>
              <a:t>vg</a:t>
            </a:r>
            <a:endParaRPr lang="de-DE" sz="1600" dirty="0">
              <a:solidFill>
                <a:schemeClr val="tx1"/>
              </a:solidFill>
            </a:endParaRP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9F20415A-6756-4530-A7E0-B37F13A9AB34}"/>
              </a:ext>
            </a:extLst>
          </p:cNvPr>
          <p:cNvCxnSpPr/>
          <p:nvPr/>
        </p:nvCxnSpPr>
        <p:spPr>
          <a:xfrm>
            <a:off x="3105807" y="3736428"/>
            <a:ext cx="416209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>
            <a:extLst>
              <a:ext uri="{FF2B5EF4-FFF2-40B4-BE49-F238E27FC236}">
                <a16:creationId xmlns:a16="http://schemas.microsoft.com/office/drawing/2014/main" id="{467E0064-5398-4941-AD7D-D16F44F413D1}"/>
              </a:ext>
            </a:extLst>
          </p:cNvPr>
          <p:cNvSpPr txBox="1"/>
          <p:nvPr/>
        </p:nvSpPr>
        <p:spPr>
          <a:xfrm>
            <a:off x="6826469" y="2284818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057833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>
            <a:extLst>
              <a:ext uri="{FF2B5EF4-FFF2-40B4-BE49-F238E27FC236}">
                <a16:creationId xmlns:a16="http://schemas.microsoft.com/office/drawing/2014/main" id="{715A1706-145E-44BD-AD95-2072CCA25005}"/>
              </a:ext>
            </a:extLst>
          </p:cNvPr>
          <p:cNvSpPr>
            <a:spLocks noChangeAspect="1"/>
          </p:cNvSpPr>
          <p:nvPr/>
        </p:nvSpPr>
        <p:spPr>
          <a:xfrm>
            <a:off x="648596" y="1295400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A3EBEB7F-26A4-4C87-A1C6-08E2B9181D77}"/>
              </a:ext>
            </a:extLst>
          </p:cNvPr>
          <p:cNvSpPr>
            <a:spLocks noChangeAspect="1"/>
          </p:cNvSpPr>
          <p:nvPr/>
        </p:nvSpPr>
        <p:spPr>
          <a:xfrm>
            <a:off x="828596" y="1295400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CED54215-5C08-4308-A867-7EFFC0BFD8DE}"/>
              </a:ext>
            </a:extLst>
          </p:cNvPr>
          <p:cNvSpPr>
            <a:spLocks noChangeAspect="1"/>
          </p:cNvSpPr>
          <p:nvPr/>
        </p:nvSpPr>
        <p:spPr>
          <a:xfrm>
            <a:off x="1008596" y="1295400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0553885B-1E51-4391-B56A-39FC3A19A5A5}"/>
              </a:ext>
            </a:extLst>
          </p:cNvPr>
          <p:cNvSpPr>
            <a:spLocks noChangeAspect="1"/>
          </p:cNvSpPr>
          <p:nvPr/>
        </p:nvSpPr>
        <p:spPr>
          <a:xfrm>
            <a:off x="1185172" y="1295400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B4D845CB-8A4A-4D1D-BD63-A3E700EF971C}"/>
              </a:ext>
            </a:extLst>
          </p:cNvPr>
          <p:cNvSpPr>
            <a:spLocks noChangeAspect="1"/>
          </p:cNvSpPr>
          <p:nvPr/>
        </p:nvSpPr>
        <p:spPr>
          <a:xfrm>
            <a:off x="648596" y="1475400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4F0E70D6-1D95-41E7-8525-DB01A45DBEFD}"/>
              </a:ext>
            </a:extLst>
          </p:cNvPr>
          <p:cNvSpPr>
            <a:spLocks noChangeAspect="1"/>
          </p:cNvSpPr>
          <p:nvPr/>
        </p:nvSpPr>
        <p:spPr>
          <a:xfrm>
            <a:off x="828596" y="1475400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28419C4-2BF4-46D4-B3EC-06DD0602E302}"/>
              </a:ext>
            </a:extLst>
          </p:cNvPr>
          <p:cNvSpPr>
            <a:spLocks noChangeAspect="1"/>
          </p:cNvSpPr>
          <p:nvPr/>
        </p:nvSpPr>
        <p:spPr>
          <a:xfrm>
            <a:off x="1008596" y="1475400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D2C3D9BC-1E51-432A-AF84-9029D6663DDC}"/>
              </a:ext>
            </a:extLst>
          </p:cNvPr>
          <p:cNvSpPr>
            <a:spLocks noChangeAspect="1"/>
          </p:cNvSpPr>
          <p:nvPr/>
        </p:nvSpPr>
        <p:spPr>
          <a:xfrm>
            <a:off x="1185172" y="1475400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3B3C03FE-EE0C-4D26-9920-5B3B92F0EA17}"/>
              </a:ext>
            </a:extLst>
          </p:cNvPr>
          <p:cNvSpPr>
            <a:spLocks noChangeAspect="1"/>
          </p:cNvSpPr>
          <p:nvPr/>
        </p:nvSpPr>
        <p:spPr>
          <a:xfrm>
            <a:off x="648596" y="1655400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9AB77F56-FA1F-4CE8-9D9E-CBBCB0687B60}"/>
              </a:ext>
            </a:extLst>
          </p:cNvPr>
          <p:cNvSpPr>
            <a:spLocks noChangeAspect="1"/>
          </p:cNvSpPr>
          <p:nvPr/>
        </p:nvSpPr>
        <p:spPr>
          <a:xfrm>
            <a:off x="828596" y="1655400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861160C3-B2BE-4592-A3EA-BCCA4BA5829C}"/>
              </a:ext>
            </a:extLst>
          </p:cNvPr>
          <p:cNvSpPr>
            <a:spLocks noChangeAspect="1"/>
          </p:cNvSpPr>
          <p:nvPr/>
        </p:nvSpPr>
        <p:spPr>
          <a:xfrm>
            <a:off x="1008596" y="1655400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80710274-6B3D-4633-88BE-8ADFD9C29C0D}"/>
              </a:ext>
            </a:extLst>
          </p:cNvPr>
          <p:cNvSpPr>
            <a:spLocks noChangeAspect="1"/>
          </p:cNvSpPr>
          <p:nvPr/>
        </p:nvSpPr>
        <p:spPr>
          <a:xfrm>
            <a:off x="1185172" y="1655400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B994BBC7-CC00-4622-A378-CE9B6DFCBC3E}"/>
              </a:ext>
            </a:extLst>
          </p:cNvPr>
          <p:cNvSpPr>
            <a:spLocks noChangeAspect="1"/>
          </p:cNvSpPr>
          <p:nvPr/>
        </p:nvSpPr>
        <p:spPr>
          <a:xfrm>
            <a:off x="2602492" y="1385400"/>
            <a:ext cx="180000" cy="1800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6258B86B-66BE-4C6D-BD60-08F0C59EA920}"/>
              </a:ext>
            </a:extLst>
          </p:cNvPr>
          <p:cNvSpPr>
            <a:spLocks noChangeAspect="1"/>
          </p:cNvSpPr>
          <p:nvPr/>
        </p:nvSpPr>
        <p:spPr>
          <a:xfrm>
            <a:off x="2602492" y="1565400"/>
            <a:ext cx="180000" cy="1800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5BCB3E3B-6F93-4987-B081-4ED695F0624A}"/>
              </a:ext>
            </a:extLst>
          </p:cNvPr>
          <p:cNvSpPr txBox="1"/>
          <p:nvPr/>
        </p:nvSpPr>
        <p:spPr>
          <a:xfrm>
            <a:off x="637775" y="120256"/>
            <a:ext cx="17815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2000" dirty="0"/>
              <a:t>Verzunderung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F2046C18-8372-4130-9374-3EFC498BBDA0}"/>
              </a:ext>
            </a:extLst>
          </p:cNvPr>
          <p:cNvSpPr txBox="1"/>
          <p:nvPr/>
        </p:nvSpPr>
        <p:spPr>
          <a:xfrm>
            <a:off x="637744" y="638687"/>
            <a:ext cx="26818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1. Stadium: Anlauf-Vorgang</a:t>
            </a:r>
          </a:p>
        </p:txBody>
      </p: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4E097DA0-79A9-4242-9FF4-347D511EBD9E}"/>
              </a:ext>
            </a:extLst>
          </p:cNvPr>
          <p:cNvCxnSpPr/>
          <p:nvPr/>
        </p:nvCxnSpPr>
        <p:spPr>
          <a:xfrm flipH="1">
            <a:off x="1485900" y="1576123"/>
            <a:ext cx="1036320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>
            <a:extLst>
              <a:ext uri="{FF2B5EF4-FFF2-40B4-BE49-F238E27FC236}">
                <a16:creationId xmlns:a16="http://schemas.microsoft.com/office/drawing/2014/main" id="{10EA8194-3DDD-4403-822E-B4255A5937F0}"/>
              </a:ext>
            </a:extLst>
          </p:cNvPr>
          <p:cNvSpPr txBox="1"/>
          <p:nvPr/>
        </p:nvSpPr>
        <p:spPr>
          <a:xfrm>
            <a:off x="1483725" y="1257623"/>
            <a:ext cx="1040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Adsorption</a:t>
            </a: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D5614410-D802-4682-8ACF-B17CFA5E52CD}"/>
              </a:ext>
            </a:extLst>
          </p:cNvPr>
          <p:cNvSpPr>
            <a:spLocks noChangeAspect="1"/>
          </p:cNvSpPr>
          <p:nvPr/>
        </p:nvSpPr>
        <p:spPr>
          <a:xfrm>
            <a:off x="648596" y="2198547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426F5DB3-B963-4C79-991D-1AAF76B594E7}"/>
              </a:ext>
            </a:extLst>
          </p:cNvPr>
          <p:cNvSpPr>
            <a:spLocks noChangeAspect="1"/>
          </p:cNvSpPr>
          <p:nvPr/>
        </p:nvSpPr>
        <p:spPr>
          <a:xfrm>
            <a:off x="828596" y="2198547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0004389C-C4C3-44FF-92BF-A07DF3838D2F}"/>
              </a:ext>
            </a:extLst>
          </p:cNvPr>
          <p:cNvSpPr>
            <a:spLocks noChangeAspect="1"/>
          </p:cNvSpPr>
          <p:nvPr/>
        </p:nvSpPr>
        <p:spPr>
          <a:xfrm>
            <a:off x="1008596" y="2198547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E375F192-3DE8-4D78-A2ED-F900000F78BE}"/>
              </a:ext>
            </a:extLst>
          </p:cNvPr>
          <p:cNvSpPr>
            <a:spLocks noChangeAspect="1"/>
          </p:cNvSpPr>
          <p:nvPr/>
        </p:nvSpPr>
        <p:spPr>
          <a:xfrm>
            <a:off x="1185172" y="2198547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BECAF279-A0F1-4965-846C-9220F7551D6B}"/>
              </a:ext>
            </a:extLst>
          </p:cNvPr>
          <p:cNvSpPr>
            <a:spLocks noChangeAspect="1"/>
          </p:cNvSpPr>
          <p:nvPr/>
        </p:nvSpPr>
        <p:spPr>
          <a:xfrm>
            <a:off x="648596" y="2378547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5B07E691-3FE4-4082-B271-03F8B961F040}"/>
              </a:ext>
            </a:extLst>
          </p:cNvPr>
          <p:cNvSpPr>
            <a:spLocks noChangeAspect="1"/>
          </p:cNvSpPr>
          <p:nvPr/>
        </p:nvSpPr>
        <p:spPr>
          <a:xfrm>
            <a:off x="828596" y="2378547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190AF940-4E09-4650-9C4C-1AEB442C27E0}"/>
              </a:ext>
            </a:extLst>
          </p:cNvPr>
          <p:cNvSpPr>
            <a:spLocks noChangeAspect="1"/>
          </p:cNvSpPr>
          <p:nvPr/>
        </p:nvSpPr>
        <p:spPr>
          <a:xfrm>
            <a:off x="1008596" y="2378547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FC34FFD0-336C-4B9D-B4CA-7236F9E21382}"/>
              </a:ext>
            </a:extLst>
          </p:cNvPr>
          <p:cNvSpPr>
            <a:spLocks noChangeAspect="1"/>
          </p:cNvSpPr>
          <p:nvPr/>
        </p:nvSpPr>
        <p:spPr>
          <a:xfrm>
            <a:off x="1185172" y="2378547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88511B55-D67D-4223-B836-57363E440387}"/>
              </a:ext>
            </a:extLst>
          </p:cNvPr>
          <p:cNvSpPr>
            <a:spLocks noChangeAspect="1"/>
          </p:cNvSpPr>
          <p:nvPr/>
        </p:nvSpPr>
        <p:spPr>
          <a:xfrm>
            <a:off x="648596" y="2558547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46575D11-DF47-4EAB-A36C-FC8AA34B42C0}"/>
              </a:ext>
            </a:extLst>
          </p:cNvPr>
          <p:cNvSpPr>
            <a:spLocks noChangeAspect="1"/>
          </p:cNvSpPr>
          <p:nvPr/>
        </p:nvSpPr>
        <p:spPr>
          <a:xfrm>
            <a:off x="828596" y="2558547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FF0D9CE1-6B23-4263-9301-9AF95FB6DCA3}"/>
              </a:ext>
            </a:extLst>
          </p:cNvPr>
          <p:cNvSpPr>
            <a:spLocks noChangeAspect="1"/>
          </p:cNvSpPr>
          <p:nvPr/>
        </p:nvSpPr>
        <p:spPr>
          <a:xfrm>
            <a:off x="1008596" y="2558547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9CF6E7D8-0130-4D5A-B92C-B4677B8189FF}"/>
              </a:ext>
            </a:extLst>
          </p:cNvPr>
          <p:cNvSpPr>
            <a:spLocks noChangeAspect="1"/>
          </p:cNvSpPr>
          <p:nvPr/>
        </p:nvSpPr>
        <p:spPr>
          <a:xfrm>
            <a:off x="1185172" y="2558547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1329F542-EEB7-49FE-9155-32866693A814}"/>
              </a:ext>
            </a:extLst>
          </p:cNvPr>
          <p:cNvSpPr>
            <a:spLocks noChangeAspect="1"/>
          </p:cNvSpPr>
          <p:nvPr/>
        </p:nvSpPr>
        <p:spPr>
          <a:xfrm>
            <a:off x="1365172" y="2198547"/>
            <a:ext cx="180000" cy="1800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3DC947F5-7E0D-4178-9055-D39F50DF4773}"/>
              </a:ext>
            </a:extLst>
          </p:cNvPr>
          <p:cNvSpPr>
            <a:spLocks noChangeAspect="1"/>
          </p:cNvSpPr>
          <p:nvPr/>
        </p:nvSpPr>
        <p:spPr>
          <a:xfrm>
            <a:off x="1365172" y="2378547"/>
            <a:ext cx="180000" cy="1800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07B905A0-B5AB-4E6B-AE53-E2903BD7198B}"/>
              </a:ext>
            </a:extLst>
          </p:cNvPr>
          <p:cNvSpPr>
            <a:spLocks noChangeAspect="1"/>
          </p:cNvSpPr>
          <p:nvPr/>
        </p:nvSpPr>
        <p:spPr>
          <a:xfrm>
            <a:off x="1365172" y="2558547"/>
            <a:ext cx="180000" cy="1800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7B0AA88D-02D0-4C26-B33C-391DCF5FFDDB}"/>
              </a:ext>
            </a:extLst>
          </p:cNvPr>
          <p:cNvSpPr>
            <a:spLocks noChangeAspect="1"/>
          </p:cNvSpPr>
          <p:nvPr/>
        </p:nvSpPr>
        <p:spPr>
          <a:xfrm>
            <a:off x="648596" y="3129633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6CE30803-E8E5-41C6-9804-310A2B6EFDB5}"/>
              </a:ext>
            </a:extLst>
          </p:cNvPr>
          <p:cNvSpPr>
            <a:spLocks noChangeAspect="1"/>
          </p:cNvSpPr>
          <p:nvPr/>
        </p:nvSpPr>
        <p:spPr>
          <a:xfrm>
            <a:off x="828596" y="3129633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610CECB3-ECE5-4081-881F-6A759440EDB4}"/>
              </a:ext>
            </a:extLst>
          </p:cNvPr>
          <p:cNvSpPr>
            <a:spLocks noChangeAspect="1"/>
          </p:cNvSpPr>
          <p:nvPr/>
        </p:nvSpPr>
        <p:spPr>
          <a:xfrm>
            <a:off x="1008596" y="3129633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245B4CF8-E2DD-421D-AF3F-6DD67E5669FC}"/>
              </a:ext>
            </a:extLst>
          </p:cNvPr>
          <p:cNvSpPr>
            <a:spLocks noChangeAspect="1"/>
          </p:cNvSpPr>
          <p:nvPr/>
        </p:nvSpPr>
        <p:spPr>
          <a:xfrm>
            <a:off x="1185172" y="3129633"/>
            <a:ext cx="180000" cy="1800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A2769DFD-9ACF-4B22-9DB6-AF385C47F940}"/>
              </a:ext>
            </a:extLst>
          </p:cNvPr>
          <p:cNvSpPr>
            <a:spLocks noChangeAspect="1"/>
          </p:cNvSpPr>
          <p:nvPr/>
        </p:nvSpPr>
        <p:spPr>
          <a:xfrm>
            <a:off x="648596" y="3309633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5D282970-C88E-449A-A4AE-59A0548FCF15}"/>
              </a:ext>
            </a:extLst>
          </p:cNvPr>
          <p:cNvSpPr>
            <a:spLocks noChangeAspect="1"/>
          </p:cNvSpPr>
          <p:nvPr/>
        </p:nvSpPr>
        <p:spPr>
          <a:xfrm>
            <a:off x="828596" y="3309633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4FE1D6F0-F77F-4E69-AD89-AB8F910E989B}"/>
              </a:ext>
            </a:extLst>
          </p:cNvPr>
          <p:cNvSpPr>
            <a:spLocks noChangeAspect="1"/>
          </p:cNvSpPr>
          <p:nvPr/>
        </p:nvSpPr>
        <p:spPr>
          <a:xfrm>
            <a:off x="1008596" y="3309633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C8611153-C52D-4DE0-A6A4-EEDB211405F3}"/>
              </a:ext>
            </a:extLst>
          </p:cNvPr>
          <p:cNvSpPr>
            <a:spLocks noChangeAspect="1"/>
          </p:cNvSpPr>
          <p:nvPr/>
        </p:nvSpPr>
        <p:spPr>
          <a:xfrm>
            <a:off x="1185172" y="3309633"/>
            <a:ext cx="180000" cy="1800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B66328CC-F832-4D7A-8870-83F80C757061}"/>
              </a:ext>
            </a:extLst>
          </p:cNvPr>
          <p:cNvSpPr>
            <a:spLocks noChangeAspect="1"/>
          </p:cNvSpPr>
          <p:nvPr/>
        </p:nvSpPr>
        <p:spPr>
          <a:xfrm>
            <a:off x="648596" y="3489633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err="1">
              <a:solidFill>
                <a:schemeClr val="tx1"/>
              </a:solidFill>
            </a:endParaRPr>
          </a:p>
        </p:txBody>
      </p:sp>
      <p:sp>
        <p:nvSpPr>
          <p:cNvPr id="45" name="Ellipse 44">
            <a:extLst>
              <a:ext uri="{FF2B5EF4-FFF2-40B4-BE49-F238E27FC236}">
                <a16:creationId xmlns:a16="http://schemas.microsoft.com/office/drawing/2014/main" id="{B66BE707-40AA-433A-ADBF-BBB2FCCC3F6E}"/>
              </a:ext>
            </a:extLst>
          </p:cNvPr>
          <p:cNvSpPr>
            <a:spLocks noChangeAspect="1"/>
          </p:cNvSpPr>
          <p:nvPr/>
        </p:nvSpPr>
        <p:spPr>
          <a:xfrm>
            <a:off x="828596" y="3489633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err="1">
              <a:solidFill>
                <a:schemeClr val="tx1"/>
              </a:solidFill>
            </a:endParaRPr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32CB8282-FA62-4375-876F-5AE8B8087DD7}"/>
              </a:ext>
            </a:extLst>
          </p:cNvPr>
          <p:cNvSpPr>
            <a:spLocks noChangeAspect="1"/>
          </p:cNvSpPr>
          <p:nvPr/>
        </p:nvSpPr>
        <p:spPr>
          <a:xfrm>
            <a:off x="1008596" y="3489633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err="1">
              <a:solidFill>
                <a:schemeClr val="tx1"/>
              </a:solidFill>
            </a:endParaRPr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EAC57272-C70B-437D-BBE5-0426F034967C}"/>
              </a:ext>
            </a:extLst>
          </p:cNvPr>
          <p:cNvSpPr>
            <a:spLocks noChangeAspect="1"/>
          </p:cNvSpPr>
          <p:nvPr/>
        </p:nvSpPr>
        <p:spPr>
          <a:xfrm>
            <a:off x="1185172" y="3489633"/>
            <a:ext cx="180000" cy="1800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err="1">
              <a:solidFill>
                <a:schemeClr val="tx1"/>
              </a:solidFill>
            </a:endParaRPr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28F3F844-D483-4B59-ADAE-20F19736ADBD}"/>
              </a:ext>
            </a:extLst>
          </p:cNvPr>
          <p:cNvSpPr>
            <a:spLocks noChangeAspect="1"/>
          </p:cNvSpPr>
          <p:nvPr/>
        </p:nvSpPr>
        <p:spPr>
          <a:xfrm>
            <a:off x="1365172" y="3129633"/>
            <a:ext cx="180000" cy="1800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988B13F0-8B1E-4A4B-8D98-B878E8B4C092}"/>
              </a:ext>
            </a:extLst>
          </p:cNvPr>
          <p:cNvSpPr>
            <a:spLocks noChangeAspect="1"/>
          </p:cNvSpPr>
          <p:nvPr/>
        </p:nvSpPr>
        <p:spPr>
          <a:xfrm>
            <a:off x="1365172" y="3309633"/>
            <a:ext cx="180000" cy="1800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944AD51E-5159-49DC-BC66-0A3574E4C924}"/>
              </a:ext>
            </a:extLst>
          </p:cNvPr>
          <p:cNvSpPr>
            <a:spLocks noChangeAspect="1"/>
          </p:cNvSpPr>
          <p:nvPr/>
        </p:nvSpPr>
        <p:spPr>
          <a:xfrm>
            <a:off x="1365172" y="3489633"/>
            <a:ext cx="180000" cy="1800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err="1">
              <a:solidFill>
                <a:schemeClr val="tx1"/>
              </a:solidFill>
            </a:endParaRPr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5CA86CE7-0C93-4A5B-A4FB-D316D335C882}"/>
              </a:ext>
            </a:extLst>
          </p:cNvPr>
          <p:cNvSpPr>
            <a:spLocks noChangeAspect="1"/>
          </p:cNvSpPr>
          <p:nvPr/>
        </p:nvSpPr>
        <p:spPr>
          <a:xfrm>
            <a:off x="1541748" y="3129633"/>
            <a:ext cx="180000" cy="1800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FE0997D5-06D1-49A0-89DD-D6F30722F302}"/>
              </a:ext>
            </a:extLst>
          </p:cNvPr>
          <p:cNvSpPr>
            <a:spLocks noChangeAspect="1"/>
          </p:cNvSpPr>
          <p:nvPr/>
        </p:nvSpPr>
        <p:spPr>
          <a:xfrm>
            <a:off x="1541748" y="3309633"/>
            <a:ext cx="180000" cy="1800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15B2A3F8-7668-4BFF-8FB6-DD6AEEBCDFD1}"/>
              </a:ext>
            </a:extLst>
          </p:cNvPr>
          <p:cNvSpPr>
            <a:spLocks noChangeAspect="1"/>
          </p:cNvSpPr>
          <p:nvPr/>
        </p:nvSpPr>
        <p:spPr>
          <a:xfrm>
            <a:off x="1541748" y="3489633"/>
            <a:ext cx="180000" cy="1800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err="1">
              <a:solidFill>
                <a:schemeClr val="tx1"/>
              </a:solidFill>
            </a:endParaRP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B1ECE0DB-11BC-41B8-8CD4-D6D55725E985}"/>
              </a:ext>
            </a:extLst>
          </p:cNvPr>
          <p:cNvSpPr txBox="1"/>
          <p:nvPr/>
        </p:nvSpPr>
        <p:spPr>
          <a:xfrm>
            <a:off x="852143" y="1835399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200" dirty="0"/>
              <a:t>M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4EE4D88D-2426-4CBD-9B92-275EEB3D8A01}"/>
              </a:ext>
            </a:extLst>
          </p:cNvPr>
          <p:cNvSpPr txBox="1"/>
          <p:nvPr/>
        </p:nvSpPr>
        <p:spPr>
          <a:xfrm>
            <a:off x="2505497" y="1835399"/>
            <a:ext cx="3626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200" dirty="0"/>
              <a:t>O</a:t>
            </a:r>
            <a:r>
              <a:rPr lang="de-DE" sz="1200" baseline="-25000" dirty="0"/>
              <a:t>2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76049586-6D35-4E03-838B-4C8233E736B8}"/>
              </a:ext>
            </a:extLst>
          </p:cNvPr>
          <p:cNvSpPr txBox="1"/>
          <p:nvPr/>
        </p:nvSpPr>
        <p:spPr>
          <a:xfrm>
            <a:off x="762143" y="3669633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200" dirty="0"/>
              <a:t>M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D6B6B402-3AD9-4ACD-B4E1-C192C48CAF99}"/>
              </a:ext>
            </a:extLst>
          </p:cNvPr>
          <p:cNvSpPr txBox="1"/>
          <p:nvPr/>
        </p:nvSpPr>
        <p:spPr>
          <a:xfrm>
            <a:off x="1142936" y="3677282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200" dirty="0"/>
              <a:t>MO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A16164FB-67AF-4455-B8FD-77688154400B}"/>
              </a:ext>
            </a:extLst>
          </p:cNvPr>
          <p:cNvSpPr txBox="1"/>
          <p:nvPr/>
        </p:nvSpPr>
        <p:spPr>
          <a:xfrm>
            <a:off x="1475295" y="3669632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200" dirty="0"/>
              <a:t>O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D7082844-1C83-46E2-AD5A-5997B698D02B}"/>
              </a:ext>
            </a:extLst>
          </p:cNvPr>
          <p:cNvSpPr txBox="1"/>
          <p:nvPr/>
        </p:nvSpPr>
        <p:spPr>
          <a:xfrm>
            <a:off x="2801804" y="3138023"/>
            <a:ext cx="2355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Eine einreihige MO-Schicht</a:t>
            </a:r>
          </a:p>
          <a:p>
            <a:pPr algn="l"/>
            <a:r>
              <a:rPr lang="de-DE" sz="1400" dirty="0"/>
              <a:t>ist </a:t>
            </a:r>
            <a:r>
              <a:rPr lang="de-DE" sz="1400" dirty="0" err="1"/>
              <a:t>enstanden</a:t>
            </a:r>
            <a:endParaRPr lang="de-DE" sz="1400" dirty="0"/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4F571346-AC8A-43CD-BC15-5B51329B85EB}"/>
              </a:ext>
            </a:extLst>
          </p:cNvPr>
          <p:cNvSpPr txBox="1"/>
          <p:nvPr/>
        </p:nvSpPr>
        <p:spPr>
          <a:xfrm>
            <a:off x="637744" y="4152524"/>
            <a:ext cx="2556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2. Stadium: Verzunderung</a:t>
            </a:r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EC46DEE4-0835-4C98-A96C-0A1364319EA4}"/>
              </a:ext>
            </a:extLst>
          </p:cNvPr>
          <p:cNvSpPr>
            <a:spLocks noChangeAspect="1"/>
          </p:cNvSpPr>
          <p:nvPr/>
        </p:nvSpPr>
        <p:spPr>
          <a:xfrm>
            <a:off x="651463" y="4883969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384C65B2-AA58-4EF2-8583-0308EB35E4B6}"/>
              </a:ext>
            </a:extLst>
          </p:cNvPr>
          <p:cNvSpPr>
            <a:spLocks noChangeAspect="1"/>
          </p:cNvSpPr>
          <p:nvPr/>
        </p:nvSpPr>
        <p:spPr>
          <a:xfrm>
            <a:off x="831463" y="4883969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21380C2E-5B36-4B91-919C-8E32E65168A3}"/>
              </a:ext>
            </a:extLst>
          </p:cNvPr>
          <p:cNvSpPr>
            <a:spLocks noChangeAspect="1"/>
          </p:cNvSpPr>
          <p:nvPr/>
        </p:nvSpPr>
        <p:spPr>
          <a:xfrm>
            <a:off x="1011463" y="4883969"/>
            <a:ext cx="180000" cy="1800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01BF86AB-0FBE-4395-A438-2A6364977C35}"/>
              </a:ext>
            </a:extLst>
          </p:cNvPr>
          <p:cNvSpPr>
            <a:spLocks noChangeAspect="1"/>
          </p:cNvSpPr>
          <p:nvPr/>
        </p:nvSpPr>
        <p:spPr>
          <a:xfrm>
            <a:off x="1188039" y="4883969"/>
            <a:ext cx="180000" cy="1800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01AB3F10-CBFB-4C97-A0E1-55F5215833D6}"/>
              </a:ext>
            </a:extLst>
          </p:cNvPr>
          <p:cNvSpPr>
            <a:spLocks noChangeAspect="1"/>
          </p:cNvSpPr>
          <p:nvPr/>
        </p:nvSpPr>
        <p:spPr>
          <a:xfrm>
            <a:off x="651463" y="5063969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ABBF7AB6-CF21-42B1-BBDE-674E3260F8BE}"/>
              </a:ext>
            </a:extLst>
          </p:cNvPr>
          <p:cNvSpPr>
            <a:spLocks noChangeAspect="1"/>
          </p:cNvSpPr>
          <p:nvPr/>
        </p:nvSpPr>
        <p:spPr>
          <a:xfrm>
            <a:off x="831463" y="5063969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28939551-9C12-4D95-B185-2F61E7A06CE2}"/>
              </a:ext>
            </a:extLst>
          </p:cNvPr>
          <p:cNvSpPr>
            <a:spLocks noChangeAspect="1"/>
          </p:cNvSpPr>
          <p:nvPr/>
        </p:nvSpPr>
        <p:spPr>
          <a:xfrm>
            <a:off x="1011463" y="5063969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6956DD8F-CC72-400D-92D4-EB94205C47C4}"/>
              </a:ext>
            </a:extLst>
          </p:cNvPr>
          <p:cNvSpPr>
            <a:spLocks noChangeAspect="1"/>
          </p:cNvSpPr>
          <p:nvPr/>
        </p:nvSpPr>
        <p:spPr>
          <a:xfrm>
            <a:off x="1188039" y="5063969"/>
            <a:ext cx="180000" cy="1800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FBF26E22-F123-46AC-9884-6F1769B48DDE}"/>
              </a:ext>
            </a:extLst>
          </p:cNvPr>
          <p:cNvSpPr>
            <a:spLocks noChangeAspect="1"/>
          </p:cNvSpPr>
          <p:nvPr/>
        </p:nvSpPr>
        <p:spPr>
          <a:xfrm>
            <a:off x="651463" y="5243969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err="1">
              <a:solidFill>
                <a:schemeClr val="tx1"/>
              </a:solidFill>
            </a:endParaRPr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941BA2BC-8A58-424F-AEDB-B3D5580B6A27}"/>
              </a:ext>
            </a:extLst>
          </p:cNvPr>
          <p:cNvSpPr>
            <a:spLocks noChangeAspect="1"/>
          </p:cNvSpPr>
          <p:nvPr/>
        </p:nvSpPr>
        <p:spPr>
          <a:xfrm>
            <a:off x="831463" y="5243969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err="1">
              <a:solidFill>
                <a:schemeClr val="tx1"/>
              </a:solidFill>
            </a:endParaRPr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9EE502BC-B72C-40B6-A14E-99F298CC096B}"/>
              </a:ext>
            </a:extLst>
          </p:cNvPr>
          <p:cNvSpPr>
            <a:spLocks noChangeAspect="1"/>
          </p:cNvSpPr>
          <p:nvPr/>
        </p:nvSpPr>
        <p:spPr>
          <a:xfrm>
            <a:off x="1011463" y="5243969"/>
            <a:ext cx="180000" cy="1800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err="1">
              <a:solidFill>
                <a:schemeClr val="tx1"/>
              </a:solidFill>
            </a:endParaRPr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05AE5041-9D5C-4536-934F-12AF88A5E642}"/>
              </a:ext>
            </a:extLst>
          </p:cNvPr>
          <p:cNvSpPr>
            <a:spLocks noChangeAspect="1"/>
          </p:cNvSpPr>
          <p:nvPr/>
        </p:nvSpPr>
        <p:spPr>
          <a:xfrm>
            <a:off x="1188039" y="5243969"/>
            <a:ext cx="180000" cy="1800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err="1">
              <a:solidFill>
                <a:schemeClr val="tx1"/>
              </a:solidFill>
            </a:endParaRPr>
          </a:p>
        </p:txBody>
      </p:sp>
      <p:sp>
        <p:nvSpPr>
          <p:cNvPr id="73" name="Ellipse 72">
            <a:extLst>
              <a:ext uri="{FF2B5EF4-FFF2-40B4-BE49-F238E27FC236}">
                <a16:creationId xmlns:a16="http://schemas.microsoft.com/office/drawing/2014/main" id="{ED8DA0EE-51CC-46FD-B3F8-0B00882E1DF9}"/>
              </a:ext>
            </a:extLst>
          </p:cNvPr>
          <p:cNvSpPr>
            <a:spLocks noChangeAspect="1"/>
          </p:cNvSpPr>
          <p:nvPr/>
        </p:nvSpPr>
        <p:spPr>
          <a:xfrm>
            <a:off x="1368039" y="4883969"/>
            <a:ext cx="180000" cy="1800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id="{C9E61D4F-DAFC-41A7-9479-659FDF3C2F21}"/>
              </a:ext>
            </a:extLst>
          </p:cNvPr>
          <p:cNvSpPr>
            <a:spLocks noChangeAspect="1"/>
          </p:cNvSpPr>
          <p:nvPr/>
        </p:nvSpPr>
        <p:spPr>
          <a:xfrm>
            <a:off x="1368039" y="5063969"/>
            <a:ext cx="180000" cy="1800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B8147FC2-3AD9-4536-B208-12ADB015724E}"/>
              </a:ext>
            </a:extLst>
          </p:cNvPr>
          <p:cNvSpPr>
            <a:spLocks noChangeAspect="1"/>
          </p:cNvSpPr>
          <p:nvPr/>
        </p:nvSpPr>
        <p:spPr>
          <a:xfrm>
            <a:off x="1368039" y="5243969"/>
            <a:ext cx="180000" cy="1800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err="1">
              <a:solidFill>
                <a:schemeClr val="tx1"/>
              </a:solidFill>
            </a:endParaRPr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0D172A85-658E-4959-96FB-C91C77BFD862}"/>
              </a:ext>
            </a:extLst>
          </p:cNvPr>
          <p:cNvSpPr>
            <a:spLocks noChangeAspect="1"/>
          </p:cNvSpPr>
          <p:nvPr/>
        </p:nvSpPr>
        <p:spPr>
          <a:xfrm>
            <a:off x="1544615" y="4883969"/>
            <a:ext cx="180000" cy="1800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D1682B87-B2E5-43ED-9CFA-36522CD05EC6}"/>
              </a:ext>
            </a:extLst>
          </p:cNvPr>
          <p:cNvSpPr>
            <a:spLocks noChangeAspect="1"/>
          </p:cNvSpPr>
          <p:nvPr/>
        </p:nvSpPr>
        <p:spPr>
          <a:xfrm>
            <a:off x="1544615" y="5063969"/>
            <a:ext cx="180000" cy="1800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78" name="Ellipse 77">
            <a:extLst>
              <a:ext uri="{FF2B5EF4-FFF2-40B4-BE49-F238E27FC236}">
                <a16:creationId xmlns:a16="http://schemas.microsoft.com/office/drawing/2014/main" id="{992BEB85-3F85-4FA4-AE0A-B4D232602D7F}"/>
              </a:ext>
            </a:extLst>
          </p:cNvPr>
          <p:cNvSpPr>
            <a:spLocks noChangeAspect="1"/>
          </p:cNvSpPr>
          <p:nvPr/>
        </p:nvSpPr>
        <p:spPr>
          <a:xfrm>
            <a:off x="1544615" y="5243969"/>
            <a:ext cx="180000" cy="1800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err="1">
              <a:solidFill>
                <a:schemeClr val="tx1"/>
              </a:solidFill>
            </a:endParaRPr>
          </a:p>
        </p:txBody>
      </p:sp>
      <p:cxnSp>
        <p:nvCxnSpPr>
          <p:cNvPr id="80" name="Verbinder: gekrümmt 79">
            <a:extLst>
              <a:ext uri="{FF2B5EF4-FFF2-40B4-BE49-F238E27FC236}">
                <a16:creationId xmlns:a16="http://schemas.microsoft.com/office/drawing/2014/main" id="{230BC084-69AB-450C-9118-B2CF3290246D}"/>
              </a:ext>
            </a:extLst>
          </p:cNvPr>
          <p:cNvCxnSpPr>
            <a:stCxn id="63" idx="0"/>
            <a:endCxn id="76" idx="0"/>
          </p:cNvCxnSpPr>
          <p:nvPr/>
        </p:nvCxnSpPr>
        <p:spPr>
          <a:xfrm rot="5400000" flipH="1" flipV="1">
            <a:off x="1368039" y="4617393"/>
            <a:ext cx="12700" cy="533152"/>
          </a:xfrm>
          <a:prstGeom prst="curvedConnector3">
            <a:avLst>
              <a:gd name="adj1" fmla="val 1800000"/>
            </a:avLst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Verbinder: gekrümmt 81">
            <a:extLst>
              <a:ext uri="{FF2B5EF4-FFF2-40B4-BE49-F238E27FC236}">
                <a16:creationId xmlns:a16="http://schemas.microsoft.com/office/drawing/2014/main" id="{43B56A9A-1AA1-419C-8003-0199BE3F006E}"/>
              </a:ext>
            </a:extLst>
          </p:cNvPr>
          <p:cNvCxnSpPr>
            <a:stCxn id="78" idx="4"/>
            <a:endCxn id="71" idx="4"/>
          </p:cNvCxnSpPr>
          <p:nvPr/>
        </p:nvCxnSpPr>
        <p:spPr>
          <a:xfrm rot="5400000">
            <a:off x="1368039" y="5157393"/>
            <a:ext cx="12700" cy="533152"/>
          </a:xfrm>
          <a:prstGeom prst="curvedConnector3">
            <a:avLst>
              <a:gd name="adj1" fmla="val 1800000"/>
            </a:avLst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feld 82">
            <a:extLst>
              <a:ext uri="{FF2B5EF4-FFF2-40B4-BE49-F238E27FC236}">
                <a16:creationId xmlns:a16="http://schemas.microsoft.com/office/drawing/2014/main" id="{B5CEECE4-B5BF-4B3A-AACC-D897E1459CB9}"/>
              </a:ext>
            </a:extLst>
          </p:cNvPr>
          <p:cNvSpPr txBox="1"/>
          <p:nvPr/>
        </p:nvSpPr>
        <p:spPr>
          <a:xfrm>
            <a:off x="867295" y="4571819"/>
            <a:ext cx="3209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200" dirty="0"/>
              <a:t>a)</a:t>
            </a: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82818C29-FB0B-4B37-B831-EDC1326FC7E2}"/>
              </a:ext>
            </a:extLst>
          </p:cNvPr>
          <p:cNvSpPr txBox="1"/>
          <p:nvPr/>
        </p:nvSpPr>
        <p:spPr>
          <a:xfrm>
            <a:off x="1545271" y="5480918"/>
            <a:ext cx="3209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200" dirty="0"/>
              <a:t>b)</a:t>
            </a:r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0E307CB3-5FB0-4EFA-BA72-1BC85ADA169B}"/>
              </a:ext>
            </a:extLst>
          </p:cNvPr>
          <p:cNvSpPr>
            <a:spLocks noChangeAspect="1"/>
          </p:cNvSpPr>
          <p:nvPr/>
        </p:nvSpPr>
        <p:spPr>
          <a:xfrm>
            <a:off x="828596" y="6001405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87" name="Ellipse 86">
            <a:extLst>
              <a:ext uri="{FF2B5EF4-FFF2-40B4-BE49-F238E27FC236}">
                <a16:creationId xmlns:a16="http://schemas.microsoft.com/office/drawing/2014/main" id="{7D87A3D0-CD08-4B1B-A1A5-3D866FD5BD39}"/>
              </a:ext>
            </a:extLst>
          </p:cNvPr>
          <p:cNvSpPr>
            <a:spLocks noChangeAspect="1"/>
          </p:cNvSpPr>
          <p:nvPr/>
        </p:nvSpPr>
        <p:spPr>
          <a:xfrm>
            <a:off x="1008596" y="6001405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88" name="Ellipse 87">
            <a:extLst>
              <a:ext uri="{FF2B5EF4-FFF2-40B4-BE49-F238E27FC236}">
                <a16:creationId xmlns:a16="http://schemas.microsoft.com/office/drawing/2014/main" id="{DE40AB8F-191A-479D-BE2A-328670444974}"/>
              </a:ext>
            </a:extLst>
          </p:cNvPr>
          <p:cNvSpPr>
            <a:spLocks noChangeAspect="1"/>
          </p:cNvSpPr>
          <p:nvPr/>
        </p:nvSpPr>
        <p:spPr>
          <a:xfrm>
            <a:off x="1185172" y="6001405"/>
            <a:ext cx="180000" cy="1800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89" name="Ellipse 88">
            <a:extLst>
              <a:ext uri="{FF2B5EF4-FFF2-40B4-BE49-F238E27FC236}">
                <a16:creationId xmlns:a16="http://schemas.microsoft.com/office/drawing/2014/main" id="{4601DE44-71F2-4D33-B23B-A26082FBE7C9}"/>
              </a:ext>
            </a:extLst>
          </p:cNvPr>
          <p:cNvSpPr>
            <a:spLocks noChangeAspect="1"/>
          </p:cNvSpPr>
          <p:nvPr/>
        </p:nvSpPr>
        <p:spPr>
          <a:xfrm>
            <a:off x="648596" y="6114714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90" name="Ellipse 89">
            <a:extLst>
              <a:ext uri="{FF2B5EF4-FFF2-40B4-BE49-F238E27FC236}">
                <a16:creationId xmlns:a16="http://schemas.microsoft.com/office/drawing/2014/main" id="{BA68E210-7536-4063-815A-F7545271DA6C}"/>
              </a:ext>
            </a:extLst>
          </p:cNvPr>
          <p:cNvSpPr>
            <a:spLocks noChangeAspect="1"/>
          </p:cNvSpPr>
          <p:nvPr/>
        </p:nvSpPr>
        <p:spPr>
          <a:xfrm>
            <a:off x="828596" y="6181405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91" name="Ellipse 90">
            <a:extLst>
              <a:ext uri="{FF2B5EF4-FFF2-40B4-BE49-F238E27FC236}">
                <a16:creationId xmlns:a16="http://schemas.microsoft.com/office/drawing/2014/main" id="{A0857835-BBA7-4C5B-90C5-7DDA532CE883}"/>
              </a:ext>
            </a:extLst>
          </p:cNvPr>
          <p:cNvSpPr>
            <a:spLocks noChangeAspect="1"/>
          </p:cNvSpPr>
          <p:nvPr/>
        </p:nvSpPr>
        <p:spPr>
          <a:xfrm>
            <a:off x="1008596" y="6181405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9B5FE3D9-E9B6-4AC9-9B4C-020BC508ED28}"/>
              </a:ext>
            </a:extLst>
          </p:cNvPr>
          <p:cNvSpPr>
            <a:spLocks noChangeAspect="1"/>
          </p:cNvSpPr>
          <p:nvPr/>
        </p:nvSpPr>
        <p:spPr>
          <a:xfrm>
            <a:off x="1185172" y="6181405"/>
            <a:ext cx="180000" cy="1800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93" name="Ellipse 92">
            <a:extLst>
              <a:ext uri="{FF2B5EF4-FFF2-40B4-BE49-F238E27FC236}">
                <a16:creationId xmlns:a16="http://schemas.microsoft.com/office/drawing/2014/main" id="{0A89DBD2-ECC8-454F-B181-9EFAD21BFA5F}"/>
              </a:ext>
            </a:extLst>
          </p:cNvPr>
          <p:cNvSpPr>
            <a:spLocks noChangeAspect="1"/>
          </p:cNvSpPr>
          <p:nvPr/>
        </p:nvSpPr>
        <p:spPr>
          <a:xfrm>
            <a:off x="648596" y="6361405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err="1">
              <a:solidFill>
                <a:schemeClr val="tx1"/>
              </a:solidFill>
            </a:endParaRPr>
          </a:p>
        </p:txBody>
      </p:sp>
      <p:sp>
        <p:nvSpPr>
          <p:cNvPr id="94" name="Ellipse 93">
            <a:extLst>
              <a:ext uri="{FF2B5EF4-FFF2-40B4-BE49-F238E27FC236}">
                <a16:creationId xmlns:a16="http://schemas.microsoft.com/office/drawing/2014/main" id="{30F85074-F4D8-4AAC-9EA9-775C58982AE6}"/>
              </a:ext>
            </a:extLst>
          </p:cNvPr>
          <p:cNvSpPr>
            <a:spLocks noChangeAspect="1"/>
          </p:cNvSpPr>
          <p:nvPr/>
        </p:nvSpPr>
        <p:spPr>
          <a:xfrm>
            <a:off x="828596" y="6361405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err="1">
              <a:solidFill>
                <a:schemeClr val="tx1"/>
              </a:solidFill>
            </a:endParaRPr>
          </a:p>
        </p:txBody>
      </p:sp>
      <p:sp>
        <p:nvSpPr>
          <p:cNvPr id="95" name="Ellipse 94">
            <a:extLst>
              <a:ext uri="{FF2B5EF4-FFF2-40B4-BE49-F238E27FC236}">
                <a16:creationId xmlns:a16="http://schemas.microsoft.com/office/drawing/2014/main" id="{63D8A60B-0E51-485E-B6BC-702C53ED78EE}"/>
              </a:ext>
            </a:extLst>
          </p:cNvPr>
          <p:cNvSpPr>
            <a:spLocks noChangeAspect="1"/>
          </p:cNvSpPr>
          <p:nvPr/>
        </p:nvSpPr>
        <p:spPr>
          <a:xfrm>
            <a:off x="1008596" y="6361405"/>
            <a:ext cx="180000" cy="18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err="1">
              <a:solidFill>
                <a:schemeClr val="tx1"/>
              </a:solidFill>
            </a:endParaRPr>
          </a:p>
        </p:txBody>
      </p:sp>
      <p:sp>
        <p:nvSpPr>
          <p:cNvPr id="96" name="Ellipse 95">
            <a:extLst>
              <a:ext uri="{FF2B5EF4-FFF2-40B4-BE49-F238E27FC236}">
                <a16:creationId xmlns:a16="http://schemas.microsoft.com/office/drawing/2014/main" id="{C2D037BB-DEEB-403B-92D7-AF7B23451305}"/>
              </a:ext>
            </a:extLst>
          </p:cNvPr>
          <p:cNvSpPr>
            <a:spLocks noChangeAspect="1"/>
          </p:cNvSpPr>
          <p:nvPr/>
        </p:nvSpPr>
        <p:spPr>
          <a:xfrm>
            <a:off x="1185172" y="6361405"/>
            <a:ext cx="180000" cy="180000"/>
          </a:xfrm>
          <a:prstGeom prst="ellipse">
            <a:avLst/>
          </a:prstGeom>
          <a:solidFill>
            <a:schemeClr val="accent4"/>
          </a:solidFill>
          <a:ln w="127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err="1">
              <a:solidFill>
                <a:schemeClr val="tx1"/>
              </a:solidFill>
            </a:endParaRPr>
          </a:p>
        </p:txBody>
      </p:sp>
      <p:sp>
        <p:nvSpPr>
          <p:cNvPr id="97" name="Ellipse 96">
            <a:extLst>
              <a:ext uri="{FF2B5EF4-FFF2-40B4-BE49-F238E27FC236}">
                <a16:creationId xmlns:a16="http://schemas.microsoft.com/office/drawing/2014/main" id="{127608DB-7B7B-4925-9291-DA7470500EC8}"/>
              </a:ext>
            </a:extLst>
          </p:cNvPr>
          <p:cNvSpPr>
            <a:spLocks noChangeAspect="1"/>
          </p:cNvSpPr>
          <p:nvPr/>
        </p:nvSpPr>
        <p:spPr>
          <a:xfrm>
            <a:off x="1365172" y="6001405"/>
            <a:ext cx="180000" cy="1800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98" name="Ellipse 97">
            <a:extLst>
              <a:ext uri="{FF2B5EF4-FFF2-40B4-BE49-F238E27FC236}">
                <a16:creationId xmlns:a16="http://schemas.microsoft.com/office/drawing/2014/main" id="{808D9972-98F4-4B23-A4AE-359500BB7963}"/>
              </a:ext>
            </a:extLst>
          </p:cNvPr>
          <p:cNvSpPr>
            <a:spLocks noChangeAspect="1"/>
          </p:cNvSpPr>
          <p:nvPr/>
        </p:nvSpPr>
        <p:spPr>
          <a:xfrm>
            <a:off x="1365172" y="6181405"/>
            <a:ext cx="180000" cy="1800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99" name="Ellipse 98">
            <a:extLst>
              <a:ext uri="{FF2B5EF4-FFF2-40B4-BE49-F238E27FC236}">
                <a16:creationId xmlns:a16="http://schemas.microsoft.com/office/drawing/2014/main" id="{9CF00C55-CC46-45BB-BABD-AC5C1CDB36A5}"/>
              </a:ext>
            </a:extLst>
          </p:cNvPr>
          <p:cNvSpPr>
            <a:spLocks noChangeAspect="1"/>
          </p:cNvSpPr>
          <p:nvPr/>
        </p:nvSpPr>
        <p:spPr>
          <a:xfrm>
            <a:off x="1365172" y="6361405"/>
            <a:ext cx="180000" cy="180000"/>
          </a:xfrm>
          <a:prstGeom prst="ellipse">
            <a:avLst/>
          </a:prstGeom>
          <a:solidFill>
            <a:schemeClr val="accent4"/>
          </a:solidFill>
          <a:ln w="127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err="1">
              <a:solidFill>
                <a:schemeClr val="tx1"/>
              </a:solidFill>
            </a:endParaRPr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121C802A-B0BB-417D-9081-D0D82C4546EB}"/>
              </a:ext>
            </a:extLst>
          </p:cNvPr>
          <p:cNvSpPr>
            <a:spLocks noChangeAspect="1"/>
          </p:cNvSpPr>
          <p:nvPr/>
        </p:nvSpPr>
        <p:spPr>
          <a:xfrm>
            <a:off x="1916008" y="6001405"/>
            <a:ext cx="180000" cy="1800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01" name="Ellipse 100">
            <a:extLst>
              <a:ext uri="{FF2B5EF4-FFF2-40B4-BE49-F238E27FC236}">
                <a16:creationId xmlns:a16="http://schemas.microsoft.com/office/drawing/2014/main" id="{FFC222EB-1BD7-4724-B306-441E50C4A263}"/>
              </a:ext>
            </a:extLst>
          </p:cNvPr>
          <p:cNvSpPr>
            <a:spLocks noChangeAspect="1"/>
          </p:cNvSpPr>
          <p:nvPr/>
        </p:nvSpPr>
        <p:spPr>
          <a:xfrm>
            <a:off x="1916008" y="6181405"/>
            <a:ext cx="180000" cy="1800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02" name="Ellipse 101">
            <a:extLst>
              <a:ext uri="{FF2B5EF4-FFF2-40B4-BE49-F238E27FC236}">
                <a16:creationId xmlns:a16="http://schemas.microsoft.com/office/drawing/2014/main" id="{56CD2E54-F6C4-4903-B243-1B9743D56A2F}"/>
              </a:ext>
            </a:extLst>
          </p:cNvPr>
          <p:cNvSpPr>
            <a:spLocks noChangeAspect="1"/>
          </p:cNvSpPr>
          <p:nvPr/>
        </p:nvSpPr>
        <p:spPr>
          <a:xfrm>
            <a:off x="1916008" y="6361405"/>
            <a:ext cx="180000" cy="1800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err="1">
              <a:solidFill>
                <a:schemeClr val="tx1"/>
              </a:solidFill>
            </a:endParaRPr>
          </a:p>
        </p:txBody>
      </p:sp>
      <p:sp>
        <p:nvSpPr>
          <p:cNvPr id="103" name="Ellipse 102">
            <a:extLst>
              <a:ext uri="{FF2B5EF4-FFF2-40B4-BE49-F238E27FC236}">
                <a16:creationId xmlns:a16="http://schemas.microsoft.com/office/drawing/2014/main" id="{E3E38FFE-36AD-456D-AE88-7CAB5E3801EF}"/>
              </a:ext>
            </a:extLst>
          </p:cNvPr>
          <p:cNvSpPr>
            <a:spLocks noChangeAspect="1"/>
          </p:cNvSpPr>
          <p:nvPr/>
        </p:nvSpPr>
        <p:spPr>
          <a:xfrm>
            <a:off x="1551936" y="6001405"/>
            <a:ext cx="180000" cy="180000"/>
          </a:xfrm>
          <a:prstGeom prst="ellipse">
            <a:avLst/>
          </a:prstGeom>
          <a:solidFill>
            <a:schemeClr val="accent4"/>
          </a:solidFill>
          <a:ln w="127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04" name="Ellipse 103">
            <a:extLst>
              <a:ext uri="{FF2B5EF4-FFF2-40B4-BE49-F238E27FC236}">
                <a16:creationId xmlns:a16="http://schemas.microsoft.com/office/drawing/2014/main" id="{15A61384-2A40-46EA-8379-D25C6E790ED6}"/>
              </a:ext>
            </a:extLst>
          </p:cNvPr>
          <p:cNvSpPr>
            <a:spLocks noChangeAspect="1"/>
          </p:cNvSpPr>
          <p:nvPr/>
        </p:nvSpPr>
        <p:spPr>
          <a:xfrm>
            <a:off x="1551936" y="6181405"/>
            <a:ext cx="180000" cy="1800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07F23DA9-E5B6-49C0-A2AA-9F6786B2D589}"/>
              </a:ext>
            </a:extLst>
          </p:cNvPr>
          <p:cNvSpPr>
            <a:spLocks noChangeAspect="1"/>
          </p:cNvSpPr>
          <p:nvPr/>
        </p:nvSpPr>
        <p:spPr>
          <a:xfrm>
            <a:off x="1551936" y="6361405"/>
            <a:ext cx="180000" cy="1800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err="1">
              <a:solidFill>
                <a:schemeClr val="tx1"/>
              </a:solidFill>
            </a:endParaRPr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83B51C4A-D968-430C-9E32-AF138616631B}"/>
              </a:ext>
            </a:extLst>
          </p:cNvPr>
          <p:cNvSpPr>
            <a:spLocks noChangeAspect="1"/>
          </p:cNvSpPr>
          <p:nvPr/>
        </p:nvSpPr>
        <p:spPr>
          <a:xfrm>
            <a:off x="1731936" y="6001405"/>
            <a:ext cx="180000" cy="180000"/>
          </a:xfrm>
          <a:prstGeom prst="ellipse">
            <a:avLst/>
          </a:prstGeom>
          <a:solidFill>
            <a:schemeClr val="accent4"/>
          </a:solidFill>
          <a:ln w="127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07" name="Ellipse 106">
            <a:extLst>
              <a:ext uri="{FF2B5EF4-FFF2-40B4-BE49-F238E27FC236}">
                <a16:creationId xmlns:a16="http://schemas.microsoft.com/office/drawing/2014/main" id="{34C32194-17F7-44BE-A98B-DA96FF85DEE8}"/>
              </a:ext>
            </a:extLst>
          </p:cNvPr>
          <p:cNvSpPr>
            <a:spLocks noChangeAspect="1"/>
          </p:cNvSpPr>
          <p:nvPr/>
        </p:nvSpPr>
        <p:spPr>
          <a:xfrm>
            <a:off x="1731936" y="6181405"/>
            <a:ext cx="180000" cy="1800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08" name="Ellipse 107">
            <a:extLst>
              <a:ext uri="{FF2B5EF4-FFF2-40B4-BE49-F238E27FC236}">
                <a16:creationId xmlns:a16="http://schemas.microsoft.com/office/drawing/2014/main" id="{E2CFCBC8-EB3F-4EBB-8C46-7D8D31B9CC89}"/>
              </a:ext>
            </a:extLst>
          </p:cNvPr>
          <p:cNvSpPr>
            <a:spLocks noChangeAspect="1"/>
          </p:cNvSpPr>
          <p:nvPr/>
        </p:nvSpPr>
        <p:spPr>
          <a:xfrm>
            <a:off x="1731936" y="6361405"/>
            <a:ext cx="180000" cy="1800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 err="1">
              <a:solidFill>
                <a:schemeClr val="tx1"/>
              </a:solidFill>
            </a:endParaRPr>
          </a:p>
        </p:txBody>
      </p:sp>
      <p:sp>
        <p:nvSpPr>
          <p:cNvPr id="109" name="Textfeld 108">
            <a:extLst>
              <a:ext uri="{FF2B5EF4-FFF2-40B4-BE49-F238E27FC236}">
                <a16:creationId xmlns:a16="http://schemas.microsoft.com/office/drawing/2014/main" id="{36CEE030-FC59-4341-9BE9-E49E0CC80643}"/>
              </a:ext>
            </a:extLst>
          </p:cNvPr>
          <p:cNvSpPr txBox="1"/>
          <p:nvPr/>
        </p:nvSpPr>
        <p:spPr>
          <a:xfrm>
            <a:off x="2801804" y="4749193"/>
            <a:ext cx="30744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AutoNum type="alphaLcParenR"/>
            </a:pPr>
            <a:r>
              <a:rPr lang="de-DE" sz="1400" dirty="0"/>
              <a:t>Metall-Kation und Elektronen wandern nach außen (Regelfall)</a:t>
            </a:r>
          </a:p>
          <a:p>
            <a:pPr marL="342900" indent="-342900" algn="l">
              <a:buAutoNum type="alphaLcParenR"/>
            </a:pPr>
            <a:r>
              <a:rPr lang="de-DE" sz="1400" dirty="0"/>
              <a:t>Sauerstoff diffundiert durch die Deckschicht nach innen (extrem selten)</a:t>
            </a:r>
          </a:p>
        </p:txBody>
      </p:sp>
    </p:spTree>
    <p:extLst>
      <p:ext uri="{BB962C8B-B14F-4D97-AF65-F5344CB8AC3E}">
        <p14:creationId xmlns:p14="http://schemas.microsoft.com/office/powerpoint/2010/main" val="2653320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A9BAF88A-9C8C-4E05-86DA-7AD0788230C9}"/>
              </a:ext>
            </a:extLst>
          </p:cNvPr>
          <p:cNvSpPr/>
          <p:nvPr/>
        </p:nvSpPr>
        <p:spPr>
          <a:xfrm>
            <a:off x="2076450" y="1266825"/>
            <a:ext cx="2152650" cy="2895600"/>
          </a:xfrm>
          <a:custGeom>
            <a:avLst/>
            <a:gdLst>
              <a:gd name="connsiteX0" fmla="*/ 0 w 2152650"/>
              <a:gd name="connsiteY0" fmla="*/ 0 h 2895600"/>
              <a:gd name="connsiteX1" fmla="*/ 2152650 w 2152650"/>
              <a:gd name="connsiteY1" fmla="*/ 0 h 2895600"/>
              <a:gd name="connsiteX2" fmla="*/ 2152650 w 2152650"/>
              <a:gd name="connsiteY2" fmla="*/ 2895600 h 2895600"/>
              <a:gd name="connsiteX3" fmla="*/ 0 w 2152650"/>
              <a:gd name="connsiteY3" fmla="*/ 2895600 h 2895600"/>
              <a:gd name="connsiteX4" fmla="*/ 0 w 2152650"/>
              <a:gd name="connsiteY4" fmla="*/ 0 h 2895600"/>
              <a:gd name="connsiteX0" fmla="*/ 2152650 w 2152650"/>
              <a:gd name="connsiteY0" fmla="*/ 0 h 2895600"/>
              <a:gd name="connsiteX1" fmla="*/ 2152650 w 2152650"/>
              <a:gd name="connsiteY1" fmla="*/ 2895600 h 2895600"/>
              <a:gd name="connsiteX2" fmla="*/ 0 w 2152650"/>
              <a:gd name="connsiteY2" fmla="*/ 2895600 h 2895600"/>
              <a:gd name="connsiteX3" fmla="*/ 91440 w 2152650"/>
              <a:gd name="connsiteY3" fmla="*/ 91440 h 2895600"/>
              <a:gd name="connsiteX0" fmla="*/ 2152650 w 2152650"/>
              <a:gd name="connsiteY0" fmla="*/ 0 h 2895600"/>
              <a:gd name="connsiteX1" fmla="*/ 2152650 w 2152650"/>
              <a:gd name="connsiteY1" fmla="*/ 2895600 h 2895600"/>
              <a:gd name="connsiteX2" fmla="*/ 0 w 2152650"/>
              <a:gd name="connsiteY2" fmla="*/ 2895600 h 2895600"/>
              <a:gd name="connsiteX3" fmla="*/ 15240 w 2152650"/>
              <a:gd name="connsiteY3" fmla="*/ 24765 h 2895600"/>
              <a:gd name="connsiteX0" fmla="*/ 2152650 w 2152650"/>
              <a:gd name="connsiteY0" fmla="*/ 0 h 2895600"/>
              <a:gd name="connsiteX1" fmla="*/ 2152650 w 2152650"/>
              <a:gd name="connsiteY1" fmla="*/ 2895600 h 2895600"/>
              <a:gd name="connsiteX2" fmla="*/ 0 w 2152650"/>
              <a:gd name="connsiteY2" fmla="*/ 2895600 h 2895600"/>
              <a:gd name="connsiteX3" fmla="*/ 5715 w 2152650"/>
              <a:gd name="connsiteY3" fmla="*/ 15240 h 289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52650" h="2895600">
                <a:moveTo>
                  <a:pt x="2152650" y="0"/>
                </a:moveTo>
                <a:lnTo>
                  <a:pt x="2152650" y="2895600"/>
                </a:lnTo>
                <a:lnTo>
                  <a:pt x="0" y="2895600"/>
                </a:lnTo>
                <a:cubicBezTo>
                  <a:pt x="0" y="1930400"/>
                  <a:pt x="5715" y="15240"/>
                  <a:pt x="5715" y="15240"/>
                </a:cubicBezTo>
              </a:path>
            </a:pathLst>
          </a:custGeom>
          <a:gradFill flip="none" rotWithShape="1">
            <a:gsLst>
              <a:gs pos="20000">
                <a:schemeClr val="bg1"/>
              </a:gs>
              <a:gs pos="20000">
                <a:schemeClr val="bg2">
                  <a:lumMod val="90000"/>
                </a:schemeClr>
              </a:gs>
            </a:gsLst>
            <a:lin ang="5400000" scaled="1"/>
            <a:tileRect/>
          </a:gra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E109CDB4-AC39-45FA-9EC0-FD9DA69F5F68}"/>
              </a:ext>
            </a:extLst>
          </p:cNvPr>
          <p:cNvSpPr/>
          <p:nvPr/>
        </p:nvSpPr>
        <p:spPr>
          <a:xfrm>
            <a:off x="2790825" y="1266825"/>
            <a:ext cx="733425" cy="2162175"/>
          </a:xfrm>
          <a:custGeom>
            <a:avLst/>
            <a:gdLst>
              <a:gd name="connsiteX0" fmla="*/ 0 w 733425"/>
              <a:gd name="connsiteY0" fmla="*/ 0 h 2162175"/>
              <a:gd name="connsiteX1" fmla="*/ 733425 w 733425"/>
              <a:gd name="connsiteY1" fmla="*/ 0 h 2162175"/>
              <a:gd name="connsiteX2" fmla="*/ 733425 w 733425"/>
              <a:gd name="connsiteY2" fmla="*/ 2162175 h 2162175"/>
              <a:gd name="connsiteX3" fmla="*/ 0 w 733425"/>
              <a:gd name="connsiteY3" fmla="*/ 2162175 h 2162175"/>
              <a:gd name="connsiteX4" fmla="*/ 0 w 733425"/>
              <a:gd name="connsiteY4" fmla="*/ 0 h 2162175"/>
              <a:gd name="connsiteX0" fmla="*/ 733425 w 733425"/>
              <a:gd name="connsiteY0" fmla="*/ 0 h 2162175"/>
              <a:gd name="connsiteX1" fmla="*/ 733425 w 733425"/>
              <a:gd name="connsiteY1" fmla="*/ 2162175 h 2162175"/>
              <a:gd name="connsiteX2" fmla="*/ 0 w 733425"/>
              <a:gd name="connsiteY2" fmla="*/ 2162175 h 2162175"/>
              <a:gd name="connsiteX3" fmla="*/ 91440 w 733425"/>
              <a:gd name="connsiteY3" fmla="*/ 91440 h 2162175"/>
              <a:gd name="connsiteX0" fmla="*/ 733425 w 733425"/>
              <a:gd name="connsiteY0" fmla="*/ 0 h 2162175"/>
              <a:gd name="connsiteX1" fmla="*/ 733425 w 733425"/>
              <a:gd name="connsiteY1" fmla="*/ 2162175 h 2162175"/>
              <a:gd name="connsiteX2" fmla="*/ 0 w 733425"/>
              <a:gd name="connsiteY2" fmla="*/ 2162175 h 2162175"/>
              <a:gd name="connsiteX3" fmla="*/ 5715 w 733425"/>
              <a:gd name="connsiteY3" fmla="*/ 24765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3425" h="2162175">
                <a:moveTo>
                  <a:pt x="733425" y="0"/>
                </a:moveTo>
                <a:lnTo>
                  <a:pt x="733425" y="2162175"/>
                </a:lnTo>
                <a:lnTo>
                  <a:pt x="0" y="2162175"/>
                </a:lnTo>
                <a:cubicBezTo>
                  <a:pt x="0" y="1441450"/>
                  <a:pt x="5715" y="24765"/>
                  <a:pt x="5715" y="24765"/>
                </a:cubicBezTo>
              </a:path>
            </a:pathLst>
          </a:cu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7CAE429F-151C-4C52-8889-29323C49E873}"/>
              </a:ext>
            </a:extLst>
          </p:cNvPr>
          <p:cNvSpPr/>
          <p:nvPr/>
        </p:nvSpPr>
        <p:spPr>
          <a:xfrm>
            <a:off x="2347425" y="1000125"/>
            <a:ext cx="180000" cy="2160000"/>
          </a:xfrm>
          <a:prstGeom prst="rect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C1F80DBF-39EE-47A9-A96D-270E16BAB20F}"/>
              </a:ext>
            </a:extLst>
          </p:cNvPr>
          <p:cNvSpPr/>
          <p:nvPr/>
        </p:nvSpPr>
        <p:spPr>
          <a:xfrm>
            <a:off x="3786675" y="1000125"/>
            <a:ext cx="180000" cy="2160000"/>
          </a:xfrm>
          <a:prstGeom prst="rect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cxnSp>
        <p:nvCxnSpPr>
          <p:cNvPr id="7" name="Verbinder: gewinkelt 6">
            <a:extLst>
              <a:ext uri="{FF2B5EF4-FFF2-40B4-BE49-F238E27FC236}">
                <a16:creationId xmlns:a16="http://schemas.microsoft.com/office/drawing/2014/main" id="{57331837-4692-4155-ADB2-32A1AC219370}"/>
              </a:ext>
            </a:extLst>
          </p:cNvPr>
          <p:cNvCxnSpPr>
            <a:stCxn id="4" idx="0"/>
            <a:endCxn id="5" idx="0"/>
          </p:cNvCxnSpPr>
          <p:nvPr/>
        </p:nvCxnSpPr>
        <p:spPr>
          <a:xfrm rot="5400000" flipH="1" flipV="1">
            <a:off x="3157050" y="280500"/>
            <a:ext cx="12700" cy="1439250"/>
          </a:xfrm>
          <a:prstGeom prst="bentConnector3">
            <a:avLst>
              <a:gd name="adj1" fmla="val 2775000"/>
            </a:avLst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51360B40-3C43-4D67-98FC-E7943FF10120}"/>
              </a:ext>
            </a:extLst>
          </p:cNvPr>
          <p:cNvCxnSpPr/>
          <p:nvPr/>
        </p:nvCxnSpPr>
        <p:spPr>
          <a:xfrm>
            <a:off x="3152775" y="3429000"/>
            <a:ext cx="0" cy="733425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7673DFB3-2EFF-46A8-A552-8978033B0884}"/>
              </a:ext>
            </a:extLst>
          </p:cNvPr>
          <p:cNvSpPr txBox="1"/>
          <p:nvPr/>
        </p:nvSpPr>
        <p:spPr>
          <a:xfrm>
            <a:off x="817200" y="1910848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 err="1"/>
              <a:t>Fe</a:t>
            </a:r>
            <a:endParaRPr lang="de-DE" sz="1600" dirty="0"/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83BE178A-4774-4A06-830A-FB061F1C65A4}"/>
              </a:ext>
            </a:extLst>
          </p:cNvPr>
          <p:cNvCxnSpPr>
            <a:stCxn id="12" idx="3"/>
            <a:endCxn id="4" idx="1"/>
          </p:cNvCxnSpPr>
          <p:nvPr/>
        </p:nvCxnSpPr>
        <p:spPr>
          <a:xfrm>
            <a:off x="1240714" y="2080125"/>
            <a:ext cx="1106711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BEDD08BD-655B-444B-A327-F4323DE80E8E}"/>
              </a:ext>
            </a:extLst>
          </p:cNvPr>
          <p:cNvSpPr txBox="1"/>
          <p:nvPr/>
        </p:nvSpPr>
        <p:spPr>
          <a:xfrm>
            <a:off x="5019675" y="1905000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 err="1"/>
              <a:t>Cu</a:t>
            </a:r>
            <a:endParaRPr lang="de-DE" sz="1600" dirty="0"/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6CD7E471-BEBB-4A27-8309-2F5B26800C28}"/>
              </a:ext>
            </a:extLst>
          </p:cNvPr>
          <p:cNvCxnSpPr>
            <a:stCxn id="16" idx="1"/>
            <a:endCxn id="5" idx="3"/>
          </p:cNvCxnSpPr>
          <p:nvPr/>
        </p:nvCxnSpPr>
        <p:spPr>
          <a:xfrm flipH="1">
            <a:off x="3966675" y="2074277"/>
            <a:ext cx="1053000" cy="584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>
            <a:extLst>
              <a:ext uri="{FF2B5EF4-FFF2-40B4-BE49-F238E27FC236}">
                <a16:creationId xmlns:a16="http://schemas.microsoft.com/office/drawing/2014/main" id="{F8AFA815-311F-41AB-B844-B151967E7FD6}"/>
              </a:ext>
            </a:extLst>
          </p:cNvPr>
          <p:cNvSpPr txBox="1"/>
          <p:nvPr/>
        </p:nvSpPr>
        <p:spPr>
          <a:xfrm>
            <a:off x="638868" y="3331428"/>
            <a:ext cx="11171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H</a:t>
            </a:r>
            <a:r>
              <a:rPr lang="de-DE" sz="1600" baseline="30000" dirty="0"/>
              <a:t>+</a:t>
            </a:r>
          </a:p>
          <a:p>
            <a:pPr algn="l"/>
            <a:r>
              <a:rPr lang="de-DE" sz="1600" dirty="0"/>
              <a:t>oder mit</a:t>
            </a:r>
          </a:p>
          <a:p>
            <a:pPr algn="l"/>
            <a:r>
              <a:rPr lang="de-DE" sz="1600" dirty="0"/>
              <a:t>Sauerstoff</a:t>
            </a:r>
          </a:p>
        </p:txBody>
      </p: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652E92F1-8940-4E66-8EFF-E7BA601C90F8}"/>
              </a:ext>
            </a:extLst>
          </p:cNvPr>
          <p:cNvCxnSpPr>
            <a:stCxn id="19" idx="3"/>
          </p:cNvCxnSpPr>
          <p:nvPr/>
        </p:nvCxnSpPr>
        <p:spPr>
          <a:xfrm flipV="1">
            <a:off x="1755969" y="3724275"/>
            <a:ext cx="720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>
            <a:extLst>
              <a:ext uri="{FF2B5EF4-FFF2-40B4-BE49-F238E27FC236}">
                <a16:creationId xmlns:a16="http://schemas.microsoft.com/office/drawing/2014/main" id="{72F522A5-199C-4EBD-9E6B-7083EF84D851}"/>
              </a:ext>
            </a:extLst>
          </p:cNvPr>
          <p:cNvSpPr txBox="1"/>
          <p:nvPr/>
        </p:nvSpPr>
        <p:spPr>
          <a:xfrm>
            <a:off x="4562475" y="3323063"/>
            <a:ext cx="11171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H</a:t>
            </a:r>
            <a:r>
              <a:rPr lang="de-DE" sz="1600" baseline="30000" dirty="0"/>
              <a:t>+</a:t>
            </a:r>
          </a:p>
          <a:p>
            <a:pPr algn="l"/>
            <a:r>
              <a:rPr lang="de-DE" sz="1600" dirty="0"/>
              <a:t>oder mit</a:t>
            </a:r>
          </a:p>
          <a:p>
            <a:pPr algn="l"/>
            <a:r>
              <a:rPr lang="de-DE" sz="1600" dirty="0"/>
              <a:t>Sauerstoff</a:t>
            </a:r>
          </a:p>
        </p:txBody>
      </p: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0C130396-F4C4-476A-A9DD-4CF16AB83C7E}"/>
              </a:ext>
            </a:extLst>
          </p:cNvPr>
          <p:cNvCxnSpPr>
            <a:stCxn id="22" idx="1"/>
          </p:cNvCxnSpPr>
          <p:nvPr/>
        </p:nvCxnSpPr>
        <p:spPr>
          <a:xfrm flipH="1">
            <a:off x="3883025" y="3738562"/>
            <a:ext cx="720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8449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BF5283DC-5458-422E-87BA-7D1C73A25ED8}"/>
              </a:ext>
            </a:extLst>
          </p:cNvPr>
          <p:cNvCxnSpPr/>
          <p:nvPr/>
        </p:nvCxnSpPr>
        <p:spPr>
          <a:xfrm>
            <a:off x="2555875" y="2562225"/>
            <a:ext cx="205105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EA2DFE08-31B2-45D7-B280-E3F459F411B1}"/>
              </a:ext>
            </a:extLst>
          </p:cNvPr>
          <p:cNvCxnSpPr/>
          <p:nvPr/>
        </p:nvCxnSpPr>
        <p:spPr>
          <a:xfrm>
            <a:off x="4606925" y="2562225"/>
            <a:ext cx="127000" cy="1492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19B7B0E8-53C6-484D-8B24-6BFD570839E1}"/>
              </a:ext>
            </a:extLst>
          </p:cNvPr>
          <p:cNvCxnSpPr/>
          <p:nvPr/>
        </p:nvCxnSpPr>
        <p:spPr>
          <a:xfrm>
            <a:off x="4730750" y="2717800"/>
            <a:ext cx="54133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060BA3BE-685E-4795-B905-7DB077E59956}"/>
              </a:ext>
            </a:extLst>
          </p:cNvPr>
          <p:cNvCxnSpPr/>
          <p:nvPr/>
        </p:nvCxnSpPr>
        <p:spPr>
          <a:xfrm flipV="1">
            <a:off x="5272086" y="2562225"/>
            <a:ext cx="122239" cy="1492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3B5AFDA3-6E88-438B-A168-5577C81A034C}"/>
              </a:ext>
            </a:extLst>
          </p:cNvPr>
          <p:cNvCxnSpPr/>
          <p:nvPr/>
        </p:nvCxnSpPr>
        <p:spPr>
          <a:xfrm>
            <a:off x="5387975" y="2562225"/>
            <a:ext cx="22352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reihandform: Form 18">
            <a:extLst>
              <a:ext uri="{FF2B5EF4-FFF2-40B4-BE49-F238E27FC236}">
                <a16:creationId xmlns:a16="http://schemas.microsoft.com/office/drawing/2014/main" id="{E4BE04F7-FD50-4622-A6EA-284FC9157BA5}"/>
              </a:ext>
            </a:extLst>
          </p:cNvPr>
          <p:cNvSpPr/>
          <p:nvPr/>
        </p:nvSpPr>
        <p:spPr>
          <a:xfrm>
            <a:off x="3429000" y="1492244"/>
            <a:ext cx="3333750" cy="1066806"/>
          </a:xfrm>
          <a:custGeom>
            <a:avLst/>
            <a:gdLst>
              <a:gd name="connsiteX0" fmla="*/ 0 w 3333750"/>
              <a:gd name="connsiteY0" fmla="*/ 1054106 h 1066806"/>
              <a:gd name="connsiteX1" fmla="*/ 1562100 w 3333750"/>
              <a:gd name="connsiteY1" fmla="*/ 6 h 1066806"/>
              <a:gd name="connsiteX2" fmla="*/ 3333750 w 3333750"/>
              <a:gd name="connsiteY2" fmla="*/ 1066806 h 1066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3750" h="1066806">
                <a:moveTo>
                  <a:pt x="0" y="1054106"/>
                </a:moveTo>
                <a:cubicBezTo>
                  <a:pt x="503237" y="525997"/>
                  <a:pt x="1006475" y="-2111"/>
                  <a:pt x="1562100" y="6"/>
                </a:cubicBezTo>
                <a:cubicBezTo>
                  <a:pt x="2117725" y="2123"/>
                  <a:pt x="2725737" y="534464"/>
                  <a:pt x="3333750" y="1066806"/>
                </a:cubicBezTo>
              </a:path>
            </a:pathLst>
          </a:cu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8F4E9414-8CCD-42CE-9B08-7272463D5193}"/>
              </a:ext>
            </a:extLst>
          </p:cNvPr>
          <p:cNvSpPr txBox="1"/>
          <p:nvPr/>
        </p:nvSpPr>
        <p:spPr>
          <a:xfrm>
            <a:off x="3121069" y="2711450"/>
            <a:ext cx="9476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Kathode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85993E6A-AE3E-4312-AC21-F91E2BC9552D}"/>
              </a:ext>
            </a:extLst>
          </p:cNvPr>
          <p:cNvSpPr txBox="1"/>
          <p:nvPr/>
        </p:nvSpPr>
        <p:spPr>
          <a:xfrm>
            <a:off x="4596715" y="2870200"/>
            <a:ext cx="776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Anode</a:t>
            </a:r>
          </a:p>
        </p:txBody>
      </p: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A7259B6F-8DD8-4210-934F-3D12CBCBD5F1}"/>
              </a:ext>
            </a:extLst>
          </p:cNvPr>
          <p:cNvCxnSpPr>
            <a:cxnSpLocks/>
            <a:endCxn id="24" idx="1"/>
          </p:cNvCxnSpPr>
          <p:nvPr/>
        </p:nvCxnSpPr>
        <p:spPr>
          <a:xfrm flipV="1">
            <a:off x="3651250" y="2168525"/>
            <a:ext cx="360420" cy="390526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>
            <a:extLst>
              <a:ext uri="{FF2B5EF4-FFF2-40B4-BE49-F238E27FC236}">
                <a16:creationId xmlns:a16="http://schemas.microsoft.com/office/drawing/2014/main" id="{BF71802A-8505-48B5-8EF6-24C9CB4516EC}"/>
              </a:ext>
            </a:extLst>
          </p:cNvPr>
          <p:cNvSpPr txBox="1"/>
          <p:nvPr/>
        </p:nvSpPr>
        <p:spPr>
          <a:xfrm>
            <a:off x="4011670" y="1999248"/>
            <a:ext cx="5373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OH</a:t>
            </a:r>
            <a:r>
              <a:rPr lang="de-DE" sz="1600" baseline="30000" dirty="0"/>
              <a:t>-</a:t>
            </a:r>
          </a:p>
        </p:txBody>
      </p: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5E69BF6C-5B75-4A71-A21F-B181DA6C7261}"/>
              </a:ext>
            </a:extLst>
          </p:cNvPr>
          <p:cNvCxnSpPr/>
          <p:nvPr/>
        </p:nvCxnSpPr>
        <p:spPr>
          <a:xfrm flipV="1">
            <a:off x="4856927" y="2217151"/>
            <a:ext cx="0" cy="34189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>
            <a:extLst>
              <a:ext uri="{FF2B5EF4-FFF2-40B4-BE49-F238E27FC236}">
                <a16:creationId xmlns:a16="http://schemas.microsoft.com/office/drawing/2014/main" id="{D34E2AEC-1294-4CCC-86DE-D805B410B9B9}"/>
              </a:ext>
            </a:extLst>
          </p:cNvPr>
          <p:cNvSpPr txBox="1"/>
          <p:nvPr/>
        </p:nvSpPr>
        <p:spPr>
          <a:xfrm>
            <a:off x="4871563" y="2228116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 err="1"/>
              <a:t>Fe</a:t>
            </a:r>
            <a:endParaRPr lang="de-DE" sz="1600" dirty="0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52F84488-BB8D-441D-A156-C2661C4C7B44}"/>
              </a:ext>
            </a:extLst>
          </p:cNvPr>
          <p:cNvSpPr txBox="1"/>
          <p:nvPr/>
        </p:nvSpPr>
        <p:spPr>
          <a:xfrm>
            <a:off x="3255628" y="1659107"/>
            <a:ext cx="4203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O</a:t>
            </a:r>
            <a:r>
              <a:rPr lang="de-DE" sz="1600" baseline="-25000" dirty="0"/>
              <a:t>2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0721D8DA-89C8-4377-A59C-9D293D5A55E2}"/>
              </a:ext>
            </a:extLst>
          </p:cNvPr>
          <p:cNvSpPr txBox="1"/>
          <p:nvPr/>
        </p:nvSpPr>
        <p:spPr>
          <a:xfrm>
            <a:off x="6440219" y="1602261"/>
            <a:ext cx="4203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O</a:t>
            </a:r>
            <a:r>
              <a:rPr lang="de-DE" sz="1600" baseline="-25000" dirty="0"/>
              <a:t>2</a:t>
            </a:r>
          </a:p>
        </p:txBody>
      </p: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E00AF783-D3FE-42D5-9647-F39C1089D3E7}"/>
              </a:ext>
            </a:extLst>
          </p:cNvPr>
          <p:cNvCxnSpPr>
            <a:cxnSpLocks/>
          </p:cNvCxnSpPr>
          <p:nvPr/>
        </p:nvCxnSpPr>
        <p:spPr>
          <a:xfrm flipH="1">
            <a:off x="6096000" y="1882140"/>
            <a:ext cx="409575" cy="33501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5500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C4787C78-7FF8-4C09-82DE-4276F4B2D771}"/>
              </a:ext>
            </a:extLst>
          </p:cNvPr>
          <p:cNvSpPr/>
          <p:nvPr/>
        </p:nvSpPr>
        <p:spPr>
          <a:xfrm>
            <a:off x="4400550" y="1259205"/>
            <a:ext cx="2152650" cy="2895600"/>
          </a:xfrm>
          <a:custGeom>
            <a:avLst/>
            <a:gdLst>
              <a:gd name="connsiteX0" fmla="*/ 0 w 2152650"/>
              <a:gd name="connsiteY0" fmla="*/ 0 h 2895600"/>
              <a:gd name="connsiteX1" fmla="*/ 2152650 w 2152650"/>
              <a:gd name="connsiteY1" fmla="*/ 0 h 2895600"/>
              <a:gd name="connsiteX2" fmla="*/ 2152650 w 2152650"/>
              <a:gd name="connsiteY2" fmla="*/ 2895600 h 2895600"/>
              <a:gd name="connsiteX3" fmla="*/ 0 w 2152650"/>
              <a:gd name="connsiteY3" fmla="*/ 2895600 h 2895600"/>
              <a:gd name="connsiteX4" fmla="*/ 0 w 2152650"/>
              <a:gd name="connsiteY4" fmla="*/ 0 h 2895600"/>
              <a:gd name="connsiteX0" fmla="*/ 2152650 w 2152650"/>
              <a:gd name="connsiteY0" fmla="*/ 0 h 2895600"/>
              <a:gd name="connsiteX1" fmla="*/ 2152650 w 2152650"/>
              <a:gd name="connsiteY1" fmla="*/ 2895600 h 2895600"/>
              <a:gd name="connsiteX2" fmla="*/ 0 w 2152650"/>
              <a:gd name="connsiteY2" fmla="*/ 2895600 h 2895600"/>
              <a:gd name="connsiteX3" fmla="*/ 91440 w 2152650"/>
              <a:gd name="connsiteY3" fmla="*/ 91440 h 2895600"/>
              <a:gd name="connsiteX0" fmla="*/ 2152650 w 2152650"/>
              <a:gd name="connsiteY0" fmla="*/ 0 h 2895600"/>
              <a:gd name="connsiteX1" fmla="*/ 2152650 w 2152650"/>
              <a:gd name="connsiteY1" fmla="*/ 2895600 h 2895600"/>
              <a:gd name="connsiteX2" fmla="*/ 0 w 2152650"/>
              <a:gd name="connsiteY2" fmla="*/ 2895600 h 2895600"/>
              <a:gd name="connsiteX3" fmla="*/ 15240 w 2152650"/>
              <a:gd name="connsiteY3" fmla="*/ 24765 h 2895600"/>
              <a:gd name="connsiteX0" fmla="*/ 2152650 w 2152650"/>
              <a:gd name="connsiteY0" fmla="*/ 0 h 2895600"/>
              <a:gd name="connsiteX1" fmla="*/ 2152650 w 2152650"/>
              <a:gd name="connsiteY1" fmla="*/ 2895600 h 2895600"/>
              <a:gd name="connsiteX2" fmla="*/ 0 w 2152650"/>
              <a:gd name="connsiteY2" fmla="*/ 2895600 h 2895600"/>
              <a:gd name="connsiteX3" fmla="*/ 5715 w 2152650"/>
              <a:gd name="connsiteY3" fmla="*/ 15240 h 289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52650" h="2895600">
                <a:moveTo>
                  <a:pt x="2152650" y="0"/>
                </a:moveTo>
                <a:lnTo>
                  <a:pt x="2152650" y="2895600"/>
                </a:lnTo>
                <a:lnTo>
                  <a:pt x="0" y="2895600"/>
                </a:lnTo>
                <a:cubicBezTo>
                  <a:pt x="0" y="1930400"/>
                  <a:pt x="5715" y="15240"/>
                  <a:pt x="5715" y="15240"/>
                </a:cubicBezTo>
              </a:path>
            </a:pathLst>
          </a:custGeom>
          <a:gradFill flip="none" rotWithShape="1">
            <a:gsLst>
              <a:gs pos="20000">
                <a:schemeClr val="bg1"/>
              </a:gs>
              <a:gs pos="20000">
                <a:schemeClr val="bg2">
                  <a:lumMod val="90000"/>
                </a:schemeClr>
              </a:gs>
            </a:gsLst>
            <a:lin ang="5400000" scaled="1"/>
            <a:tileRect/>
          </a:gra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164B1FC4-01FB-4C8D-8F09-30AF10573DB3}"/>
              </a:ext>
            </a:extLst>
          </p:cNvPr>
          <p:cNvSpPr/>
          <p:nvPr/>
        </p:nvSpPr>
        <p:spPr>
          <a:xfrm>
            <a:off x="5114925" y="1259205"/>
            <a:ext cx="733425" cy="2162175"/>
          </a:xfrm>
          <a:custGeom>
            <a:avLst/>
            <a:gdLst>
              <a:gd name="connsiteX0" fmla="*/ 0 w 733425"/>
              <a:gd name="connsiteY0" fmla="*/ 0 h 2162175"/>
              <a:gd name="connsiteX1" fmla="*/ 733425 w 733425"/>
              <a:gd name="connsiteY1" fmla="*/ 0 h 2162175"/>
              <a:gd name="connsiteX2" fmla="*/ 733425 w 733425"/>
              <a:gd name="connsiteY2" fmla="*/ 2162175 h 2162175"/>
              <a:gd name="connsiteX3" fmla="*/ 0 w 733425"/>
              <a:gd name="connsiteY3" fmla="*/ 2162175 h 2162175"/>
              <a:gd name="connsiteX4" fmla="*/ 0 w 733425"/>
              <a:gd name="connsiteY4" fmla="*/ 0 h 2162175"/>
              <a:gd name="connsiteX0" fmla="*/ 733425 w 733425"/>
              <a:gd name="connsiteY0" fmla="*/ 0 h 2162175"/>
              <a:gd name="connsiteX1" fmla="*/ 733425 w 733425"/>
              <a:gd name="connsiteY1" fmla="*/ 2162175 h 2162175"/>
              <a:gd name="connsiteX2" fmla="*/ 0 w 733425"/>
              <a:gd name="connsiteY2" fmla="*/ 2162175 h 2162175"/>
              <a:gd name="connsiteX3" fmla="*/ 91440 w 733425"/>
              <a:gd name="connsiteY3" fmla="*/ 91440 h 2162175"/>
              <a:gd name="connsiteX0" fmla="*/ 733425 w 733425"/>
              <a:gd name="connsiteY0" fmla="*/ 0 h 2162175"/>
              <a:gd name="connsiteX1" fmla="*/ 733425 w 733425"/>
              <a:gd name="connsiteY1" fmla="*/ 2162175 h 2162175"/>
              <a:gd name="connsiteX2" fmla="*/ 0 w 733425"/>
              <a:gd name="connsiteY2" fmla="*/ 2162175 h 2162175"/>
              <a:gd name="connsiteX3" fmla="*/ 5715 w 733425"/>
              <a:gd name="connsiteY3" fmla="*/ 24765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3425" h="2162175">
                <a:moveTo>
                  <a:pt x="733425" y="0"/>
                </a:moveTo>
                <a:lnTo>
                  <a:pt x="733425" y="2162175"/>
                </a:lnTo>
                <a:lnTo>
                  <a:pt x="0" y="2162175"/>
                </a:lnTo>
                <a:cubicBezTo>
                  <a:pt x="0" y="1441450"/>
                  <a:pt x="5715" y="24765"/>
                  <a:pt x="5715" y="24765"/>
                </a:cubicBezTo>
              </a:path>
            </a:pathLst>
          </a:cu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48D62885-52AB-4D62-B9DC-4D70BA277FB5}"/>
              </a:ext>
            </a:extLst>
          </p:cNvPr>
          <p:cNvSpPr/>
          <p:nvPr/>
        </p:nvSpPr>
        <p:spPr>
          <a:xfrm>
            <a:off x="4671525" y="992505"/>
            <a:ext cx="180000" cy="2160000"/>
          </a:xfrm>
          <a:prstGeom prst="rect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4B5B57B-24A0-4E34-9755-3FD9AC558961}"/>
              </a:ext>
            </a:extLst>
          </p:cNvPr>
          <p:cNvSpPr/>
          <p:nvPr/>
        </p:nvSpPr>
        <p:spPr>
          <a:xfrm>
            <a:off x="6110775" y="992505"/>
            <a:ext cx="180000" cy="2160000"/>
          </a:xfrm>
          <a:prstGeom prst="rect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cxnSp>
        <p:nvCxnSpPr>
          <p:cNvPr id="6" name="Verbinder: gewinkelt 5">
            <a:extLst>
              <a:ext uri="{FF2B5EF4-FFF2-40B4-BE49-F238E27FC236}">
                <a16:creationId xmlns:a16="http://schemas.microsoft.com/office/drawing/2014/main" id="{82304E7A-9536-4701-A8C8-7DC2E16B7E69}"/>
              </a:ext>
            </a:extLst>
          </p:cNvPr>
          <p:cNvCxnSpPr>
            <a:stCxn id="4" idx="0"/>
            <a:endCxn id="5" idx="0"/>
          </p:cNvCxnSpPr>
          <p:nvPr/>
        </p:nvCxnSpPr>
        <p:spPr>
          <a:xfrm rot="5400000" flipH="1" flipV="1">
            <a:off x="5481150" y="272880"/>
            <a:ext cx="12700" cy="1439250"/>
          </a:xfrm>
          <a:prstGeom prst="bentConnector3">
            <a:avLst>
              <a:gd name="adj1" fmla="val 2775000"/>
            </a:avLst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EE5E12B-4ACF-4B9E-8C84-46CC7470CF8A}"/>
              </a:ext>
            </a:extLst>
          </p:cNvPr>
          <p:cNvCxnSpPr/>
          <p:nvPr/>
        </p:nvCxnSpPr>
        <p:spPr>
          <a:xfrm>
            <a:off x="5476875" y="3421380"/>
            <a:ext cx="0" cy="733425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373E8F4F-2173-4FED-BCC3-B22F142A69D5}"/>
              </a:ext>
            </a:extLst>
          </p:cNvPr>
          <p:cNvSpPr txBox="1"/>
          <p:nvPr/>
        </p:nvSpPr>
        <p:spPr>
          <a:xfrm>
            <a:off x="3141300" y="1903228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 err="1"/>
              <a:t>Fe</a:t>
            </a:r>
            <a:endParaRPr lang="de-DE" sz="1600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4197D4FD-6D6A-497C-B679-20F5EDA584B9}"/>
              </a:ext>
            </a:extLst>
          </p:cNvPr>
          <p:cNvCxnSpPr>
            <a:stCxn id="8" idx="3"/>
            <a:endCxn id="4" idx="1"/>
          </p:cNvCxnSpPr>
          <p:nvPr/>
        </p:nvCxnSpPr>
        <p:spPr>
          <a:xfrm>
            <a:off x="3564814" y="2072505"/>
            <a:ext cx="1106711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id="{1E6B2254-D8F0-4657-A548-F9E825FFB31F}"/>
              </a:ext>
            </a:extLst>
          </p:cNvPr>
          <p:cNvSpPr txBox="1"/>
          <p:nvPr/>
        </p:nvSpPr>
        <p:spPr>
          <a:xfrm>
            <a:off x="7343775" y="1897380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 err="1"/>
              <a:t>Fe</a:t>
            </a:r>
            <a:endParaRPr lang="de-DE" sz="1600" dirty="0"/>
          </a:p>
        </p:txBody>
      </p: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4993FE5A-EBF1-442F-9844-BA330A02E61D}"/>
              </a:ext>
            </a:extLst>
          </p:cNvPr>
          <p:cNvCxnSpPr>
            <a:stCxn id="10" idx="1"/>
            <a:endCxn id="5" idx="3"/>
          </p:cNvCxnSpPr>
          <p:nvPr/>
        </p:nvCxnSpPr>
        <p:spPr>
          <a:xfrm flipH="1">
            <a:off x="6290775" y="2066657"/>
            <a:ext cx="1053000" cy="584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EBE4B9F4-B9D0-47AA-B040-AD564C1394D9}"/>
              </a:ext>
            </a:extLst>
          </p:cNvPr>
          <p:cNvSpPr txBox="1"/>
          <p:nvPr/>
        </p:nvSpPr>
        <p:spPr>
          <a:xfrm>
            <a:off x="2990021" y="3570030"/>
            <a:ext cx="10502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H</a:t>
            </a:r>
            <a:r>
              <a:rPr lang="de-DE" sz="1600" baseline="-25000" dirty="0"/>
              <a:t>2</a:t>
            </a:r>
            <a:r>
              <a:rPr lang="de-DE" sz="1600" dirty="0"/>
              <a:t>O mit</a:t>
            </a:r>
          </a:p>
          <a:p>
            <a:pPr algn="l"/>
            <a:r>
              <a:rPr lang="de-DE" sz="1600" dirty="0"/>
              <a:t>wenig O</a:t>
            </a:r>
            <a:r>
              <a:rPr lang="de-DE" sz="1600" baseline="-25000" dirty="0"/>
              <a:t>2</a:t>
            </a:r>
          </a:p>
        </p:txBody>
      </p: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3437D57A-0FC0-4CB4-9DFB-FB5DA9E2862C}"/>
              </a:ext>
            </a:extLst>
          </p:cNvPr>
          <p:cNvCxnSpPr>
            <a:cxnSpLocks/>
            <a:stCxn id="12" idx="3"/>
          </p:cNvCxnSpPr>
          <p:nvPr/>
        </p:nvCxnSpPr>
        <p:spPr>
          <a:xfrm>
            <a:off x="4040309" y="3862418"/>
            <a:ext cx="83573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3CA4F1C8-4C6F-49EF-9462-59DB4662D81D}"/>
              </a:ext>
            </a:extLst>
          </p:cNvPr>
          <p:cNvCxnSpPr>
            <a:cxnSpLocks/>
            <a:stCxn id="18" idx="1"/>
          </p:cNvCxnSpPr>
          <p:nvPr/>
        </p:nvCxnSpPr>
        <p:spPr>
          <a:xfrm flipH="1" flipV="1">
            <a:off x="6200775" y="3862416"/>
            <a:ext cx="712666" cy="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Grafik 15">
            <a:extLst>
              <a:ext uri="{FF2B5EF4-FFF2-40B4-BE49-F238E27FC236}">
                <a16:creationId xmlns:a16="http://schemas.microsoft.com/office/drawing/2014/main" id="{2522CFA0-3E2C-4294-B5C3-5D1CDA3DB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76" y="426715"/>
            <a:ext cx="1878234" cy="1913577"/>
          </a:xfrm>
          <a:prstGeom prst="rect">
            <a:avLst/>
          </a:prstGeom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194724BD-6B58-4524-8984-CE5A4848F706}"/>
              </a:ext>
            </a:extLst>
          </p:cNvPr>
          <p:cNvSpPr txBox="1"/>
          <p:nvPr/>
        </p:nvSpPr>
        <p:spPr>
          <a:xfrm>
            <a:off x="6913441" y="3570029"/>
            <a:ext cx="10502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H</a:t>
            </a:r>
            <a:r>
              <a:rPr lang="de-DE" sz="1600" baseline="-25000" dirty="0"/>
              <a:t>2</a:t>
            </a:r>
            <a:r>
              <a:rPr lang="de-DE" sz="1600" dirty="0"/>
              <a:t>O mit</a:t>
            </a:r>
          </a:p>
          <a:p>
            <a:pPr algn="l"/>
            <a:r>
              <a:rPr lang="de-DE" sz="1600" dirty="0"/>
              <a:t>wenig O</a:t>
            </a:r>
            <a:r>
              <a:rPr lang="de-DE" sz="1600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800984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CBE20DA1-CFFC-4A94-885D-49CB3AD25BD0}"/>
              </a:ext>
            </a:extLst>
          </p:cNvPr>
          <p:cNvSpPr/>
          <p:nvPr/>
        </p:nvSpPr>
        <p:spPr>
          <a:xfrm>
            <a:off x="4400550" y="1259205"/>
            <a:ext cx="2152650" cy="2895600"/>
          </a:xfrm>
          <a:custGeom>
            <a:avLst/>
            <a:gdLst>
              <a:gd name="connsiteX0" fmla="*/ 0 w 2152650"/>
              <a:gd name="connsiteY0" fmla="*/ 0 h 2895600"/>
              <a:gd name="connsiteX1" fmla="*/ 2152650 w 2152650"/>
              <a:gd name="connsiteY1" fmla="*/ 0 h 2895600"/>
              <a:gd name="connsiteX2" fmla="*/ 2152650 w 2152650"/>
              <a:gd name="connsiteY2" fmla="*/ 2895600 h 2895600"/>
              <a:gd name="connsiteX3" fmla="*/ 0 w 2152650"/>
              <a:gd name="connsiteY3" fmla="*/ 2895600 h 2895600"/>
              <a:gd name="connsiteX4" fmla="*/ 0 w 2152650"/>
              <a:gd name="connsiteY4" fmla="*/ 0 h 2895600"/>
              <a:gd name="connsiteX0" fmla="*/ 2152650 w 2152650"/>
              <a:gd name="connsiteY0" fmla="*/ 0 h 2895600"/>
              <a:gd name="connsiteX1" fmla="*/ 2152650 w 2152650"/>
              <a:gd name="connsiteY1" fmla="*/ 2895600 h 2895600"/>
              <a:gd name="connsiteX2" fmla="*/ 0 w 2152650"/>
              <a:gd name="connsiteY2" fmla="*/ 2895600 h 2895600"/>
              <a:gd name="connsiteX3" fmla="*/ 91440 w 2152650"/>
              <a:gd name="connsiteY3" fmla="*/ 91440 h 2895600"/>
              <a:gd name="connsiteX0" fmla="*/ 2152650 w 2152650"/>
              <a:gd name="connsiteY0" fmla="*/ 0 h 2895600"/>
              <a:gd name="connsiteX1" fmla="*/ 2152650 w 2152650"/>
              <a:gd name="connsiteY1" fmla="*/ 2895600 h 2895600"/>
              <a:gd name="connsiteX2" fmla="*/ 0 w 2152650"/>
              <a:gd name="connsiteY2" fmla="*/ 2895600 h 2895600"/>
              <a:gd name="connsiteX3" fmla="*/ 15240 w 2152650"/>
              <a:gd name="connsiteY3" fmla="*/ 24765 h 2895600"/>
              <a:gd name="connsiteX0" fmla="*/ 2152650 w 2152650"/>
              <a:gd name="connsiteY0" fmla="*/ 0 h 2895600"/>
              <a:gd name="connsiteX1" fmla="*/ 2152650 w 2152650"/>
              <a:gd name="connsiteY1" fmla="*/ 2895600 h 2895600"/>
              <a:gd name="connsiteX2" fmla="*/ 0 w 2152650"/>
              <a:gd name="connsiteY2" fmla="*/ 2895600 h 2895600"/>
              <a:gd name="connsiteX3" fmla="*/ 5715 w 2152650"/>
              <a:gd name="connsiteY3" fmla="*/ 15240 h 289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52650" h="2895600">
                <a:moveTo>
                  <a:pt x="2152650" y="0"/>
                </a:moveTo>
                <a:lnTo>
                  <a:pt x="2152650" y="2895600"/>
                </a:lnTo>
                <a:lnTo>
                  <a:pt x="0" y="2895600"/>
                </a:lnTo>
                <a:cubicBezTo>
                  <a:pt x="0" y="1930400"/>
                  <a:pt x="5715" y="15240"/>
                  <a:pt x="5715" y="15240"/>
                </a:cubicBezTo>
              </a:path>
            </a:pathLst>
          </a:custGeom>
          <a:gradFill flip="none" rotWithShape="1">
            <a:gsLst>
              <a:gs pos="20000">
                <a:schemeClr val="bg1"/>
              </a:gs>
              <a:gs pos="20000">
                <a:schemeClr val="bg2">
                  <a:lumMod val="90000"/>
                </a:schemeClr>
              </a:gs>
            </a:gsLst>
            <a:lin ang="5400000" scaled="1"/>
            <a:tileRect/>
          </a:gra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2B6D45C8-DD8E-4FC4-8DDE-647E0DECB803}"/>
              </a:ext>
            </a:extLst>
          </p:cNvPr>
          <p:cNvSpPr/>
          <p:nvPr/>
        </p:nvSpPr>
        <p:spPr>
          <a:xfrm>
            <a:off x="5114925" y="1259205"/>
            <a:ext cx="733425" cy="2162175"/>
          </a:xfrm>
          <a:custGeom>
            <a:avLst/>
            <a:gdLst>
              <a:gd name="connsiteX0" fmla="*/ 0 w 733425"/>
              <a:gd name="connsiteY0" fmla="*/ 0 h 2162175"/>
              <a:gd name="connsiteX1" fmla="*/ 733425 w 733425"/>
              <a:gd name="connsiteY1" fmla="*/ 0 h 2162175"/>
              <a:gd name="connsiteX2" fmla="*/ 733425 w 733425"/>
              <a:gd name="connsiteY2" fmla="*/ 2162175 h 2162175"/>
              <a:gd name="connsiteX3" fmla="*/ 0 w 733425"/>
              <a:gd name="connsiteY3" fmla="*/ 2162175 h 2162175"/>
              <a:gd name="connsiteX4" fmla="*/ 0 w 733425"/>
              <a:gd name="connsiteY4" fmla="*/ 0 h 2162175"/>
              <a:gd name="connsiteX0" fmla="*/ 733425 w 733425"/>
              <a:gd name="connsiteY0" fmla="*/ 0 h 2162175"/>
              <a:gd name="connsiteX1" fmla="*/ 733425 w 733425"/>
              <a:gd name="connsiteY1" fmla="*/ 2162175 h 2162175"/>
              <a:gd name="connsiteX2" fmla="*/ 0 w 733425"/>
              <a:gd name="connsiteY2" fmla="*/ 2162175 h 2162175"/>
              <a:gd name="connsiteX3" fmla="*/ 91440 w 733425"/>
              <a:gd name="connsiteY3" fmla="*/ 91440 h 2162175"/>
              <a:gd name="connsiteX0" fmla="*/ 733425 w 733425"/>
              <a:gd name="connsiteY0" fmla="*/ 0 h 2162175"/>
              <a:gd name="connsiteX1" fmla="*/ 733425 w 733425"/>
              <a:gd name="connsiteY1" fmla="*/ 2162175 h 2162175"/>
              <a:gd name="connsiteX2" fmla="*/ 0 w 733425"/>
              <a:gd name="connsiteY2" fmla="*/ 2162175 h 2162175"/>
              <a:gd name="connsiteX3" fmla="*/ 5715 w 733425"/>
              <a:gd name="connsiteY3" fmla="*/ 24765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3425" h="2162175">
                <a:moveTo>
                  <a:pt x="733425" y="0"/>
                </a:moveTo>
                <a:lnTo>
                  <a:pt x="733425" y="2162175"/>
                </a:lnTo>
                <a:lnTo>
                  <a:pt x="0" y="2162175"/>
                </a:lnTo>
                <a:cubicBezTo>
                  <a:pt x="0" y="1441450"/>
                  <a:pt x="5715" y="24765"/>
                  <a:pt x="5715" y="24765"/>
                </a:cubicBezTo>
              </a:path>
            </a:pathLst>
          </a:cu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2620E226-C3A9-42F7-B452-DA5DF313A0D8}"/>
              </a:ext>
            </a:extLst>
          </p:cNvPr>
          <p:cNvSpPr/>
          <p:nvPr/>
        </p:nvSpPr>
        <p:spPr>
          <a:xfrm>
            <a:off x="4671525" y="992505"/>
            <a:ext cx="180000" cy="2160000"/>
          </a:xfrm>
          <a:prstGeom prst="rect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F25D3CF-3A2A-4286-86E7-0AB2614C81AE}"/>
              </a:ext>
            </a:extLst>
          </p:cNvPr>
          <p:cNvSpPr/>
          <p:nvPr/>
        </p:nvSpPr>
        <p:spPr>
          <a:xfrm>
            <a:off x="6110775" y="992505"/>
            <a:ext cx="180000" cy="2160000"/>
          </a:xfrm>
          <a:prstGeom prst="rect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cxnSp>
        <p:nvCxnSpPr>
          <p:cNvPr id="6" name="Verbinder: gewinkelt 5">
            <a:extLst>
              <a:ext uri="{FF2B5EF4-FFF2-40B4-BE49-F238E27FC236}">
                <a16:creationId xmlns:a16="http://schemas.microsoft.com/office/drawing/2014/main" id="{BAD4B7C4-74B7-4383-91D7-9ED49FE8C1F3}"/>
              </a:ext>
            </a:extLst>
          </p:cNvPr>
          <p:cNvCxnSpPr>
            <a:stCxn id="4" idx="0"/>
            <a:endCxn id="5" idx="0"/>
          </p:cNvCxnSpPr>
          <p:nvPr/>
        </p:nvCxnSpPr>
        <p:spPr>
          <a:xfrm rot="5400000" flipH="1" flipV="1">
            <a:off x="5481150" y="272880"/>
            <a:ext cx="12700" cy="1439250"/>
          </a:xfrm>
          <a:prstGeom prst="bentConnector3">
            <a:avLst>
              <a:gd name="adj1" fmla="val 2775000"/>
            </a:avLst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3DEA5A47-446A-44A4-BE2E-C726EBECFD12}"/>
              </a:ext>
            </a:extLst>
          </p:cNvPr>
          <p:cNvCxnSpPr/>
          <p:nvPr/>
        </p:nvCxnSpPr>
        <p:spPr>
          <a:xfrm>
            <a:off x="5476875" y="3421380"/>
            <a:ext cx="0" cy="733425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506EA81F-F1F3-4FDE-A6E7-E9FC681DA6F8}"/>
              </a:ext>
            </a:extLst>
          </p:cNvPr>
          <p:cNvSpPr txBox="1"/>
          <p:nvPr/>
        </p:nvSpPr>
        <p:spPr>
          <a:xfrm>
            <a:off x="3141300" y="1903228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 err="1"/>
              <a:t>Fe</a:t>
            </a:r>
            <a:endParaRPr lang="de-DE" sz="1600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2885EFB9-4134-4073-8950-873B8A2AA841}"/>
              </a:ext>
            </a:extLst>
          </p:cNvPr>
          <p:cNvCxnSpPr>
            <a:stCxn id="8" idx="3"/>
            <a:endCxn id="4" idx="1"/>
          </p:cNvCxnSpPr>
          <p:nvPr/>
        </p:nvCxnSpPr>
        <p:spPr>
          <a:xfrm>
            <a:off x="3564814" y="2072505"/>
            <a:ext cx="1106711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id="{789F9FD4-9AAE-4A13-8736-E4076D12EF2B}"/>
              </a:ext>
            </a:extLst>
          </p:cNvPr>
          <p:cNvSpPr txBox="1"/>
          <p:nvPr/>
        </p:nvSpPr>
        <p:spPr>
          <a:xfrm>
            <a:off x="7343775" y="1897380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 err="1"/>
              <a:t>Zn</a:t>
            </a:r>
            <a:endParaRPr lang="de-DE" sz="1600" dirty="0"/>
          </a:p>
        </p:txBody>
      </p: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31332929-CF3F-451D-A01B-9A668E14C503}"/>
              </a:ext>
            </a:extLst>
          </p:cNvPr>
          <p:cNvCxnSpPr>
            <a:stCxn id="10" idx="1"/>
            <a:endCxn id="5" idx="3"/>
          </p:cNvCxnSpPr>
          <p:nvPr/>
        </p:nvCxnSpPr>
        <p:spPr>
          <a:xfrm flipH="1">
            <a:off x="6290775" y="2066657"/>
            <a:ext cx="1053000" cy="584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1D9CE5F3-E262-4338-BF57-91838401C7C8}"/>
              </a:ext>
            </a:extLst>
          </p:cNvPr>
          <p:cNvSpPr txBox="1"/>
          <p:nvPr/>
        </p:nvSpPr>
        <p:spPr>
          <a:xfrm>
            <a:off x="3103489" y="3816251"/>
            <a:ext cx="5677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H</a:t>
            </a:r>
            <a:r>
              <a:rPr lang="de-DE" sz="1600" baseline="-25000" dirty="0"/>
              <a:t>2</a:t>
            </a:r>
            <a:r>
              <a:rPr lang="de-DE" sz="1600" dirty="0"/>
              <a:t>O</a:t>
            </a:r>
            <a:endParaRPr lang="de-DE" sz="1600" baseline="-25000" dirty="0"/>
          </a:p>
        </p:txBody>
      </p: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B7A0837D-E13D-4424-A422-839CF32EE026}"/>
              </a:ext>
            </a:extLst>
          </p:cNvPr>
          <p:cNvCxnSpPr>
            <a:cxnSpLocks/>
            <a:stCxn id="12" idx="3"/>
          </p:cNvCxnSpPr>
          <p:nvPr/>
        </p:nvCxnSpPr>
        <p:spPr>
          <a:xfrm>
            <a:off x="3671273" y="3985528"/>
            <a:ext cx="1281727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C334BE54-FDA7-47A3-88B3-2C3AB7A3E9E0}"/>
              </a:ext>
            </a:extLst>
          </p:cNvPr>
          <p:cNvCxnSpPr>
            <a:cxnSpLocks/>
            <a:stCxn id="15" idx="1"/>
          </p:cNvCxnSpPr>
          <p:nvPr/>
        </p:nvCxnSpPr>
        <p:spPr>
          <a:xfrm flipH="1">
            <a:off x="6207125" y="3985528"/>
            <a:ext cx="73171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D6B0D5BE-905A-490B-BCAF-79B5CC562C43}"/>
              </a:ext>
            </a:extLst>
          </p:cNvPr>
          <p:cNvSpPr txBox="1"/>
          <p:nvPr/>
        </p:nvSpPr>
        <p:spPr>
          <a:xfrm>
            <a:off x="6938841" y="3816251"/>
            <a:ext cx="5677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H</a:t>
            </a:r>
            <a:r>
              <a:rPr lang="de-DE" sz="1600" baseline="-25000" dirty="0"/>
              <a:t>2</a:t>
            </a:r>
            <a:r>
              <a:rPr lang="de-DE" sz="1600" dirty="0"/>
              <a:t>O</a:t>
            </a:r>
            <a:endParaRPr lang="de-DE" sz="1600" baseline="-25000" dirty="0"/>
          </a:p>
        </p:txBody>
      </p:sp>
    </p:spTree>
    <p:extLst>
      <p:ext uri="{BB962C8B-B14F-4D97-AF65-F5344CB8AC3E}">
        <p14:creationId xmlns:p14="http://schemas.microsoft.com/office/powerpoint/2010/main" val="4224192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3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FF6400"/>
      </a:accent6>
      <a:hlink>
        <a:srgbClr val="6600CC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6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79</Words>
  <Application>Microsoft Office PowerPoint</Application>
  <PresentationFormat>A4-Papier (210 x 297 mm)</PresentationFormat>
  <Paragraphs>40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8" baseType="lpstr">
      <vt:lpstr>Arial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15</cp:revision>
  <dcterms:created xsi:type="dcterms:W3CDTF">2020-05-18T07:49:30Z</dcterms:created>
  <dcterms:modified xsi:type="dcterms:W3CDTF">2020-07-06T09:13:18Z</dcterms:modified>
</cp:coreProperties>
</file>