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32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E19C-6EB9-428B-B4D5-59428421899E}" type="datetimeFigureOut">
              <a:rPr lang="de-DE" smtClean="0"/>
              <a:t>05.07.2016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74BEA-BEE0-4B44-A75B-205071EFDD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5948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E19C-6EB9-428B-B4D5-59428421899E}" type="datetimeFigureOut">
              <a:rPr lang="de-DE" smtClean="0"/>
              <a:t>05.07.2016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74BEA-BEE0-4B44-A75B-205071EFDD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8671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E19C-6EB9-428B-B4D5-59428421899E}" type="datetimeFigureOut">
              <a:rPr lang="de-DE" smtClean="0"/>
              <a:t>05.07.2016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74BEA-BEE0-4B44-A75B-205071EFDD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6219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E19C-6EB9-428B-B4D5-59428421899E}" type="datetimeFigureOut">
              <a:rPr lang="de-DE" smtClean="0"/>
              <a:t>05.07.2016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74BEA-BEE0-4B44-A75B-205071EFDD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4223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E19C-6EB9-428B-B4D5-59428421899E}" type="datetimeFigureOut">
              <a:rPr lang="de-DE" smtClean="0"/>
              <a:t>05.07.2016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74BEA-BEE0-4B44-A75B-205071EFDD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1074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E19C-6EB9-428B-B4D5-59428421899E}" type="datetimeFigureOut">
              <a:rPr lang="de-DE" smtClean="0"/>
              <a:t>05.07.2016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74BEA-BEE0-4B44-A75B-205071EFDD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720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E19C-6EB9-428B-B4D5-59428421899E}" type="datetimeFigureOut">
              <a:rPr lang="de-DE" smtClean="0"/>
              <a:t>05.07.2016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74BEA-BEE0-4B44-A75B-205071EFDD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8201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E19C-6EB9-428B-B4D5-59428421899E}" type="datetimeFigureOut">
              <a:rPr lang="de-DE" smtClean="0"/>
              <a:t>05.07.2016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74BEA-BEE0-4B44-A75B-205071EFDD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1196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E19C-6EB9-428B-B4D5-59428421899E}" type="datetimeFigureOut">
              <a:rPr lang="de-DE" smtClean="0"/>
              <a:t>05.07.2016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74BEA-BEE0-4B44-A75B-205071EFDD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0334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E19C-6EB9-428B-B4D5-59428421899E}" type="datetimeFigureOut">
              <a:rPr lang="de-DE" smtClean="0"/>
              <a:t>05.07.2016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74BEA-BEE0-4B44-A75B-205071EFDD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8524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E19C-6EB9-428B-B4D5-59428421899E}" type="datetimeFigureOut">
              <a:rPr lang="de-DE" smtClean="0"/>
              <a:t>05.07.2016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74BEA-BEE0-4B44-A75B-205071EFDD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207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BE19C-6EB9-428B-B4D5-59428421899E}" type="datetimeFigureOut">
              <a:rPr lang="de-DE" smtClean="0"/>
              <a:t>05.07.2016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74BEA-BEE0-4B44-A75B-205071EFDD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5512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uppieren 22"/>
          <p:cNvGrpSpPr/>
          <p:nvPr/>
        </p:nvGrpSpPr>
        <p:grpSpPr>
          <a:xfrm>
            <a:off x="1279979" y="841972"/>
            <a:ext cx="9396766" cy="5746285"/>
            <a:chOff x="1279979" y="841972"/>
            <a:chExt cx="9396766" cy="5746285"/>
          </a:xfrm>
        </p:grpSpPr>
        <p:cxnSp>
          <p:nvCxnSpPr>
            <p:cNvPr id="7" name="Gerade Verbindung mit Pfeil 6"/>
            <p:cNvCxnSpPr/>
            <p:nvPr/>
          </p:nvCxnSpPr>
          <p:spPr>
            <a:xfrm flipV="1">
              <a:off x="1937442" y="841972"/>
              <a:ext cx="0" cy="4662535"/>
            </a:xfrm>
            <a:prstGeom prst="straightConnector1">
              <a:avLst/>
            </a:prstGeom>
            <a:ln w="7620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Gerade Verbindung mit Pfeil 11"/>
            <p:cNvCxnSpPr/>
            <p:nvPr/>
          </p:nvCxnSpPr>
          <p:spPr>
            <a:xfrm>
              <a:off x="1927918" y="5504507"/>
              <a:ext cx="8356348" cy="0"/>
            </a:xfrm>
            <a:prstGeom prst="straightConnector1">
              <a:avLst/>
            </a:prstGeom>
            <a:ln w="7620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Gerader Verbinder 13"/>
            <p:cNvCxnSpPr/>
            <p:nvPr/>
          </p:nvCxnSpPr>
          <p:spPr>
            <a:xfrm>
              <a:off x="2705100" y="2266950"/>
              <a:ext cx="3048000" cy="2057400"/>
            </a:xfrm>
            <a:prstGeom prst="line">
              <a:avLst/>
            </a:prstGeom>
            <a:ln w="76200">
              <a:solidFill>
                <a:srgbClr val="0000FF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Gerader Verbinder 16"/>
            <p:cNvCxnSpPr/>
            <p:nvPr/>
          </p:nvCxnSpPr>
          <p:spPr>
            <a:xfrm flipV="1">
              <a:off x="5753100" y="2571750"/>
              <a:ext cx="3543300" cy="1752600"/>
            </a:xfrm>
            <a:prstGeom prst="line">
              <a:avLst/>
            </a:prstGeom>
            <a:ln w="76200">
              <a:solidFill>
                <a:srgbClr val="0000FF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Gerader Verbinder 18"/>
            <p:cNvCxnSpPr/>
            <p:nvPr/>
          </p:nvCxnSpPr>
          <p:spPr>
            <a:xfrm>
              <a:off x="5753100" y="4324350"/>
              <a:ext cx="0" cy="1180157"/>
            </a:xfrm>
            <a:prstGeom prst="line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Ellipse 19"/>
            <p:cNvSpPr/>
            <p:nvPr/>
          </p:nvSpPr>
          <p:spPr>
            <a:xfrm>
              <a:off x="5707380" y="4278630"/>
              <a:ext cx="87630" cy="87630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Textfeld 20"/>
            <p:cNvSpPr txBox="1"/>
            <p:nvPr/>
          </p:nvSpPr>
          <p:spPr>
            <a:xfrm>
              <a:off x="8193373" y="5511039"/>
              <a:ext cx="2483372" cy="1077218"/>
            </a:xfrm>
            <a:prstGeom prst="rect">
              <a:avLst/>
            </a:prstGeom>
            <a:noFill/>
            <a:ln w="762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de-DE" sz="3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Volumen</a:t>
              </a:r>
              <a:br>
                <a:rPr lang="de-DE" sz="3200" dirty="0" smtClean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de-DE" sz="3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(Maßlösung)</a:t>
              </a:r>
              <a:endParaRPr lang="de-DE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Textfeld 21"/>
            <p:cNvSpPr txBox="1"/>
            <p:nvPr/>
          </p:nvSpPr>
          <p:spPr>
            <a:xfrm>
              <a:off x="1279979" y="1900775"/>
              <a:ext cx="677108" cy="2278829"/>
            </a:xfrm>
            <a:prstGeom prst="rect">
              <a:avLst/>
            </a:prstGeom>
            <a:noFill/>
            <a:ln w="76200">
              <a:noFill/>
            </a:ln>
          </p:spPr>
          <p:txBody>
            <a:bodyPr vert="vert270" wrap="none" rtlCol="0">
              <a:spAutoFit/>
            </a:bodyPr>
            <a:lstStyle/>
            <a:p>
              <a:r>
                <a:rPr lang="de-DE" sz="3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Leitfähigkeit</a:t>
              </a:r>
              <a:endParaRPr lang="de-DE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41064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ruppieren 61"/>
          <p:cNvGrpSpPr/>
          <p:nvPr/>
        </p:nvGrpSpPr>
        <p:grpSpPr>
          <a:xfrm>
            <a:off x="1122057" y="762577"/>
            <a:ext cx="9694735" cy="5828414"/>
            <a:chOff x="1119676" y="762577"/>
            <a:chExt cx="9694735" cy="5828414"/>
          </a:xfrm>
        </p:grpSpPr>
        <p:cxnSp>
          <p:nvCxnSpPr>
            <p:cNvPr id="3" name="Gerade Verbindung mit Pfeil 2"/>
            <p:cNvCxnSpPr/>
            <p:nvPr/>
          </p:nvCxnSpPr>
          <p:spPr>
            <a:xfrm flipV="1">
              <a:off x="1925658" y="841972"/>
              <a:ext cx="0" cy="4662535"/>
            </a:xfrm>
            <a:prstGeom prst="straightConnector1">
              <a:avLst/>
            </a:prstGeom>
            <a:ln w="76200">
              <a:headEnd type="none"/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" name="Gerade Verbindung mit Pfeil 3"/>
            <p:cNvCxnSpPr/>
            <p:nvPr/>
          </p:nvCxnSpPr>
          <p:spPr>
            <a:xfrm>
              <a:off x="1913875" y="5504507"/>
              <a:ext cx="7727428" cy="0"/>
            </a:xfrm>
            <a:prstGeom prst="straightConnector1">
              <a:avLst/>
            </a:prstGeom>
            <a:ln w="7620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9" name="Textfeld 8"/>
            <p:cNvSpPr txBox="1"/>
            <p:nvPr/>
          </p:nvSpPr>
          <p:spPr>
            <a:xfrm>
              <a:off x="8331039" y="5513773"/>
              <a:ext cx="2483372" cy="1077218"/>
            </a:xfrm>
            <a:prstGeom prst="rect">
              <a:avLst/>
            </a:prstGeom>
            <a:noFill/>
            <a:ln w="762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de-DE" sz="3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Volumen</a:t>
              </a:r>
              <a:br>
                <a:rPr lang="de-DE" sz="3200" dirty="0" smtClean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de-DE" sz="3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(Maßlösung)</a:t>
              </a:r>
              <a:endParaRPr lang="de-DE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Textfeld 9"/>
            <p:cNvSpPr txBox="1"/>
            <p:nvPr/>
          </p:nvSpPr>
          <p:spPr>
            <a:xfrm>
              <a:off x="1119676" y="762577"/>
              <a:ext cx="708848" cy="584775"/>
            </a:xfrm>
            <a:prstGeom prst="rect">
              <a:avLst/>
            </a:prstGeom>
            <a:noFill/>
            <a:ln w="762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de-DE" sz="3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pH</a:t>
              </a:r>
              <a:endParaRPr lang="de-DE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" name="Freihandform 1"/>
          <p:cNvSpPr/>
          <p:nvPr/>
        </p:nvSpPr>
        <p:spPr>
          <a:xfrm>
            <a:off x="1909011" y="1355558"/>
            <a:ext cx="6978315" cy="3729790"/>
          </a:xfrm>
          <a:custGeom>
            <a:avLst/>
            <a:gdLst>
              <a:gd name="connsiteX0" fmla="*/ 0 w 6978315"/>
              <a:gd name="connsiteY0" fmla="*/ 3729790 h 3729790"/>
              <a:gd name="connsiteX1" fmla="*/ 1844842 w 6978315"/>
              <a:gd name="connsiteY1" fmla="*/ 3569369 h 3729790"/>
              <a:gd name="connsiteX2" fmla="*/ 3416968 w 6978315"/>
              <a:gd name="connsiteY2" fmla="*/ 2991853 h 3729790"/>
              <a:gd name="connsiteX3" fmla="*/ 3513221 w 6978315"/>
              <a:gd name="connsiteY3" fmla="*/ 1788695 h 3729790"/>
              <a:gd name="connsiteX4" fmla="*/ 3745831 w 6978315"/>
              <a:gd name="connsiteY4" fmla="*/ 633664 h 3729790"/>
              <a:gd name="connsiteX5" fmla="*/ 5173578 w 6978315"/>
              <a:gd name="connsiteY5" fmla="*/ 152400 h 3729790"/>
              <a:gd name="connsiteX6" fmla="*/ 6978315 w 6978315"/>
              <a:gd name="connsiteY6" fmla="*/ 0 h 3729790"/>
              <a:gd name="connsiteX0" fmla="*/ 0 w 6978315"/>
              <a:gd name="connsiteY0" fmla="*/ 3729790 h 3729790"/>
              <a:gd name="connsiteX1" fmla="*/ 1844842 w 6978315"/>
              <a:gd name="connsiteY1" fmla="*/ 3569369 h 3729790"/>
              <a:gd name="connsiteX2" fmla="*/ 3416968 w 6978315"/>
              <a:gd name="connsiteY2" fmla="*/ 2991853 h 3729790"/>
              <a:gd name="connsiteX3" fmla="*/ 3513221 w 6978315"/>
              <a:gd name="connsiteY3" fmla="*/ 1788695 h 3729790"/>
              <a:gd name="connsiteX4" fmla="*/ 3625515 w 6978315"/>
              <a:gd name="connsiteY4" fmla="*/ 753979 h 3729790"/>
              <a:gd name="connsiteX5" fmla="*/ 5173578 w 6978315"/>
              <a:gd name="connsiteY5" fmla="*/ 152400 h 3729790"/>
              <a:gd name="connsiteX6" fmla="*/ 6978315 w 6978315"/>
              <a:gd name="connsiteY6" fmla="*/ 0 h 3729790"/>
              <a:gd name="connsiteX0" fmla="*/ 0 w 6978315"/>
              <a:gd name="connsiteY0" fmla="*/ 3729790 h 3729790"/>
              <a:gd name="connsiteX1" fmla="*/ 1844842 w 6978315"/>
              <a:gd name="connsiteY1" fmla="*/ 3569369 h 3729790"/>
              <a:gd name="connsiteX2" fmla="*/ 3416968 w 6978315"/>
              <a:gd name="connsiteY2" fmla="*/ 2991853 h 3729790"/>
              <a:gd name="connsiteX3" fmla="*/ 3625515 w 6978315"/>
              <a:gd name="connsiteY3" fmla="*/ 753979 h 3729790"/>
              <a:gd name="connsiteX4" fmla="*/ 5173578 w 6978315"/>
              <a:gd name="connsiteY4" fmla="*/ 152400 h 3729790"/>
              <a:gd name="connsiteX5" fmla="*/ 6978315 w 6978315"/>
              <a:gd name="connsiteY5" fmla="*/ 0 h 3729790"/>
              <a:gd name="connsiteX0" fmla="*/ 0 w 6978315"/>
              <a:gd name="connsiteY0" fmla="*/ 3729790 h 3729790"/>
              <a:gd name="connsiteX1" fmla="*/ 1844842 w 6978315"/>
              <a:gd name="connsiteY1" fmla="*/ 3569369 h 3729790"/>
              <a:gd name="connsiteX2" fmla="*/ 3424989 w 6978315"/>
              <a:gd name="connsiteY2" fmla="*/ 2863516 h 3729790"/>
              <a:gd name="connsiteX3" fmla="*/ 3625515 w 6978315"/>
              <a:gd name="connsiteY3" fmla="*/ 753979 h 3729790"/>
              <a:gd name="connsiteX4" fmla="*/ 5173578 w 6978315"/>
              <a:gd name="connsiteY4" fmla="*/ 152400 h 3729790"/>
              <a:gd name="connsiteX5" fmla="*/ 6978315 w 6978315"/>
              <a:gd name="connsiteY5" fmla="*/ 0 h 3729790"/>
              <a:gd name="connsiteX0" fmla="*/ 0 w 6978315"/>
              <a:gd name="connsiteY0" fmla="*/ 3729790 h 3729790"/>
              <a:gd name="connsiteX1" fmla="*/ 1844842 w 6978315"/>
              <a:gd name="connsiteY1" fmla="*/ 3569369 h 3729790"/>
              <a:gd name="connsiteX2" fmla="*/ 3424989 w 6978315"/>
              <a:gd name="connsiteY2" fmla="*/ 2863516 h 3729790"/>
              <a:gd name="connsiteX3" fmla="*/ 3625515 w 6978315"/>
              <a:gd name="connsiteY3" fmla="*/ 753979 h 3729790"/>
              <a:gd name="connsiteX4" fmla="*/ 5173578 w 6978315"/>
              <a:gd name="connsiteY4" fmla="*/ 152400 h 3729790"/>
              <a:gd name="connsiteX5" fmla="*/ 6978315 w 6978315"/>
              <a:gd name="connsiteY5" fmla="*/ 0 h 3729790"/>
              <a:gd name="connsiteX0" fmla="*/ 0 w 6978315"/>
              <a:gd name="connsiteY0" fmla="*/ 3729790 h 3729790"/>
              <a:gd name="connsiteX1" fmla="*/ 1844842 w 6978315"/>
              <a:gd name="connsiteY1" fmla="*/ 3569369 h 3729790"/>
              <a:gd name="connsiteX2" fmla="*/ 3424989 w 6978315"/>
              <a:gd name="connsiteY2" fmla="*/ 2863516 h 3729790"/>
              <a:gd name="connsiteX3" fmla="*/ 3625515 w 6978315"/>
              <a:gd name="connsiteY3" fmla="*/ 753979 h 3729790"/>
              <a:gd name="connsiteX4" fmla="*/ 5173578 w 6978315"/>
              <a:gd name="connsiteY4" fmla="*/ 152400 h 3729790"/>
              <a:gd name="connsiteX5" fmla="*/ 6978315 w 6978315"/>
              <a:gd name="connsiteY5" fmla="*/ 0 h 3729790"/>
              <a:gd name="connsiteX0" fmla="*/ 0 w 6978315"/>
              <a:gd name="connsiteY0" fmla="*/ 3729790 h 3729790"/>
              <a:gd name="connsiteX1" fmla="*/ 1844842 w 6978315"/>
              <a:gd name="connsiteY1" fmla="*/ 3569369 h 3729790"/>
              <a:gd name="connsiteX2" fmla="*/ 3424989 w 6978315"/>
              <a:gd name="connsiteY2" fmla="*/ 2863516 h 3729790"/>
              <a:gd name="connsiteX3" fmla="*/ 3625515 w 6978315"/>
              <a:gd name="connsiteY3" fmla="*/ 753979 h 3729790"/>
              <a:gd name="connsiteX4" fmla="*/ 5173578 w 6978315"/>
              <a:gd name="connsiteY4" fmla="*/ 152400 h 3729790"/>
              <a:gd name="connsiteX5" fmla="*/ 6978315 w 6978315"/>
              <a:gd name="connsiteY5" fmla="*/ 0 h 3729790"/>
              <a:gd name="connsiteX0" fmla="*/ 0 w 6978315"/>
              <a:gd name="connsiteY0" fmla="*/ 3729790 h 3729790"/>
              <a:gd name="connsiteX1" fmla="*/ 1844842 w 6978315"/>
              <a:gd name="connsiteY1" fmla="*/ 3569369 h 3729790"/>
              <a:gd name="connsiteX2" fmla="*/ 3424989 w 6978315"/>
              <a:gd name="connsiteY2" fmla="*/ 2863516 h 3729790"/>
              <a:gd name="connsiteX3" fmla="*/ 3625515 w 6978315"/>
              <a:gd name="connsiteY3" fmla="*/ 753979 h 3729790"/>
              <a:gd name="connsiteX4" fmla="*/ 5173578 w 6978315"/>
              <a:gd name="connsiteY4" fmla="*/ 152400 h 3729790"/>
              <a:gd name="connsiteX5" fmla="*/ 6978315 w 6978315"/>
              <a:gd name="connsiteY5" fmla="*/ 0 h 3729790"/>
              <a:gd name="connsiteX0" fmla="*/ 0 w 6978315"/>
              <a:gd name="connsiteY0" fmla="*/ 3729790 h 3729790"/>
              <a:gd name="connsiteX1" fmla="*/ 1844842 w 6978315"/>
              <a:gd name="connsiteY1" fmla="*/ 3569369 h 3729790"/>
              <a:gd name="connsiteX2" fmla="*/ 3457073 w 6978315"/>
              <a:gd name="connsiteY2" fmla="*/ 2879558 h 3729790"/>
              <a:gd name="connsiteX3" fmla="*/ 3625515 w 6978315"/>
              <a:gd name="connsiteY3" fmla="*/ 753979 h 3729790"/>
              <a:gd name="connsiteX4" fmla="*/ 5173578 w 6978315"/>
              <a:gd name="connsiteY4" fmla="*/ 152400 h 3729790"/>
              <a:gd name="connsiteX5" fmla="*/ 6978315 w 6978315"/>
              <a:gd name="connsiteY5" fmla="*/ 0 h 3729790"/>
              <a:gd name="connsiteX0" fmla="*/ 0 w 6978315"/>
              <a:gd name="connsiteY0" fmla="*/ 3729790 h 3729790"/>
              <a:gd name="connsiteX1" fmla="*/ 1844842 w 6978315"/>
              <a:gd name="connsiteY1" fmla="*/ 3569369 h 3729790"/>
              <a:gd name="connsiteX2" fmla="*/ 3457073 w 6978315"/>
              <a:gd name="connsiteY2" fmla="*/ 2879558 h 3729790"/>
              <a:gd name="connsiteX3" fmla="*/ 3625515 w 6978315"/>
              <a:gd name="connsiteY3" fmla="*/ 753979 h 3729790"/>
              <a:gd name="connsiteX4" fmla="*/ 5173578 w 6978315"/>
              <a:gd name="connsiteY4" fmla="*/ 152400 h 3729790"/>
              <a:gd name="connsiteX5" fmla="*/ 6978315 w 6978315"/>
              <a:gd name="connsiteY5" fmla="*/ 0 h 3729790"/>
              <a:gd name="connsiteX0" fmla="*/ 0 w 6978315"/>
              <a:gd name="connsiteY0" fmla="*/ 3729790 h 3729790"/>
              <a:gd name="connsiteX1" fmla="*/ 1844842 w 6978315"/>
              <a:gd name="connsiteY1" fmla="*/ 3569369 h 3729790"/>
              <a:gd name="connsiteX2" fmla="*/ 3457073 w 6978315"/>
              <a:gd name="connsiteY2" fmla="*/ 2879558 h 3729790"/>
              <a:gd name="connsiteX3" fmla="*/ 3625515 w 6978315"/>
              <a:gd name="connsiteY3" fmla="*/ 753979 h 3729790"/>
              <a:gd name="connsiteX4" fmla="*/ 5173578 w 6978315"/>
              <a:gd name="connsiteY4" fmla="*/ 152400 h 3729790"/>
              <a:gd name="connsiteX5" fmla="*/ 6978315 w 6978315"/>
              <a:gd name="connsiteY5" fmla="*/ 0 h 3729790"/>
              <a:gd name="connsiteX0" fmla="*/ 0 w 6978315"/>
              <a:gd name="connsiteY0" fmla="*/ 3729790 h 3729790"/>
              <a:gd name="connsiteX1" fmla="*/ 1844842 w 6978315"/>
              <a:gd name="connsiteY1" fmla="*/ 3569369 h 3729790"/>
              <a:gd name="connsiteX2" fmla="*/ 3457073 w 6978315"/>
              <a:gd name="connsiteY2" fmla="*/ 2879558 h 3729790"/>
              <a:gd name="connsiteX3" fmla="*/ 3625515 w 6978315"/>
              <a:gd name="connsiteY3" fmla="*/ 753979 h 3729790"/>
              <a:gd name="connsiteX4" fmla="*/ 5173578 w 6978315"/>
              <a:gd name="connsiteY4" fmla="*/ 152400 h 3729790"/>
              <a:gd name="connsiteX5" fmla="*/ 6978315 w 6978315"/>
              <a:gd name="connsiteY5" fmla="*/ 0 h 3729790"/>
              <a:gd name="connsiteX0" fmla="*/ 0 w 6978315"/>
              <a:gd name="connsiteY0" fmla="*/ 3729790 h 3729790"/>
              <a:gd name="connsiteX1" fmla="*/ 1844842 w 6978315"/>
              <a:gd name="connsiteY1" fmla="*/ 3569369 h 3729790"/>
              <a:gd name="connsiteX2" fmla="*/ 3457073 w 6978315"/>
              <a:gd name="connsiteY2" fmla="*/ 2879558 h 3729790"/>
              <a:gd name="connsiteX3" fmla="*/ 3625515 w 6978315"/>
              <a:gd name="connsiteY3" fmla="*/ 753979 h 3729790"/>
              <a:gd name="connsiteX4" fmla="*/ 5173578 w 6978315"/>
              <a:gd name="connsiteY4" fmla="*/ 152400 h 3729790"/>
              <a:gd name="connsiteX5" fmla="*/ 6978315 w 6978315"/>
              <a:gd name="connsiteY5" fmla="*/ 0 h 3729790"/>
              <a:gd name="connsiteX0" fmla="*/ 0 w 6978315"/>
              <a:gd name="connsiteY0" fmla="*/ 3729790 h 3729790"/>
              <a:gd name="connsiteX1" fmla="*/ 1844842 w 6978315"/>
              <a:gd name="connsiteY1" fmla="*/ 3569369 h 3729790"/>
              <a:gd name="connsiteX2" fmla="*/ 3457073 w 6978315"/>
              <a:gd name="connsiteY2" fmla="*/ 2879558 h 3729790"/>
              <a:gd name="connsiteX3" fmla="*/ 3625515 w 6978315"/>
              <a:gd name="connsiteY3" fmla="*/ 753979 h 3729790"/>
              <a:gd name="connsiteX4" fmla="*/ 5173578 w 6978315"/>
              <a:gd name="connsiteY4" fmla="*/ 152400 h 3729790"/>
              <a:gd name="connsiteX5" fmla="*/ 6978315 w 6978315"/>
              <a:gd name="connsiteY5" fmla="*/ 0 h 3729790"/>
              <a:gd name="connsiteX0" fmla="*/ 0 w 6978315"/>
              <a:gd name="connsiteY0" fmla="*/ 3729790 h 3729790"/>
              <a:gd name="connsiteX1" fmla="*/ 1844842 w 6978315"/>
              <a:gd name="connsiteY1" fmla="*/ 3569369 h 3729790"/>
              <a:gd name="connsiteX2" fmla="*/ 3457073 w 6978315"/>
              <a:gd name="connsiteY2" fmla="*/ 2879558 h 3729790"/>
              <a:gd name="connsiteX3" fmla="*/ 3625515 w 6978315"/>
              <a:gd name="connsiteY3" fmla="*/ 753979 h 3729790"/>
              <a:gd name="connsiteX4" fmla="*/ 5173578 w 6978315"/>
              <a:gd name="connsiteY4" fmla="*/ 152400 h 3729790"/>
              <a:gd name="connsiteX5" fmla="*/ 6978315 w 6978315"/>
              <a:gd name="connsiteY5" fmla="*/ 0 h 3729790"/>
              <a:gd name="connsiteX0" fmla="*/ 0 w 6978315"/>
              <a:gd name="connsiteY0" fmla="*/ 3729790 h 3729790"/>
              <a:gd name="connsiteX1" fmla="*/ 1844842 w 6978315"/>
              <a:gd name="connsiteY1" fmla="*/ 3569369 h 3729790"/>
              <a:gd name="connsiteX2" fmla="*/ 3457073 w 6978315"/>
              <a:gd name="connsiteY2" fmla="*/ 2879558 h 3729790"/>
              <a:gd name="connsiteX3" fmla="*/ 3625515 w 6978315"/>
              <a:gd name="connsiteY3" fmla="*/ 753979 h 3729790"/>
              <a:gd name="connsiteX4" fmla="*/ 5173578 w 6978315"/>
              <a:gd name="connsiteY4" fmla="*/ 152400 h 3729790"/>
              <a:gd name="connsiteX5" fmla="*/ 6978315 w 6978315"/>
              <a:gd name="connsiteY5" fmla="*/ 0 h 3729790"/>
              <a:gd name="connsiteX0" fmla="*/ 0 w 6978315"/>
              <a:gd name="connsiteY0" fmla="*/ 3729790 h 3729790"/>
              <a:gd name="connsiteX1" fmla="*/ 1844842 w 6978315"/>
              <a:gd name="connsiteY1" fmla="*/ 3569369 h 3729790"/>
              <a:gd name="connsiteX2" fmla="*/ 3457073 w 6978315"/>
              <a:gd name="connsiteY2" fmla="*/ 2879558 h 3729790"/>
              <a:gd name="connsiteX3" fmla="*/ 3625515 w 6978315"/>
              <a:gd name="connsiteY3" fmla="*/ 753979 h 3729790"/>
              <a:gd name="connsiteX4" fmla="*/ 5173578 w 6978315"/>
              <a:gd name="connsiteY4" fmla="*/ 152400 h 3729790"/>
              <a:gd name="connsiteX5" fmla="*/ 6978315 w 6978315"/>
              <a:gd name="connsiteY5" fmla="*/ 0 h 3729790"/>
              <a:gd name="connsiteX0" fmla="*/ 0 w 6978315"/>
              <a:gd name="connsiteY0" fmla="*/ 3729790 h 3729790"/>
              <a:gd name="connsiteX1" fmla="*/ 1844842 w 6978315"/>
              <a:gd name="connsiteY1" fmla="*/ 3569369 h 3729790"/>
              <a:gd name="connsiteX2" fmla="*/ 3457073 w 6978315"/>
              <a:gd name="connsiteY2" fmla="*/ 2879558 h 3729790"/>
              <a:gd name="connsiteX3" fmla="*/ 3625515 w 6978315"/>
              <a:gd name="connsiteY3" fmla="*/ 753979 h 3729790"/>
              <a:gd name="connsiteX4" fmla="*/ 5173578 w 6978315"/>
              <a:gd name="connsiteY4" fmla="*/ 152400 h 3729790"/>
              <a:gd name="connsiteX5" fmla="*/ 6978315 w 6978315"/>
              <a:gd name="connsiteY5" fmla="*/ 0 h 3729790"/>
              <a:gd name="connsiteX0" fmla="*/ 0 w 6978315"/>
              <a:gd name="connsiteY0" fmla="*/ 3729790 h 3729790"/>
              <a:gd name="connsiteX1" fmla="*/ 1844842 w 6978315"/>
              <a:gd name="connsiteY1" fmla="*/ 3569369 h 3729790"/>
              <a:gd name="connsiteX2" fmla="*/ 3457073 w 6978315"/>
              <a:gd name="connsiteY2" fmla="*/ 2879558 h 3729790"/>
              <a:gd name="connsiteX3" fmla="*/ 3625515 w 6978315"/>
              <a:gd name="connsiteY3" fmla="*/ 753979 h 3729790"/>
              <a:gd name="connsiteX4" fmla="*/ 5173578 w 6978315"/>
              <a:gd name="connsiteY4" fmla="*/ 152400 h 3729790"/>
              <a:gd name="connsiteX5" fmla="*/ 6978315 w 6978315"/>
              <a:gd name="connsiteY5" fmla="*/ 0 h 3729790"/>
              <a:gd name="connsiteX0" fmla="*/ 0 w 6978315"/>
              <a:gd name="connsiteY0" fmla="*/ 3729790 h 3729790"/>
              <a:gd name="connsiteX1" fmla="*/ 1844842 w 6978315"/>
              <a:gd name="connsiteY1" fmla="*/ 3569369 h 3729790"/>
              <a:gd name="connsiteX2" fmla="*/ 3457073 w 6978315"/>
              <a:gd name="connsiteY2" fmla="*/ 2879558 h 3729790"/>
              <a:gd name="connsiteX3" fmla="*/ 3625515 w 6978315"/>
              <a:gd name="connsiteY3" fmla="*/ 753979 h 3729790"/>
              <a:gd name="connsiteX4" fmla="*/ 5173578 w 6978315"/>
              <a:gd name="connsiteY4" fmla="*/ 152400 h 3729790"/>
              <a:gd name="connsiteX5" fmla="*/ 6978315 w 6978315"/>
              <a:gd name="connsiteY5" fmla="*/ 0 h 3729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78315" h="3729790">
                <a:moveTo>
                  <a:pt x="0" y="3729790"/>
                </a:moveTo>
                <a:cubicBezTo>
                  <a:pt x="637674" y="3711074"/>
                  <a:pt x="1268663" y="3711074"/>
                  <a:pt x="1844842" y="3569369"/>
                </a:cubicBezTo>
                <a:cubicBezTo>
                  <a:pt x="2421021" y="3427664"/>
                  <a:pt x="3160294" y="3244516"/>
                  <a:pt x="3457073" y="2879558"/>
                </a:cubicBezTo>
                <a:cubicBezTo>
                  <a:pt x="3617494" y="2378242"/>
                  <a:pt x="3299324" y="1096211"/>
                  <a:pt x="3625515" y="753979"/>
                </a:cubicBezTo>
                <a:cubicBezTo>
                  <a:pt x="4007853" y="443832"/>
                  <a:pt x="4614778" y="278063"/>
                  <a:pt x="5173578" y="152400"/>
                </a:cubicBezTo>
                <a:cubicBezTo>
                  <a:pt x="5732378" y="26737"/>
                  <a:pt x="6345320" y="23394"/>
                  <a:pt x="6978315" y="0"/>
                </a:cubicBezTo>
              </a:path>
            </a:pathLst>
          </a:custGeom>
          <a:noFill/>
          <a:ln w="762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5705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Breitbild</PresentationFormat>
  <Paragraphs>4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Fabian Scheller</dc:creator>
  <cp:lastModifiedBy>Walter Wagner</cp:lastModifiedBy>
  <cp:revision>10</cp:revision>
  <dcterms:created xsi:type="dcterms:W3CDTF">2016-06-09T08:36:21Z</dcterms:created>
  <dcterms:modified xsi:type="dcterms:W3CDTF">2016-07-05T13:38:32Z</dcterms:modified>
</cp:coreProperties>
</file>