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660" y="354"/>
      </p:cViewPr>
      <p:guideLst>
        <p:guide orient="horz" pos="213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räne 10">
            <a:extLst>
              <a:ext uri="{FF2B5EF4-FFF2-40B4-BE49-F238E27FC236}">
                <a16:creationId xmlns:a16="http://schemas.microsoft.com/office/drawing/2014/main" id="{23EF5D82-45F9-484E-84C3-04C3DA8880C7}"/>
              </a:ext>
            </a:extLst>
          </p:cNvPr>
          <p:cNvSpPr/>
          <p:nvPr/>
        </p:nvSpPr>
        <p:spPr>
          <a:xfrm rot="6694251">
            <a:off x="2018294" y="1020931"/>
            <a:ext cx="723376" cy="695290"/>
          </a:xfrm>
          <a:custGeom>
            <a:avLst/>
            <a:gdLst>
              <a:gd name="connsiteX0" fmla="*/ 0 w 714375"/>
              <a:gd name="connsiteY0" fmla="*/ 302419 h 604837"/>
              <a:gd name="connsiteX1" fmla="*/ 357188 w 714375"/>
              <a:gd name="connsiteY1" fmla="*/ 0 h 604837"/>
              <a:gd name="connsiteX2" fmla="*/ 767685 w 714375"/>
              <a:gd name="connsiteY2" fmla="*/ -45136 h 604837"/>
              <a:gd name="connsiteX3" fmla="*/ 714375 w 714375"/>
              <a:gd name="connsiteY3" fmla="*/ 302419 h 604837"/>
              <a:gd name="connsiteX4" fmla="*/ 357187 w 714375"/>
              <a:gd name="connsiteY4" fmla="*/ 604838 h 604837"/>
              <a:gd name="connsiteX5" fmla="*/ -1 w 714375"/>
              <a:gd name="connsiteY5" fmla="*/ 302419 h 604837"/>
              <a:gd name="connsiteX6" fmla="*/ 0 w 714375"/>
              <a:gd name="connsiteY6" fmla="*/ 302419 h 604837"/>
              <a:gd name="connsiteX0" fmla="*/ 1 w 767686"/>
              <a:gd name="connsiteY0" fmla="*/ 393589 h 696008"/>
              <a:gd name="connsiteX1" fmla="*/ 348238 w 767686"/>
              <a:gd name="connsiteY1" fmla="*/ 0 h 696008"/>
              <a:gd name="connsiteX2" fmla="*/ 767686 w 767686"/>
              <a:gd name="connsiteY2" fmla="*/ 46034 h 696008"/>
              <a:gd name="connsiteX3" fmla="*/ 714376 w 767686"/>
              <a:gd name="connsiteY3" fmla="*/ 393589 h 696008"/>
              <a:gd name="connsiteX4" fmla="*/ 357188 w 767686"/>
              <a:gd name="connsiteY4" fmla="*/ 696008 h 696008"/>
              <a:gd name="connsiteX5" fmla="*/ 0 w 767686"/>
              <a:gd name="connsiteY5" fmla="*/ 393589 h 696008"/>
              <a:gd name="connsiteX6" fmla="*/ 1 w 767686"/>
              <a:gd name="connsiteY6" fmla="*/ 393589 h 696008"/>
              <a:gd name="connsiteX0" fmla="*/ 1 w 725881"/>
              <a:gd name="connsiteY0" fmla="*/ 416909 h 719328"/>
              <a:gd name="connsiteX1" fmla="*/ 348238 w 725881"/>
              <a:gd name="connsiteY1" fmla="*/ 23320 h 719328"/>
              <a:gd name="connsiteX2" fmla="*/ 663482 w 725881"/>
              <a:gd name="connsiteY2" fmla="*/ 24108 h 719328"/>
              <a:gd name="connsiteX3" fmla="*/ 714376 w 725881"/>
              <a:gd name="connsiteY3" fmla="*/ 416909 h 719328"/>
              <a:gd name="connsiteX4" fmla="*/ 357188 w 725881"/>
              <a:gd name="connsiteY4" fmla="*/ 719328 h 719328"/>
              <a:gd name="connsiteX5" fmla="*/ 0 w 725881"/>
              <a:gd name="connsiteY5" fmla="*/ 416909 h 719328"/>
              <a:gd name="connsiteX6" fmla="*/ 1 w 725881"/>
              <a:gd name="connsiteY6" fmla="*/ 416909 h 719328"/>
              <a:gd name="connsiteX0" fmla="*/ 1 w 725881"/>
              <a:gd name="connsiteY0" fmla="*/ 462378 h 764797"/>
              <a:gd name="connsiteX1" fmla="*/ 348238 w 725881"/>
              <a:gd name="connsiteY1" fmla="*/ 68789 h 764797"/>
              <a:gd name="connsiteX2" fmla="*/ 663482 w 725881"/>
              <a:gd name="connsiteY2" fmla="*/ 69577 h 764797"/>
              <a:gd name="connsiteX3" fmla="*/ 714376 w 725881"/>
              <a:gd name="connsiteY3" fmla="*/ 462378 h 764797"/>
              <a:gd name="connsiteX4" fmla="*/ 357188 w 725881"/>
              <a:gd name="connsiteY4" fmla="*/ 764797 h 764797"/>
              <a:gd name="connsiteX5" fmla="*/ 0 w 725881"/>
              <a:gd name="connsiteY5" fmla="*/ 462378 h 764797"/>
              <a:gd name="connsiteX6" fmla="*/ 1 w 725881"/>
              <a:gd name="connsiteY6" fmla="*/ 462378 h 764797"/>
              <a:gd name="connsiteX0" fmla="*/ 1 w 742016"/>
              <a:gd name="connsiteY0" fmla="*/ 456541 h 758960"/>
              <a:gd name="connsiteX1" fmla="*/ 348238 w 742016"/>
              <a:gd name="connsiteY1" fmla="*/ 62952 h 758960"/>
              <a:gd name="connsiteX2" fmla="*/ 663482 w 742016"/>
              <a:gd name="connsiteY2" fmla="*/ 63740 h 758960"/>
              <a:gd name="connsiteX3" fmla="*/ 714376 w 742016"/>
              <a:gd name="connsiteY3" fmla="*/ 456541 h 758960"/>
              <a:gd name="connsiteX4" fmla="*/ 357188 w 742016"/>
              <a:gd name="connsiteY4" fmla="*/ 758960 h 758960"/>
              <a:gd name="connsiteX5" fmla="*/ 0 w 742016"/>
              <a:gd name="connsiteY5" fmla="*/ 456541 h 758960"/>
              <a:gd name="connsiteX6" fmla="*/ 1 w 742016"/>
              <a:gd name="connsiteY6" fmla="*/ 456541 h 758960"/>
              <a:gd name="connsiteX0" fmla="*/ 1 w 766733"/>
              <a:gd name="connsiteY0" fmla="*/ 426232 h 728651"/>
              <a:gd name="connsiteX1" fmla="*/ 348238 w 766733"/>
              <a:gd name="connsiteY1" fmla="*/ 32643 h 728651"/>
              <a:gd name="connsiteX2" fmla="*/ 713488 w 766733"/>
              <a:gd name="connsiteY2" fmla="*/ 91712 h 728651"/>
              <a:gd name="connsiteX3" fmla="*/ 714376 w 766733"/>
              <a:gd name="connsiteY3" fmla="*/ 426232 h 728651"/>
              <a:gd name="connsiteX4" fmla="*/ 357188 w 766733"/>
              <a:gd name="connsiteY4" fmla="*/ 728651 h 728651"/>
              <a:gd name="connsiteX5" fmla="*/ 0 w 766733"/>
              <a:gd name="connsiteY5" fmla="*/ 426232 h 728651"/>
              <a:gd name="connsiteX6" fmla="*/ 1 w 766733"/>
              <a:gd name="connsiteY6" fmla="*/ 426232 h 728651"/>
              <a:gd name="connsiteX0" fmla="*/ 1 w 765464"/>
              <a:gd name="connsiteY0" fmla="*/ 393938 h 696357"/>
              <a:gd name="connsiteX1" fmla="*/ 249071 w 765464"/>
              <a:gd name="connsiteY1" fmla="*/ 31731 h 696357"/>
              <a:gd name="connsiteX2" fmla="*/ 713488 w 765464"/>
              <a:gd name="connsiteY2" fmla="*/ 59418 h 696357"/>
              <a:gd name="connsiteX3" fmla="*/ 714376 w 765464"/>
              <a:gd name="connsiteY3" fmla="*/ 393938 h 696357"/>
              <a:gd name="connsiteX4" fmla="*/ 357188 w 765464"/>
              <a:gd name="connsiteY4" fmla="*/ 696357 h 696357"/>
              <a:gd name="connsiteX5" fmla="*/ 0 w 765464"/>
              <a:gd name="connsiteY5" fmla="*/ 393938 h 696357"/>
              <a:gd name="connsiteX6" fmla="*/ 1 w 765464"/>
              <a:gd name="connsiteY6" fmla="*/ 393938 h 696357"/>
              <a:gd name="connsiteX0" fmla="*/ 1 w 758282"/>
              <a:gd name="connsiteY0" fmla="*/ 396654 h 699073"/>
              <a:gd name="connsiteX1" fmla="*/ 249071 w 758282"/>
              <a:gd name="connsiteY1" fmla="*/ 34447 h 699073"/>
              <a:gd name="connsiteX2" fmla="*/ 713488 w 758282"/>
              <a:gd name="connsiteY2" fmla="*/ 62134 h 699073"/>
              <a:gd name="connsiteX3" fmla="*/ 699668 w 758282"/>
              <a:gd name="connsiteY3" fmla="*/ 452083 h 699073"/>
              <a:gd name="connsiteX4" fmla="*/ 357188 w 758282"/>
              <a:gd name="connsiteY4" fmla="*/ 699073 h 699073"/>
              <a:gd name="connsiteX5" fmla="*/ 0 w 758282"/>
              <a:gd name="connsiteY5" fmla="*/ 396654 h 699073"/>
              <a:gd name="connsiteX6" fmla="*/ 1 w 758282"/>
              <a:gd name="connsiteY6" fmla="*/ 396654 h 699073"/>
              <a:gd name="connsiteX0" fmla="*/ 1 w 746690"/>
              <a:gd name="connsiteY0" fmla="*/ 401709 h 704128"/>
              <a:gd name="connsiteX1" fmla="*/ 249071 w 746690"/>
              <a:gd name="connsiteY1" fmla="*/ 39502 h 704128"/>
              <a:gd name="connsiteX2" fmla="*/ 695030 w 746690"/>
              <a:gd name="connsiteY2" fmla="*/ 56562 h 704128"/>
              <a:gd name="connsiteX3" fmla="*/ 699668 w 746690"/>
              <a:gd name="connsiteY3" fmla="*/ 457138 h 704128"/>
              <a:gd name="connsiteX4" fmla="*/ 357188 w 746690"/>
              <a:gd name="connsiteY4" fmla="*/ 704128 h 704128"/>
              <a:gd name="connsiteX5" fmla="*/ 0 w 746690"/>
              <a:gd name="connsiteY5" fmla="*/ 401709 h 704128"/>
              <a:gd name="connsiteX6" fmla="*/ 1 w 746690"/>
              <a:gd name="connsiteY6" fmla="*/ 401709 h 704128"/>
              <a:gd name="connsiteX0" fmla="*/ 1 w 747713"/>
              <a:gd name="connsiteY0" fmla="*/ 429820 h 732239"/>
              <a:gd name="connsiteX1" fmla="*/ 233313 w 747713"/>
              <a:gd name="connsiteY1" fmla="*/ 27753 h 732239"/>
              <a:gd name="connsiteX2" fmla="*/ 695030 w 747713"/>
              <a:gd name="connsiteY2" fmla="*/ 84673 h 732239"/>
              <a:gd name="connsiteX3" fmla="*/ 699668 w 747713"/>
              <a:gd name="connsiteY3" fmla="*/ 485249 h 732239"/>
              <a:gd name="connsiteX4" fmla="*/ 357188 w 747713"/>
              <a:gd name="connsiteY4" fmla="*/ 732239 h 732239"/>
              <a:gd name="connsiteX5" fmla="*/ 0 w 747713"/>
              <a:gd name="connsiteY5" fmla="*/ 429820 h 732239"/>
              <a:gd name="connsiteX6" fmla="*/ 1 w 747713"/>
              <a:gd name="connsiteY6" fmla="*/ 429820 h 732239"/>
              <a:gd name="connsiteX0" fmla="*/ 48925 w 747713"/>
              <a:gd name="connsiteY0" fmla="*/ 354042 h 727014"/>
              <a:gd name="connsiteX1" fmla="*/ 233313 w 747713"/>
              <a:gd name="connsiteY1" fmla="*/ 22528 h 727014"/>
              <a:gd name="connsiteX2" fmla="*/ 695030 w 747713"/>
              <a:gd name="connsiteY2" fmla="*/ 79448 h 727014"/>
              <a:gd name="connsiteX3" fmla="*/ 699668 w 747713"/>
              <a:gd name="connsiteY3" fmla="*/ 480024 h 727014"/>
              <a:gd name="connsiteX4" fmla="*/ 357188 w 747713"/>
              <a:gd name="connsiteY4" fmla="*/ 727014 h 727014"/>
              <a:gd name="connsiteX5" fmla="*/ 0 w 747713"/>
              <a:gd name="connsiteY5" fmla="*/ 424595 h 727014"/>
              <a:gd name="connsiteX6" fmla="*/ 48925 w 747713"/>
              <a:gd name="connsiteY6" fmla="*/ 354042 h 727014"/>
              <a:gd name="connsiteX0" fmla="*/ 0 w 747713"/>
              <a:gd name="connsiteY0" fmla="*/ 424595 h 727014"/>
              <a:gd name="connsiteX1" fmla="*/ 233313 w 747713"/>
              <a:gd name="connsiteY1" fmla="*/ 22528 h 727014"/>
              <a:gd name="connsiteX2" fmla="*/ 695030 w 747713"/>
              <a:gd name="connsiteY2" fmla="*/ 79448 h 727014"/>
              <a:gd name="connsiteX3" fmla="*/ 699668 w 747713"/>
              <a:gd name="connsiteY3" fmla="*/ 480024 h 727014"/>
              <a:gd name="connsiteX4" fmla="*/ 357188 w 747713"/>
              <a:gd name="connsiteY4" fmla="*/ 727014 h 727014"/>
              <a:gd name="connsiteX5" fmla="*/ 0 w 747713"/>
              <a:gd name="connsiteY5" fmla="*/ 424595 h 727014"/>
              <a:gd name="connsiteX0" fmla="*/ 0 w 718152"/>
              <a:gd name="connsiteY0" fmla="*/ 329261 h 725305"/>
              <a:gd name="connsiteX1" fmla="*/ 203752 w 718152"/>
              <a:gd name="connsiteY1" fmla="*/ 20819 h 725305"/>
              <a:gd name="connsiteX2" fmla="*/ 665469 w 718152"/>
              <a:gd name="connsiteY2" fmla="*/ 77739 h 725305"/>
              <a:gd name="connsiteX3" fmla="*/ 670107 w 718152"/>
              <a:gd name="connsiteY3" fmla="*/ 478315 h 725305"/>
              <a:gd name="connsiteX4" fmla="*/ 327627 w 718152"/>
              <a:gd name="connsiteY4" fmla="*/ 725305 h 725305"/>
              <a:gd name="connsiteX5" fmla="*/ 0 w 718152"/>
              <a:gd name="connsiteY5" fmla="*/ 329261 h 725305"/>
              <a:gd name="connsiteX0" fmla="*/ 0 w 718152"/>
              <a:gd name="connsiteY0" fmla="*/ 329261 h 725305"/>
              <a:gd name="connsiteX1" fmla="*/ 203752 w 718152"/>
              <a:gd name="connsiteY1" fmla="*/ 20819 h 725305"/>
              <a:gd name="connsiteX2" fmla="*/ 665469 w 718152"/>
              <a:gd name="connsiteY2" fmla="*/ 77739 h 725305"/>
              <a:gd name="connsiteX3" fmla="*/ 670107 w 718152"/>
              <a:gd name="connsiteY3" fmla="*/ 478315 h 725305"/>
              <a:gd name="connsiteX4" fmla="*/ 327627 w 718152"/>
              <a:gd name="connsiteY4" fmla="*/ 725305 h 725305"/>
              <a:gd name="connsiteX5" fmla="*/ 0 w 718152"/>
              <a:gd name="connsiteY5" fmla="*/ 329261 h 725305"/>
              <a:gd name="connsiteX0" fmla="*/ 0 w 718620"/>
              <a:gd name="connsiteY0" fmla="*/ 329261 h 692550"/>
              <a:gd name="connsiteX1" fmla="*/ 203752 w 718620"/>
              <a:gd name="connsiteY1" fmla="*/ 20819 h 692550"/>
              <a:gd name="connsiteX2" fmla="*/ 665469 w 718620"/>
              <a:gd name="connsiteY2" fmla="*/ 77739 h 692550"/>
              <a:gd name="connsiteX3" fmla="*/ 670107 w 718620"/>
              <a:gd name="connsiteY3" fmla="*/ 478315 h 692550"/>
              <a:gd name="connsiteX4" fmla="*/ 319800 w 718620"/>
              <a:gd name="connsiteY4" fmla="*/ 692550 h 692550"/>
              <a:gd name="connsiteX5" fmla="*/ 0 w 718620"/>
              <a:gd name="connsiteY5" fmla="*/ 329261 h 692550"/>
              <a:gd name="connsiteX0" fmla="*/ 0 w 727374"/>
              <a:gd name="connsiteY0" fmla="*/ 326213 h 689502"/>
              <a:gd name="connsiteX1" fmla="*/ 203752 w 727374"/>
              <a:gd name="connsiteY1" fmla="*/ 17771 h 689502"/>
              <a:gd name="connsiteX2" fmla="*/ 679580 w 727374"/>
              <a:gd name="connsiteY2" fmla="*/ 84475 h 689502"/>
              <a:gd name="connsiteX3" fmla="*/ 670107 w 727374"/>
              <a:gd name="connsiteY3" fmla="*/ 475267 h 689502"/>
              <a:gd name="connsiteX4" fmla="*/ 319800 w 727374"/>
              <a:gd name="connsiteY4" fmla="*/ 689502 h 689502"/>
              <a:gd name="connsiteX5" fmla="*/ 0 w 727374"/>
              <a:gd name="connsiteY5" fmla="*/ 326213 h 689502"/>
              <a:gd name="connsiteX0" fmla="*/ 0 w 720653"/>
              <a:gd name="connsiteY0" fmla="*/ 346118 h 709407"/>
              <a:gd name="connsiteX1" fmla="*/ 302012 w 720653"/>
              <a:gd name="connsiteY1" fmla="*/ 14193 h 709407"/>
              <a:gd name="connsiteX2" fmla="*/ 679580 w 720653"/>
              <a:gd name="connsiteY2" fmla="*/ 104380 h 709407"/>
              <a:gd name="connsiteX3" fmla="*/ 670107 w 720653"/>
              <a:gd name="connsiteY3" fmla="*/ 495172 h 709407"/>
              <a:gd name="connsiteX4" fmla="*/ 319800 w 720653"/>
              <a:gd name="connsiteY4" fmla="*/ 709407 h 709407"/>
              <a:gd name="connsiteX5" fmla="*/ 0 w 720653"/>
              <a:gd name="connsiteY5" fmla="*/ 346118 h 709407"/>
              <a:gd name="connsiteX0" fmla="*/ 0 w 720653"/>
              <a:gd name="connsiteY0" fmla="*/ 337208 h 700497"/>
              <a:gd name="connsiteX1" fmla="*/ 302012 w 720653"/>
              <a:gd name="connsiteY1" fmla="*/ 5283 h 700497"/>
              <a:gd name="connsiteX2" fmla="*/ 679580 w 720653"/>
              <a:gd name="connsiteY2" fmla="*/ 95470 h 700497"/>
              <a:gd name="connsiteX3" fmla="*/ 670107 w 720653"/>
              <a:gd name="connsiteY3" fmla="*/ 486262 h 700497"/>
              <a:gd name="connsiteX4" fmla="*/ 319800 w 720653"/>
              <a:gd name="connsiteY4" fmla="*/ 700497 h 700497"/>
              <a:gd name="connsiteX5" fmla="*/ 0 w 720653"/>
              <a:gd name="connsiteY5" fmla="*/ 337208 h 700497"/>
              <a:gd name="connsiteX0" fmla="*/ 0 w 723376"/>
              <a:gd name="connsiteY0" fmla="*/ 341748 h 705037"/>
              <a:gd name="connsiteX1" fmla="*/ 302012 w 723376"/>
              <a:gd name="connsiteY1" fmla="*/ 9823 h 705037"/>
              <a:gd name="connsiteX2" fmla="*/ 683906 w 723376"/>
              <a:gd name="connsiteY2" fmla="*/ 123906 h 705037"/>
              <a:gd name="connsiteX3" fmla="*/ 670107 w 723376"/>
              <a:gd name="connsiteY3" fmla="*/ 490802 h 705037"/>
              <a:gd name="connsiteX4" fmla="*/ 319800 w 723376"/>
              <a:gd name="connsiteY4" fmla="*/ 705037 h 705037"/>
              <a:gd name="connsiteX5" fmla="*/ 0 w 723376"/>
              <a:gd name="connsiteY5" fmla="*/ 341748 h 705037"/>
              <a:gd name="connsiteX0" fmla="*/ 0 w 723376"/>
              <a:gd name="connsiteY0" fmla="*/ 332483 h 695772"/>
              <a:gd name="connsiteX1" fmla="*/ 302012 w 723376"/>
              <a:gd name="connsiteY1" fmla="*/ 558 h 695772"/>
              <a:gd name="connsiteX2" fmla="*/ 683906 w 723376"/>
              <a:gd name="connsiteY2" fmla="*/ 114641 h 695772"/>
              <a:gd name="connsiteX3" fmla="*/ 670107 w 723376"/>
              <a:gd name="connsiteY3" fmla="*/ 481537 h 695772"/>
              <a:gd name="connsiteX4" fmla="*/ 319800 w 723376"/>
              <a:gd name="connsiteY4" fmla="*/ 695772 h 695772"/>
              <a:gd name="connsiteX5" fmla="*/ 0 w 723376"/>
              <a:gd name="connsiteY5" fmla="*/ 332483 h 695772"/>
              <a:gd name="connsiteX0" fmla="*/ 0 w 723376"/>
              <a:gd name="connsiteY0" fmla="*/ 332001 h 695290"/>
              <a:gd name="connsiteX1" fmla="*/ 302012 w 723376"/>
              <a:gd name="connsiteY1" fmla="*/ 76 h 695290"/>
              <a:gd name="connsiteX2" fmla="*/ 683906 w 723376"/>
              <a:gd name="connsiteY2" fmla="*/ 114159 h 695290"/>
              <a:gd name="connsiteX3" fmla="*/ 670107 w 723376"/>
              <a:gd name="connsiteY3" fmla="*/ 481055 h 695290"/>
              <a:gd name="connsiteX4" fmla="*/ 319800 w 723376"/>
              <a:gd name="connsiteY4" fmla="*/ 695290 h 695290"/>
              <a:gd name="connsiteX5" fmla="*/ 0 w 723376"/>
              <a:gd name="connsiteY5" fmla="*/ 332001 h 695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3376" h="695290">
                <a:moveTo>
                  <a:pt x="0" y="332001"/>
                </a:moveTo>
                <a:cubicBezTo>
                  <a:pt x="12299" y="205085"/>
                  <a:pt x="103261" y="3320"/>
                  <a:pt x="302012" y="76"/>
                </a:cubicBezTo>
                <a:cubicBezTo>
                  <a:pt x="421623" y="-1876"/>
                  <a:pt x="622557" y="33996"/>
                  <a:pt x="683906" y="114159"/>
                </a:cubicBezTo>
                <a:cubicBezTo>
                  <a:pt x="745255" y="194322"/>
                  <a:pt x="730791" y="384200"/>
                  <a:pt x="670107" y="481055"/>
                </a:cubicBezTo>
                <a:cubicBezTo>
                  <a:pt x="609423" y="577910"/>
                  <a:pt x="517069" y="695290"/>
                  <a:pt x="319800" y="695290"/>
                </a:cubicBezTo>
                <a:cubicBezTo>
                  <a:pt x="122531" y="695290"/>
                  <a:pt x="0" y="499022"/>
                  <a:pt x="0" y="332001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" name="Träne 10">
            <a:extLst>
              <a:ext uri="{FF2B5EF4-FFF2-40B4-BE49-F238E27FC236}">
                <a16:creationId xmlns:a16="http://schemas.microsoft.com/office/drawing/2014/main" id="{51D6437D-EB5E-4E0B-9A28-509F9CBFC159}"/>
              </a:ext>
            </a:extLst>
          </p:cNvPr>
          <p:cNvSpPr/>
          <p:nvPr/>
        </p:nvSpPr>
        <p:spPr>
          <a:xfrm rot="2010317">
            <a:off x="1424896" y="1646667"/>
            <a:ext cx="746690" cy="704128"/>
          </a:xfrm>
          <a:custGeom>
            <a:avLst/>
            <a:gdLst>
              <a:gd name="connsiteX0" fmla="*/ 0 w 714375"/>
              <a:gd name="connsiteY0" fmla="*/ 302419 h 604837"/>
              <a:gd name="connsiteX1" fmla="*/ 357188 w 714375"/>
              <a:gd name="connsiteY1" fmla="*/ 0 h 604837"/>
              <a:gd name="connsiteX2" fmla="*/ 767685 w 714375"/>
              <a:gd name="connsiteY2" fmla="*/ -45136 h 604837"/>
              <a:gd name="connsiteX3" fmla="*/ 714375 w 714375"/>
              <a:gd name="connsiteY3" fmla="*/ 302419 h 604837"/>
              <a:gd name="connsiteX4" fmla="*/ 357187 w 714375"/>
              <a:gd name="connsiteY4" fmla="*/ 604838 h 604837"/>
              <a:gd name="connsiteX5" fmla="*/ -1 w 714375"/>
              <a:gd name="connsiteY5" fmla="*/ 302419 h 604837"/>
              <a:gd name="connsiteX6" fmla="*/ 0 w 714375"/>
              <a:gd name="connsiteY6" fmla="*/ 302419 h 604837"/>
              <a:gd name="connsiteX0" fmla="*/ 1 w 767686"/>
              <a:gd name="connsiteY0" fmla="*/ 393589 h 696008"/>
              <a:gd name="connsiteX1" fmla="*/ 348238 w 767686"/>
              <a:gd name="connsiteY1" fmla="*/ 0 h 696008"/>
              <a:gd name="connsiteX2" fmla="*/ 767686 w 767686"/>
              <a:gd name="connsiteY2" fmla="*/ 46034 h 696008"/>
              <a:gd name="connsiteX3" fmla="*/ 714376 w 767686"/>
              <a:gd name="connsiteY3" fmla="*/ 393589 h 696008"/>
              <a:gd name="connsiteX4" fmla="*/ 357188 w 767686"/>
              <a:gd name="connsiteY4" fmla="*/ 696008 h 696008"/>
              <a:gd name="connsiteX5" fmla="*/ 0 w 767686"/>
              <a:gd name="connsiteY5" fmla="*/ 393589 h 696008"/>
              <a:gd name="connsiteX6" fmla="*/ 1 w 767686"/>
              <a:gd name="connsiteY6" fmla="*/ 393589 h 696008"/>
              <a:gd name="connsiteX0" fmla="*/ 1 w 725881"/>
              <a:gd name="connsiteY0" fmla="*/ 416909 h 719328"/>
              <a:gd name="connsiteX1" fmla="*/ 348238 w 725881"/>
              <a:gd name="connsiteY1" fmla="*/ 23320 h 719328"/>
              <a:gd name="connsiteX2" fmla="*/ 663482 w 725881"/>
              <a:gd name="connsiteY2" fmla="*/ 24108 h 719328"/>
              <a:gd name="connsiteX3" fmla="*/ 714376 w 725881"/>
              <a:gd name="connsiteY3" fmla="*/ 416909 h 719328"/>
              <a:gd name="connsiteX4" fmla="*/ 357188 w 725881"/>
              <a:gd name="connsiteY4" fmla="*/ 719328 h 719328"/>
              <a:gd name="connsiteX5" fmla="*/ 0 w 725881"/>
              <a:gd name="connsiteY5" fmla="*/ 416909 h 719328"/>
              <a:gd name="connsiteX6" fmla="*/ 1 w 725881"/>
              <a:gd name="connsiteY6" fmla="*/ 416909 h 719328"/>
              <a:gd name="connsiteX0" fmla="*/ 1 w 725881"/>
              <a:gd name="connsiteY0" fmla="*/ 462378 h 764797"/>
              <a:gd name="connsiteX1" fmla="*/ 348238 w 725881"/>
              <a:gd name="connsiteY1" fmla="*/ 68789 h 764797"/>
              <a:gd name="connsiteX2" fmla="*/ 663482 w 725881"/>
              <a:gd name="connsiteY2" fmla="*/ 69577 h 764797"/>
              <a:gd name="connsiteX3" fmla="*/ 714376 w 725881"/>
              <a:gd name="connsiteY3" fmla="*/ 462378 h 764797"/>
              <a:gd name="connsiteX4" fmla="*/ 357188 w 725881"/>
              <a:gd name="connsiteY4" fmla="*/ 764797 h 764797"/>
              <a:gd name="connsiteX5" fmla="*/ 0 w 725881"/>
              <a:gd name="connsiteY5" fmla="*/ 462378 h 764797"/>
              <a:gd name="connsiteX6" fmla="*/ 1 w 725881"/>
              <a:gd name="connsiteY6" fmla="*/ 462378 h 764797"/>
              <a:gd name="connsiteX0" fmla="*/ 1 w 742016"/>
              <a:gd name="connsiteY0" fmla="*/ 456541 h 758960"/>
              <a:gd name="connsiteX1" fmla="*/ 348238 w 742016"/>
              <a:gd name="connsiteY1" fmla="*/ 62952 h 758960"/>
              <a:gd name="connsiteX2" fmla="*/ 663482 w 742016"/>
              <a:gd name="connsiteY2" fmla="*/ 63740 h 758960"/>
              <a:gd name="connsiteX3" fmla="*/ 714376 w 742016"/>
              <a:gd name="connsiteY3" fmla="*/ 456541 h 758960"/>
              <a:gd name="connsiteX4" fmla="*/ 357188 w 742016"/>
              <a:gd name="connsiteY4" fmla="*/ 758960 h 758960"/>
              <a:gd name="connsiteX5" fmla="*/ 0 w 742016"/>
              <a:gd name="connsiteY5" fmla="*/ 456541 h 758960"/>
              <a:gd name="connsiteX6" fmla="*/ 1 w 742016"/>
              <a:gd name="connsiteY6" fmla="*/ 456541 h 758960"/>
              <a:gd name="connsiteX0" fmla="*/ 1 w 766733"/>
              <a:gd name="connsiteY0" fmla="*/ 426232 h 728651"/>
              <a:gd name="connsiteX1" fmla="*/ 348238 w 766733"/>
              <a:gd name="connsiteY1" fmla="*/ 32643 h 728651"/>
              <a:gd name="connsiteX2" fmla="*/ 713488 w 766733"/>
              <a:gd name="connsiteY2" fmla="*/ 91712 h 728651"/>
              <a:gd name="connsiteX3" fmla="*/ 714376 w 766733"/>
              <a:gd name="connsiteY3" fmla="*/ 426232 h 728651"/>
              <a:gd name="connsiteX4" fmla="*/ 357188 w 766733"/>
              <a:gd name="connsiteY4" fmla="*/ 728651 h 728651"/>
              <a:gd name="connsiteX5" fmla="*/ 0 w 766733"/>
              <a:gd name="connsiteY5" fmla="*/ 426232 h 728651"/>
              <a:gd name="connsiteX6" fmla="*/ 1 w 766733"/>
              <a:gd name="connsiteY6" fmla="*/ 426232 h 728651"/>
              <a:gd name="connsiteX0" fmla="*/ 1 w 765464"/>
              <a:gd name="connsiteY0" fmla="*/ 393938 h 696357"/>
              <a:gd name="connsiteX1" fmla="*/ 249071 w 765464"/>
              <a:gd name="connsiteY1" fmla="*/ 31731 h 696357"/>
              <a:gd name="connsiteX2" fmla="*/ 713488 w 765464"/>
              <a:gd name="connsiteY2" fmla="*/ 59418 h 696357"/>
              <a:gd name="connsiteX3" fmla="*/ 714376 w 765464"/>
              <a:gd name="connsiteY3" fmla="*/ 393938 h 696357"/>
              <a:gd name="connsiteX4" fmla="*/ 357188 w 765464"/>
              <a:gd name="connsiteY4" fmla="*/ 696357 h 696357"/>
              <a:gd name="connsiteX5" fmla="*/ 0 w 765464"/>
              <a:gd name="connsiteY5" fmla="*/ 393938 h 696357"/>
              <a:gd name="connsiteX6" fmla="*/ 1 w 765464"/>
              <a:gd name="connsiteY6" fmla="*/ 393938 h 696357"/>
              <a:gd name="connsiteX0" fmla="*/ 1 w 758282"/>
              <a:gd name="connsiteY0" fmla="*/ 396654 h 699073"/>
              <a:gd name="connsiteX1" fmla="*/ 249071 w 758282"/>
              <a:gd name="connsiteY1" fmla="*/ 34447 h 699073"/>
              <a:gd name="connsiteX2" fmla="*/ 713488 w 758282"/>
              <a:gd name="connsiteY2" fmla="*/ 62134 h 699073"/>
              <a:gd name="connsiteX3" fmla="*/ 699668 w 758282"/>
              <a:gd name="connsiteY3" fmla="*/ 452083 h 699073"/>
              <a:gd name="connsiteX4" fmla="*/ 357188 w 758282"/>
              <a:gd name="connsiteY4" fmla="*/ 699073 h 699073"/>
              <a:gd name="connsiteX5" fmla="*/ 0 w 758282"/>
              <a:gd name="connsiteY5" fmla="*/ 396654 h 699073"/>
              <a:gd name="connsiteX6" fmla="*/ 1 w 758282"/>
              <a:gd name="connsiteY6" fmla="*/ 396654 h 699073"/>
              <a:gd name="connsiteX0" fmla="*/ 1 w 746690"/>
              <a:gd name="connsiteY0" fmla="*/ 401709 h 704128"/>
              <a:gd name="connsiteX1" fmla="*/ 249071 w 746690"/>
              <a:gd name="connsiteY1" fmla="*/ 39502 h 704128"/>
              <a:gd name="connsiteX2" fmla="*/ 695030 w 746690"/>
              <a:gd name="connsiteY2" fmla="*/ 56562 h 704128"/>
              <a:gd name="connsiteX3" fmla="*/ 699668 w 746690"/>
              <a:gd name="connsiteY3" fmla="*/ 457138 h 704128"/>
              <a:gd name="connsiteX4" fmla="*/ 357188 w 746690"/>
              <a:gd name="connsiteY4" fmla="*/ 704128 h 704128"/>
              <a:gd name="connsiteX5" fmla="*/ 0 w 746690"/>
              <a:gd name="connsiteY5" fmla="*/ 401709 h 704128"/>
              <a:gd name="connsiteX6" fmla="*/ 1 w 746690"/>
              <a:gd name="connsiteY6" fmla="*/ 401709 h 70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6690" h="704128">
                <a:moveTo>
                  <a:pt x="1" y="401709"/>
                </a:moveTo>
                <a:cubicBezTo>
                  <a:pt x="1" y="234688"/>
                  <a:pt x="133233" y="97026"/>
                  <a:pt x="249071" y="39502"/>
                </a:cubicBezTo>
                <a:cubicBezTo>
                  <a:pt x="364909" y="-18022"/>
                  <a:pt x="619931" y="-13044"/>
                  <a:pt x="695030" y="56562"/>
                </a:cubicBezTo>
                <a:cubicBezTo>
                  <a:pt x="770130" y="126168"/>
                  <a:pt x="755975" y="349210"/>
                  <a:pt x="699668" y="457138"/>
                </a:cubicBezTo>
                <a:cubicBezTo>
                  <a:pt x="643361" y="565066"/>
                  <a:pt x="554457" y="704128"/>
                  <a:pt x="357188" y="704128"/>
                </a:cubicBezTo>
                <a:cubicBezTo>
                  <a:pt x="159919" y="704128"/>
                  <a:pt x="0" y="568730"/>
                  <a:pt x="0" y="401709"/>
                </a:cubicBezTo>
                <a:lnTo>
                  <a:pt x="1" y="401709"/>
                </a:ln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Träne 10">
            <a:extLst>
              <a:ext uri="{FF2B5EF4-FFF2-40B4-BE49-F238E27FC236}">
                <a16:creationId xmlns:a16="http://schemas.microsoft.com/office/drawing/2014/main" id="{3677D4DE-61C7-4191-A043-588DCC6BABB3}"/>
              </a:ext>
            </a:extLst>
          </p:cNvPr>
          <p:cNvSpPr/>
          <p:nvPr/>
        </p:nvSpPr>
        <p:spPr>
          <a:xfrm rot="12110276">
            <a:off x="2824278" y="1340522"/>
            <a:ext cx="746690" cy="704128"/>
          </a:xfrm>
          <a:custGeom>
            <a:avLst/>
            <a:gdLst>
              <a:gd name="connsiteX0" fmla="*/ 0 w 714375"/>
              <a:gd name="connsiteY0" fmla="*/ 302419 h 604837"/>
              <a:gd name="connsiteX1" fmla="*/ 357188 w 714375"/>
              <a:gd name="connsiteY1" fmla="*/ 0 h 604837"/>
              <a:gd name="connsiteX2" fmla="*/ 767685 w 714375"/>
              <a:gd name="connsiteY2" fmla="*/ -45136 h 604837"/>
              <a:gd name="connsiteX3" fmla="*/ 714375 w 714375"/>
              <a:gd name="connsiteY3" fmla="*/ 302419 h 604837"/>
              <a:gd name="connsiteX4" fmla="*/ 357187 w 714375"/>
              <a:gd name="connsiteY4" fmla="*/ 604838 h 604837"/>
              <a:gd name="connsiteX5" fmla="*/ -1 w 714375"/>
              <a:gd name="connsiteY5" fmla="*/ 302419 h 604837"/>
              <a:gd name="connsiteX6" fmla="*/ 0 w 714375"/>
              <a:gd name="connsiteY6" fmla="*/ 302419 h 604837"/>
              <a:gd name="connsiteX0" fmla="*/ 1 w 767686"/>
              <a:gd name="connsiteY0" fmla="*/ 393589 h 696008"/>
              <a:gd name="connsiteX1" fmla="*/ 348238 w 767686"/>
              <a:gd name="connsiteY1" fmla="*/ 0 h 696008"/>
              <a:gd name="connsiteX2" fmla="*/ 767686 w 767686"/>
              <a:gd name="connsiteY2" fmla="*/ 46034 h 696008"/>
              <a:gd name="connsiteX3" fmla="*/ 714376 w 767686"/>
              <a:gd name="connsiteY3" fmla="*/ 393589 h 696008"/>
              <a:gd name="connsiteX4" fmla="*/ 357188 w 767686"/>
              <a:gd name="connsiteY4" fmla="*/ 696008 h 696008"/>
              <a:gd name="connsiteX5" fmla="*/ 0 w 767686"/>
              <a:gd name="connsiteY5" fmla="*/ 393589 h 696008"/>
              <a:gd name="connsiteX6" fmla="*/ 1 w 767686"/>
              <a:gd name="connsiteY6" fmla="*/ 393589 h 696008"/>
              <a:gd name="connsiteX0" fmla="*/ 1 w 725881"/>
              <a:gd name="connsiteY0" fmla="*/ 416909 h 719328"/>
              <a:gd name="connsiteX1" fmla="*/ 348238 w 725881"/>
              <a:gd name="connsiteY1" fmla="*/ 23320 h 719328"/>
              <a:gd name="connsiteX2" fmla="*/ 663482 w 725881"/>
              <a:gd name="connsiteY2" fmla="*/ 24108 h 719328"/>
              <a:gd name="connsiteX3" fmla="*/ 714376 w 725881"/>
              <a:gd name="connsiteY3" fmla="*/ 416909 h 719328"/>
              <a:gd name="connsiteX4" fmla="*/ 357188 w 725881"/>
              <a:gd name="connsiteY4" fmla="*/ 719328 h 719328"/>
              <a:gd name="connsiteX5" fmla="*/ 0 w 725881"/>
              <a:gd name="connsiteY5" fmla="*/ 416909 h 719328"/>
              <a:gd name="connsiteX6" fmla="*/ 1 w 725881"/>
              <a:gd name="connsiteY6" fmla="*/ 416909 h 719328"/>
              <a:gd name="connsiteX0" fmla="*/ 1 w 725881"/>
              <a:gd name="connsiteY0" fmla="*/ 462378 h 764797"/>
              <a:gd name="connsiteX1" fmla="*/ 348238 w 725881"/>
              <a:gd name="connsiteY1" fmla="*/ 68789 h 764797"/>
              <a:gd name="connsiteX2" fmla="*/ 663482 w 725881"/>
              <a:gd name="connsiteY2" fmla="*/ 69577 h 764797"/>
              <a:gd name="connsiteX3" fmla="*/ 714376 w 725881"/>
              <a:gd name="connsiteY3" fmla="*/ 462378 h 764797"/>
              <a:gd name="connsiteX4" fmla="*/ 357188 w 725881"/>
              <a:gd name="connsiteY4" fmla="*/ 764797 h 764797"/>
              <a:gd name="connsiteX5" fmla="*/ 0 w 725881"/>
              <a:gd name="connsiteY5" fmla="*/ 462378 h 764797"/>
              <a:gd name="connsiteX6" fmla="*/ 1 w 725881"/>
              <a:gd name="connsiteY6" fmla="*/ 462378 h 764797"/>
              <a:gd name="connsiteX0" fmla="*/ 1 w 742016"/>
              <a:gd name="connsiteY0" fmla="*/ 456541 h 758960"/>
              <a:gd name="connsiteX1" fmla="*/ 348238 w 742016"/>
              <a:gd name="connsiteY1" fmla="*/ 62952 h 758960"/>
              <a:gd name="connsiteX2" fmla="*/ 663482 w 742016"/>
              <a:gd name="connsiteY2" fmla="*/ 63740 h 758960"/>
              <a:gd name="connsiteX3" fmla="*/ 714376 w 742016"/>
              <a:gd name="connsiteY3" fmla="*/ 456541 h 758960"/>
              <a:gd name="connsiteX4" fmla="*/ 357188 w 742016"/>
              <a:gd name="connsiteY4" fmla="*/ 758960 h 758960"/>
              <a:gd name="connsiteX5" fmla="*/ 0 w 742016"/>
              <a:gd name="connsiteY5" fmla="*/ 456541 h 758960"/>
              <a:gd name="connsiteX6" fmla="*/ 1 w 742016"/>
              <a:gd name="connsiteY6" fmla="*/ 456541 h 758960"/>
              <a:gd name="connsiteX0" fmla="*/ 1 w 766733"/>
              <a:gd name="connsiteY0" fmla="*/ 426232 h 728651"/>
              <a:gd name="connsiteX1" fmla="*/ 348238 w 766733"/>
              <a:gd name="connsiteY1" fmla="*/ 32643 h 728651"/>
              <a:gd name="connsiteX2" fmla="*/ 713488 w 766733"/>
              <a:gd name="connsiteY2" fmla="*/ 91712 h 728651"/>
              <a:gd name="connsiteX3" fmla="*/ 714376 w 766733"/>
              <a:gd name="connsiteY3" fmla="*/ 426232 h 728651"/>
              <a:gd name="connsiteX4" fmla="*/ 357188 w 766733"/>
              <a:gd name="connsiteY4" fmla="*/ 728651 h 728651"/>
              <a:gd name="connsiteX5" fmla="*/ 0 w 766733"/>
              <a:gd name="connsiteY5" fmla="*/ 426232 h 728651"/>
              <a:gd name="connsiteX6" fmla="*/ 1 w 766733"/>
              <a:gd name="connsiteY6" fmla="*/ 426232 h 728651"/>
              <a:gd name="connsiteX0" fmla="*/ 1 w 765464"/>
              <a:gd name="connsiteY0" fmla="*/ 393938 h 696357"/>
              <a:gd name="connsiteX1" fmla="*/ 249071 w 765464"/>
              <a:gd name="connsiteY1" fmla="*/ 31731 h 696357"/>
              <a:gd name="connsiteX2" fmla="*/ 713488 w 765464"/>
              <a:gd name="connsiteY2" fmla="*/ 59418 h 696357"/>
              <a:gd name="connsiteX3" fmla="*/ 714376 w 765464"/>
              <a:gd name="connsiteY3" fmla="*/ 393938 h 696357"/>
              <a:gd name="connsiteX4" fmla="*/ 357188 w 765464"/>
              <a:gd name="connsiteY4" fmla="*/ 696357 h 696357"/>
              <a:gd name="connsiteX5" fmla="*/ 0 w 765464"/>
              <a:gd name="connsiteY5" fmla="*/ 393938 h 696357"/>
              <a:gd name="connsiteX6" fmla="*/ 1 w 765464"/>
              <a:gd name="connsiteY6" fmla="*/ 393938 h 696357"/>
              <a:gd name="connsiteX0" fmla="*/ 1 w 758282"/>
              <a:gd name="connsiteY0" fmla="*/ 396654 h 699073"/>
              <a:gd name="connsiteX1" fmla="*/ 249071 w 758282"/>
              <a:gd name="connsiteY1" fmla="*/ 34447 h 699073"/>
              <a:gd name="connsiteX2" fmla="*/ 713488 w 758282"/>
              <a:gd name="connsiteY2" fmla="*/ 62134 h 699073"/>
              <a:gd name="connsiteX3" fmla="*/ 699668 w 758282"/>
              <a:gd name="connsiteY3" fmla="*/ 452083 h 699073"/>
              <a:gd name="connsiteX4" fmla="*/ 357188 w 758282"/>
              <a:gd name="connsiteY4" fmla="*/ 699073 h 699073"/>
              <a:gd name="connsiteX5" fmla="*/ 0 w 758282"/>
              <a:gd name="connsiteY5" fmla="*/ 396654 h 699073"/>
              <a:gd name="connsiteX6" fmla="*/ 1 w 758282"/>
              <a:gd name="connsiteY6" fmla="*/ 396654 h 699073"/>
              <a:gd name="connsiteX0" fmla="*/ 1 w 746690"/>
              <a:gd name="connsiteY0" fmla="*/ 401709 h 704128"/>
              <a:gd name="connsiteX1" fmla="*/ 249071 w 746690"/>
              <a:gd name="connsiteY1" fmla="*/ 39502 h 704128"/>
              <a:gd name="connsiteX2" fmla="*/ 695030 w 746690"/>
              <a:gd name="connsiteY2" fmla="*/ 56562 h 704128"/>
              <a:gd name="connsiteX3" fmla="*/ 699668 w 746690"/>
              <a:gd name="connsiteY3" fmla="*/ 457138 h 704128"/>
              <a:gd name="connsiteX4" fmla="*/ 357188 w 746690"/>
              <a:gd name="connsiteY4" fmla="*/ 704128 h 704128"/>
              <a:gd name="connsiteX5" fmla="*/ 0 w 746690"/>
              <a:gd name="connsiteY5" fmla="*/ 401709 h 704128"/>
              <a:gd name="connsiteX6" fmla="*/ 1 w 746690"/>
              <a:gd name="connsiteY6" fmla="*/ 401709 h 70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6690" h="704128">
                <a:moveTo>
                  <a:pt x="1" y="401709"/>
                </a:moveTo>
                <a:cubicBezTo>
                  <a:pt x="1" y="234688"/>
                  <a:pt x="133233" y="97026"/>
                  <a:pt x="249071" y="39502"/>
                </a:cubicBezTo>
                <a:cubicBezTo>
                  <a:pt x="364909" y="-18022"/>
                  <a:pt x="619931" y="-13044"/>
                  <a:pt x="695030" y="56562"/>
                </a:cubicBezTo>
                <a:cubicBezTo>
                  <a:pt x="770130" y="126168"/>
                  <a:pt x="755975" y="349210"/>
                  <a:pt x="699668" y="457138"/>
                </a:cubicBezTo>
                <a:cubicBezTo>
                  <a:pt x="643361" y="565066"/>
                  <a:pt x="554457" y="704128"/>
                  <a:pt x="357188" y="704128"/>
                </a:cubicBezTo>
                <a:cubicBezTo>
                  <a:pt x="159919" y="704128"/>
                  <a:pt x="0" y="568730"/>
                  <a:pt x="0" y="401709"/>
                </a:cubicBezTo>
                <a:lnTo>
                  <a:pt x="1" y="401709"/>
                </a:ln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5316F373-9BB9-489C-B53D-7B6B6749E1B6}"/>
              </a:ext>
            </a:extLst>
          </p:cNvPr>
          <p:cNvCxnSpPr/>
          <p:nvPr/>
        </p:nvCxnSpPr>
        <p:spPr>
          <a:xfrm flipV="1">
            <a:off x="2481943" y="600891"/>
            <a:ext cx="0" cy="23600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009E3220-29DC-40A3-8C00-71FF5F287053}"/>
              </a:ext>
            </a:extLst>
          </p:cNvPr>
          <p:cNvCxnSpPr/>
          <p:nvPr/>
        </p:nvCxnSpPr>
        <p:spPr>
          <a:xfrm flipV="1">
            <a:off x="1593669" y="904407"/>
            <a:ext cx="1767840" cy="1898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äne 10">
            <a:extLst>
              <a:ext uri="{FF2B5EF4-FFF2-40B4-BE49-F238E27FC236}">
                <a16:creationId xmlns:a16="http://schemas.microsoft.com/office/drawing/2014/main" id="{D9B657E4-C6BF-4022-B5EC-4BA6031688AC}"/>
              </a:ext>
            </a:extLst>
          </p:cNvPr>
          <p:cNvSpPr/>
          <p:nvPr/>
        </p:nvSpPr>
        <p:spPr>
          <a:xfrm rot="17704465">
            <a:off x="2249814" y="2002689"/>
            <a:ext cx="685051" cy="688134"/>
          </a:xfrm>
          <a:custGeom>
            <a:avLst/>
            <a:gdLst>
              <a:gd name="connsiteX0" fmla="*/ 0 w 714375"/>
              <a:gd name="connsiteY0" fmla="*/ 302419 h 604837"/>
              <a:gd name="connsiteX1" fmla="*/ 357188 w 714375"/>
              <a:gd name="connsiteY1" fmla="*/ 0 h 604837"/>
              <a:gd name="connsiteX2" fmla="*/ 767685 w 714375"/>
              <a:gd name="connsiteY2" fmla="*/ -45136 h 604837"/>
              <a:gd name="connsiteX3" fmla="*/ 714375 w 714375"/>
              <a:gd name="connsiteY3" fmla="*/ 302419 h 604837"/>
              <a:gd name="connsiteX4" fmla="*/ 357187 w 714375"/>
              <a:gd name="connsiteY4" fmla="*/ 604838 h 604837"/>
              <a:gd name="connsiteX5" fmla="*/ -1 w 714375"/>
              <a:gd name="connsiteY5" fmla="*/ 302419 h 604837"/>
              <a:gd name="connsiteX6" fmla="*/ 0 w 714375"/>
              <a:gd name="connsiteY6" fmla="*/ 302419 h 604837"/>
              <a:gd name="connsiteX0" fmla="*/ 1 w 767686"/>
              <a:gd name="connsiteY0" fmla="*/ 393589 h 696008"/>
              <a:gd name="connsiteX1" fmla="*/ 348238 w 767686"/>
              <a:gd name="connsiteY1" fmla="*/ 0 h 696008"/>
              <a:gd name="connsiteX2" fmla="*/ 767686 w 767686"/>
              <a:gd name="connsiteY2" fmla="*/ 46034 h 696008"/>
              <a:gd name="connsiteX3" fmla="*/ 714376 w 767686"/>
              <a:gd name="connsiteY3" fmla="*/ 393589 h 696008"/>
              <a:gd name="connsiteX4" fmla="*/ 357188 w 767686"/>
              <a:gd name="connsiteY4" fmla="*/ 696008 h 696008"/>
              <a:gd name="connsiteX5" fmla="*/ 0 w 767686"/>
              <a:gd name="connsiteY5" fmla="*/ 393589 h 696008"/>
              <a:gd name="connsiteX6" fmla="*/ 1 w 767686"/>
              <a:gd name="connsiteY6" fmla="*/ 393589 h 696008"/>
              <a:gd name="connsiteX0" fmla="*/ 1 w 725881"/>
              <a:gd name="connsiteY0" fmla="*/ 416909 h 719328"/>
              <a:gd name="connsiteX1" fmla="*/ 348238 w 725881"/>
              <a:gd name="connsiteY1" fmla="*/ 23320 h 719328"/>
              <a:gd name="connsiteX2" fmla="*/ 663482 w 725881"/>
              <a:gd name="connsiteY2" fmla="*/ 24108 h 719328"/>
              <a:gd name="connsiteX3" fmla="*/ 714376 w 725881"/>
              <a:gd name="connsiteY3" fmla="*/ 416909 h 719328"/>
              <a:gd name="connsiteX4" fmla="*/ 357188 w 725881"/>
              <a:gd name="connsiteY4" fmla="*/ 719328 h 719328"/>
              <a:gd name="connsiteX5" fmla="*/ 0 w 725881"/>
              <a:gd name="connsiteY5" fmla="*/ 416909 h 719328"/>
              <a:gd name="connsiteX6" fmla="*/ 1 w 725881"/>
              <a:gd name="connsiteY6" fmla="*/ 416909 h 719328"/>
              <a:gd name="connsiteX0" fmla="*/ 1 w 725881"/>
              <a:gd name="connsiteY0" fmla="*/ 462378 h 764797"/>
              <a:gd name="connsiteX1" fmla="*/ 348238 w 725881"/>
              <a:gd name="connsiteY1" fmla="*/ 68789 h 764797"/>
              <a:gd name="connsiteX2" fmla="*/ 663482 w 725881"/>
              <a:gd name="connsiteY2" fmla="*/ 69577 h 764797"/>
              <a:gd name="connsiteX3" fmla="*/ 714376 w 725881"/>
              <a:gd name="connsiteY3" fmla="*/ 462378 h 764797"/>
              <a:gd name="connsiteX4" fmla="*/ 357188 w 725881"/>
              <a:gd name="connsiteY4" fmla="*/ 764797 h 764797"/>
              <a:gd name="connsiteX5" fmla="*/ 0 w 725881"/>
              <a:gd name="connsiteY5" fmla="*/ 462378 h 764797"/>
              <a:gd name="connsiteX6" fmla="*/ 1 w 725881"/>
              <a:gd name="connsiteY6" fmla="*/ 462378 h 764797"/>
              <a:gd name="connsiteX0" fmla="*/ 1 w 742016"/>
              <a:gd name="connsiteY0" fmla="*/ 456541 h 758960"/>
              <a:gd name="connsiteX1" fmla="*/ 348238 w 742016"/>
              <a:gd name="connsiteY1" fmla="*/ 62952 h 758960"/>
              <a:gd name="connsiteX2" fmla="*/ 663482 w 742016"/>
              <a:gd name="connsiteY2" fmla="*/ 63740 h 758960"/>
              <a:gd name="connsiteX3" fmla="*/ 714376 w 742016"/>
              <a:gd name="connsiteY3" fmla="*/ 456541 h 758960"/>
              <a:gd name="connsiteX4" fmla="*/ 357188 w 742016"/>
              <a:gd name="connsiteY4" fmla="*/ 758960 h 758960"/>
              <a:gd name="connsiteX5" fmla="*/ 0 w 742016"/>
              <a:gd name="connsiteY5" fmla="*/ 456541 h 758960"/>
              <a:gd name="connsiteX6" fmla="*/ 1 w 742016"/>
              <a:gd name="connsiteY6" fmla="*/ 456541 h 758960"/>
              <a:gd name="connsiteX0" fmla="*/ 1 w 766733"/>
              <a:gd name="connsiteY0" fmla="*/ 426232 h 728651"/>
              <a:gd name="connsiteX1" fmla="*/ 348238 w 766733"/>
              <a:gd name="connsiteY1" fmla="*/ 32643 h 728651"/>
              <a:gd name="connsiteX2" fmla="*/ 713488 w 766733"/>
              <a:gd name="connsiteY2" fmla="*/ 91712 h 728651"/>
              <a:gd name="connsiteX3" fmla="*/ 714376 w 766733"/>
              <a:gd name="connsiteY3" fmla="*/ 426232 h 728651"/>
              <a:gd name="connsiteX4" fmla="*/ 357188 w 766733"/>
              <a:gd name="connsiteY4" fmla="*/ 728651 h 728651"/>
              <a:gd name="connsiteX5" fmla="*/ 0 w 766733"/>
              <a:gd name="connsiteY5" fmla="*/ 426232 h 728651"/>
              <a:gd name="connsiteX6" fmla="*/ 1 w 766733"/>
              <a:gd name="connsiteY6" fmla="*/ 426232 h 728651"/>
              <a:gd name="connsiteX0" fmla="*/ 1 w 765464"/>
              <a:gd name="connsiteY0" fmla="*/ 393938 h 696357"/>
              <a:gd name="connsiteX1" fmla="*/ 249071 w 765464"/>
              <a:gd name="connsiteY1" fmla="*/ 31731 h 696357"/>
              <a:gd name="connsiteX2" fmla="*/ 713488 w 765464"/>
              <a:gd name="connsiteY2" fmla="*/ 59418 h 696357"/>
              <a:gd name="connsiteX3" fmla="*/ 714376 w 765464"/>
              <a:gd name="connsiteY3" fmla="*/ 393938 h 696357"/>
              <a:gd name="connsiteX4" fmla="*/ 357188 w 765464"/>
              <a:gd name="connsiteY4" fmla="*/ 696357 h 696357"/>
              <a:gd name="connsiteX5" fmla="*/ 0 w 765464"/>
              <a:gd name="connsiteY5" fmla="*/ 393938 h 696357"/>
              <a:gd name="connsiteX6" fmla="*/ 1 w 765464"/>
              <a:gd name="connsiteY6" fmla="*/ 393938 h 696357"/>
              <a:gd name="connsiteX0" fmla="*/ 1 w 758282"/>
              <a:gd name="connsiteY0" fmla="*/ 396654 h 699073"/>
              <a:gd name="connsiteX1" fmla="*/ 249071 w 758282"/>
              <a:gd name="connsiteY1" fmla="*/ 34447 h 699073"/>
              <a:gd name="connsiteX2" fmla="*/ 713488 w 758282"/>
              <a:gd name="connsiteY2" fmla="*/ 62134 h 699073"/>
              <a:gd name="connsiteX3" fmla="*/ 699668 w 758282"/>
              <a:gd name="connsiteY3" fmla="*/ 452083 h 699073"/>
              <a:gd name="connsiteX4" fmla="*/ 357188 w 758282"/>
              <a:gd name="connsiteY4" fmla="*/ 699073 h 699073"/>
              <a:gd name="connsiteX5" fmla="*/ 0 w 758282"/>
              <a:gd name="connsiteY5" fmla="*/ 396654 h 699073"/>
              <a:gd name="connsiteX6" fmla="*/ 1 w 758282"/>
              <a:gd name="connsiteY6" fmla="*/ 396654 h 699073"/>
              <a:gd name="connsiteX0" fmla="*/ 1 w 746690"/>
              <a:gd name="connsiteY0" fmla="*/ 401709 h 704128"/>
              <a:gd name="connsiteX1" fmla="*/ 249071 w 746690"/>
              <a:gd name="connsiteY1" fmla="*/ 39502 h 704128"/>
              <a:gd name="connsiteX2" fmla="*/ 695030 w 746690"/>
              <a:gd name="connsiteY2" fmla="*/ 56562 h 704128"/>
              <a:gd name="connsiteX3" fmla="*/ 699668 w 746690"/>
              <a:gd name="connsiteY3" fmla="*/ 457138 h 704128"/>
              <a:gd name="connsiteX4" fmla="*/ 357188 w 746690"/>
              <a:gd name="connsiteY4" fmla="*/ 704128 h 704128"/>
              <a:gd name="connsiteX5" fmla="*/ 0 w 746690"/>
              <a:gd name="connsiteY5" fmla="*/ 401709 h 704128"/>
              <a:gd name="connsiteX6" fmla="*/ 1 w 746690"/>
              <a:gd name="connsiteY6" fmla="*/ 401709 h 704128"/>
              <a:gd name="connsiteX0" fmla="*/ 90587 w 746690"/>
              <a:gd name="connsiteY0" fmla="*/ 356493 h 701297"/>
              <a:gd name="connsiteX1" fmla="*/ 249071 w 746690"/>
              <a:gd name="connsiteY1" fmla="*/ 36671 h 701297"/>
              <a:gd name="connsiteX2" fmla="*/ 695030 w 746690"/>
              <a:gd name="connsiteY2" fmla="*/ 53731 h 701297"/>
              <a:gd name="connsiteX3" fmla="*/ 699668 w 746690"/>
              <a:gd name="connsiteY3" fmla="*/ 454307 h 701297"/>
              <a:gd name="connsiteX4" fmla="*/ 357188 w 746690"/>
              <a:gd name="connsiteY4" fmla="*/ 701297 h 701297"/>
              <a:gd name="connsiteX5" fmla="*/ 0 w 746690"/>
              <a:gd name="connsiteY5" fmla="*/ 398878 h 701297"/>
              <a:gd name="connsiteX6" fmla="*/ 90587 w 746690"/>
              <a:gd name="connsiteY6" fmla="*/ 356493 h 701297"/>
              <a:gd name="connsiteX0" fmla="*/ 2662 w 658765"/>
              <a:gd name="connsiteY0" fmla="*/ 356493 h 701297"/>
              <a:gd name="connsiteX1" fmla="*/ 161146 w 658765"/>
              <a:gd name="connsiteY1" fmla="*/ 36671 h 701297"/>
              <a:gd name="connsiteX2" fmla="*/ 607105 w 658765"/>
              <a:gd name="connsiteY2" fmla="*/ 53731 h 701297"/>
              <a:gd name="connsiteX3" fmla="*/ 611743 w 658765"/>
              <a:gd name="connsiteY3" fmla="*/ 454307 h 701297"/>
              <a:gd name="connsiteX4" fmla="*/ 269263 w 658765"/>
              <a:gd name="connsiteY4" fmla="*/ 701297 h 701297"/>
              <a:gd name="connsiteX5" fmla="*/ 2662 w 658765"/>
              <a:gd name="connsiteY5" fmla="*/ 356493 h 701297"/>
              <a:gd name="connsiteX0" fmla="*/ 2130 w 686410"/>
              <a:gd name="connsiteY0" fmla="*/ 376160 h 702522"/>
              <a:gd name="connsiteX1" fmla="*/ 188791 w 686410"/>
              <a:gd name="connsiteY1" fmla="*/ 37896 h 702522"/>
              <a:gd name="connsiteX2" fmla="*/ 634750 w 686410"/>
              <a:gd name="connsiteY2" fmla="*/ 54956 h 702522"/>
              <a:gd name="connsiteX3" fmla="*/ 639388 w 686410"/>
              <a:gd name="connsiteY3" fmla="*/ 455532 h 702522"/>
              <a:gd name="connsiteX4" fmla="*/ 296908 w 686410"/>
              <a:gd name="connsiteY4" fmla="*/ 702522 h 702522"/>
              <a:gd name="connsiteX5" fmla="*/ 2130 w 686410"/>
              <a:gd name="connsiteY5" fmla="*/ 376160 h 702522"/>
              <a:gd name="connsiteX0" fmla="*/ 2130 w 686206"/>
              <a:gd name="connsiteY0" fmla="*/ 376160 h 653607"/>
              <a:gd name="connsiteX1" fmla="*/ 188791 w 686206"/>
              <a:gd name="connsiteY1" fmla="*/ 37896 h 653607"/>
              <a:gd name="connsiteX2" fmla="*/ 634750 w 686206"/>
              <a:gd name="connsiteY2" fmla="*/ 54956 h 653607"/>
              <a:gd name="connsiteX3" fmla="*/ 639388 w 686206"/>
              <a:gd name="connsiteY3" fmla="*/ 455532 h 653607"/>
              <a:gd name="connsiteX4" fmla="*/ 300311 w 686206"/>
              <a:gd name="connsiteY4" fmla="*/ 653607 h 653607"/>
              <a:gd name="connsiteX5" fmla="*/ 2130 w 686206"/>
              <a:gd name="connsiteY5" fmla="*/ 376160 h 653607"/>
              <a:gd name="connsiteX0" fmla="*/ 2130 w 687388"/>
              <a:gd name="connsiteY0" fmla="*/ 376160 h 668013"/>
              <a:gd name="connsiteX1" fmla="*/ 188791 w 687388"/>
              <a:gd name="connsiteY1" fmla="*/ 37896 h 668013"/>
              <a:gd name="connsiteX2" fmla="*/ 634750 w 687388"/>
              <a:gd name="connsiteY2" fmla="*/ 54956 h 668013"/>
              <a:gd name="connsiteX3" fmla="*/ 639388 w 687388"/>
              <a:gd name="connsiteY3" fmla="*/ 455532 h 668013"/>
              <a:gd name="connsiteX4" fmla="*/ 280761 w 687388"/>
              <a:gd name="connsiteY4" fmla="*/ 668013 h 668013"/>
              <a:gd name="connsiteX5" fmla="*/ 2130 w 687388"/>
              <a:gd name="connsiteY5" fmla="*/ 376160 h 668013"/>
              <a:gd name="connsiteX0" fmla="*/ 1599 w 684398"/>
              <a:gd name="connsiteY0" fmla="*/ 388074 h 679927"/>
              <a:gd name="connsiteX1" fmla="*/ 227084 w 684398"/>
              <a:gd name="connsiteY1" fmla="*/ 31645 h 679927"/>
              <a:gd name="connsiteX2" fmla="*/ 634219 w 684398"/>
              <a:gd name="connsiteY2" fmla="*/ 66870 h 679927"/>
              <a:gd name="connsiteX3" fmla="*/ 638857 w 684398"/>
              <a:gd name="connsiteY3" fmla="*/ 467446 h 679927"/>
              <a:gd name="connsiteX4" fmla="*/ 280230 w 684398"/>
              <a:gd name="connsiteY4" fmla="*/ 679927 h 679927"/>
              <a:gd name="connsiteX5" fmla="*/ 1599 w 684398"/>
              <a:gd name="connsiteY5" fmla="*/ 388074 h 679927"/>
              <a:gd name="connsiteX0" fmla="*/ 1599 w 684397"/>
              <a:gd name="connsiteY0" fmla="*/ 388074 h 679927"/>
              <a:gd name="connsiteX1" fmla="*/ 227084 w 684397"/>
              <a:gd name="connsiteY1" fmla="*/ 31645 h 679927"/>
              <a:gd name="connsiteX2" fmla="*/ 634219 w 684397"/>
              <a:gd name="connsiteY2" fmla="*/ 66870 h 679927"/>
              <a:gd name="connsiteX3" fmla="*/ 638856 w 684397"/>
              <a:gd name="connsiteY3" fmla="*/ 467446 h 679927"/>
              <a:gd name="connsiteX4" fmla="*/ 280230 w 684397"/>
              <a:gd name="connsiteY4" fmla="*/ 679927 h 679927"/>
              <a:gd name="connsiteX5" fmla="*/ 1599 w 684397"/>
              <a:gd name="connsiteY5" fmla="*/ 388074 h 679927"/>
              <a:gd name="connsiteX0" fmla="*/ 1599 w 684397"/>
              <a:gd name="connsiteY0" fmla="*/ 388074 h 680657"/>
              <a:gd name="connsiteX1" fmla="*/ 227084 w 684397"/>
              <a:gd name="connsiteY1" fmla="*/ 31645 h 680657"/>
              <a:gd name="connsiteX2" fmla="*/ 634219 w 684397"/>
              <a:gd name="connsiteY2" fmla="*/ 66870 h 680657"/>
              <a:gd name="connsiteX3" fmla="*/ 638856 w 684397"/>
              <a:gd name="connsiteY3" fmla="*/ 467446 h 680657"/>
              <a:gd name="connsiteX4" fmla="*/ 280230 w 684397"/>
              <a:gd name="connsiteY4" fmla="*/ 679927 h 680657"/>
              <a:gd name="connsiteX5" fmla="*/ 1599 w 684397"/>
              <a:gd name="connsiteY5" fmla="*/ 388074 h 680657"/>
              <a:gd name="connsiteX0" fmla="*/ 1599 w 684397"/>
              <a:gd name="connsiteY0" fmla="*/ 388074 h 680657"/>
              <a:gd name="connsiteX1" fmla="*/ 227084 w 684397"/>
              <a:gd name="connsiteY1" fmla="*/ 31645 h 680657"/>
              <a:gd name="connsiteX2" fmla="*/ 634219 w 684397"/>
              <a:gd name="connsiteY2" fmla="*/ 66870 h 680657"/>
              <a:gd name="connsiteX3" fmla="*/ 638856 w 684397"/>
              <a:gd name="connsiteY3" fmla="*/ 467446 h 680657"/>
              <a:gd name="connsiteX4" fmla="*/ 280230 w 684397"/>
              <a:gd name="connsiteY4" fmla="*/ 679927 h 680657"/>
              <a:gd name="connsiteX5" fmla="*/ 1599 w 684397"/>
              <a:gd name="connsiteY5" fmla="*/ 388074 h 680657"/>
              <a:gd name="connsiteX0" fmla="*/ 7798 w 690596"/>
              <a:gd name="connsiteY0" fmla="*/ 388074 h 680657"/>
              <a:gd name="connsiteX1" fmla="*/ 233283 w 690596"/>
              <a:gd name="connsiteY1" fmla="*/ 31645 h 680657"/>
              <a:gd name="connsiteX2" fmla="*/ 640418 w 690596"/>
              <a:gd name="connsiteY2" fmla="*/ 66870 h 680657"/>
              <a:gd name="connsiteX3" fmla="*/ 645055 w 690596"/>
              <a:gd name="connsiteY3" fmla="*/ 467446 h 680657"/>
              <a:gd name="connsiteX4" fmla="*/ 286429 w 690596"/>
              <a:gd name="connsiteY4" fmla="*/ 679927 h 680657"/>
              <a:gd name="connsiteX5" fmla="*/ 7798 w 690596"/>
              <a:gd name="connsiteY5" fmla="*/ 388074 h 680657"/>
              <a:gd name="connsiteX0" fmla="*/ 7929 w 686692"/>
              <a:gd name="connsiteY0" fmla="*/ 397323 h 681279"/>
              <a:gd name="connsiteX1" fmla="*/ 229379 w 686692"/>
              <a:gd name="connsiteY1" fmla="*/ 32267 h 681279"/>
              <a:gd name="connsiteX2" fmla="*/ 636514 w 686692"/>
              <a:gd name="connsiteY2" fmla="*/ 67492 h 681279"/>
              <a:gd name="connsiteX3" fmla="*/ 641151 w 686692"/>
              <a:gd name="connsiteY3" fmla="*/ 468068 h 681279"/>
              <a:gd name="connsiteX4" fmla="*/ 282525 w 686692"/>
              <a:gd name="connsiteY4" fmla="*/ 680549 h 681279"/>
              <a:gd name="connsiteX5" fmla="*/ 7929 w 686692"/>
              <a:gd name="connsiteY5" fmla="*/ 397323 h 681279"/>
              <a:gd name="connsiteX0" fmla="*/ 784 w 678369"/>
              <a:gd name="connsiteY0" fmla="*/ 397323 h 688134"/>
              <a:gd name="connsiteX1" fmla="*/ 222234 w 678369"/>
              <a:gd name="connsiteY1" fmla="*/ 32267 h 688134"/>
              <a:gd name="connsiteX2" fmla="*/ 629369 w 678369"/>
              <a:gd name="connsiteY2" fmla="*/ 67492 h 688134"/>
              <a:gd name="connsiteX3" fmla="*/ 634006 w 678369"/>
              <a:gd name="connsiteY3" fmla="*/ 468068 h 688134"/>
              <a:gd name="connsiteX4" fmla="*/ 294376 w 678369"/>
              <a:gd name="connsiteY4" fmla="*/ 687435 h 688134"/>
              <a:gd name="connsiteX5" fmla="*/ 784 w 678369"/>
              <a:gd name="connsiteY5" fmla="*/ 397323 h 688134"/>
              <a:gd name="connsiteX0" fmla="*/ 7466 w 685051"/>
              <a:gd name="connsiteY0" fmla="*/ 397323 h 688134"/>
              <a:gd name="connsiteX1" fmla="*/ 228916 w 685051"/>
              <a:gd name="connsiteY1" fmla="*/ 32267 h 688134"/>
              <a:gd name="connsiteX2" fmla="*/ 636051 w 685051"/>
              <a:gd name="connsiteY2" fmla="*/ 67492 h 688134"/>
              <a:gd name="connsiteX3" fmla="*/ 640688 w 685051"/>
              <a:gd name="connsiteY3" fmla="*/ 468068 h 688134"/>
              <a:gd name="connsiteX4" fmla="*/ 301058 w 685051"/>
              <a:gd name="connsiteY4" fmla="*/ 687435 h 688134"/>
              <a:gd name="connsiteX5" fmla="*/ 7466 w 685051"/>
              <a:gd name="connsiteY5" fmla="*/ 397323 h 688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051" h="688134">
                <a:moveTo>
                  <a:pt x="7466" y="397323"/>
                </a:moveTo>
                <a:cubicBezTo>
                  <a:pt x="-36574" y="208463"/>
                  <a:pt x="124152" y="87239"/>
                  <a:pt x="228916" y="32267"/>
                </a:cubicBezTo>
                <a:cubicBezTo>
                  <a:pt x="333680" y="-22705"/>
                  <a:pt x="567422" y="-5141"/>
                  <a:pt x="636051" y="67492"/>
                </a:cubicBezTo>
                <a:cubicBezTo>
                  <a:pt x="704680" y="140125"/>
                  <a:pt x="696520" y="364744"/>
                  <a:pt x="640688" y="468068"/>
                </a:cubicBezTo>
                <a:cubicBezTo>
                  <a:pt x="584856" y="571392"/>
                  <a:pt x="440507" y="698714"/>
                  <a:pt x="301058" y="687435"/>
                </a:cubicBezTo>
                <a:cubicBezTo>
                  <a:pt x="199545" y="671133"/>
                  <a:pt x="51506" y="586183"/>
                  <a:pt x="7466" y="397323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E5637F84-88E0-4028-8D81-6252C04E66B6}"/>
              </a:ext>
            </a:extLst>
          </p:cNvPr>
          <p:cNvCxnSpPr>
            <a:cxnSpLocks/>
          </p:cNvCxnSpPr>
          <p:nvPr/>
        </p:nvCxnSpPr>
        <p:spPr>
          <a:xfrm>
            <a:off x="1445623" y="1463968"/>
            <a:ext cx="2116183" cy="80026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AFE9E6BD-64F5-4108-AB83-885C72ABD7D4}"/>
              </a:ext>
            </a:extLst>
          </p:cNvPr>
          <p:cNvSpPr/>
          <p:nvPr/>
        </p:nvSpPr>
        <p:spPr>
          <a:xfrm>
            <a:off x="4149884" y="777751"/>
            <a:ext cx="672494" cy="893884"/>
          </a:xfrm>
          <a:custGeom>
            <a:avLst/>
            <a:gdLst>
              <a:gd name="connsiteX0" fmla="*/ 0 w 621027"/>
              <a:gd name="connsiteY0" fmla="*/ 415528 h 831056"/>
              <a:gd name="connsiteX1" fmla="*/ 310514 w 621027"/>
              <a:gd name="connsiteY1" fmla="*/ 0 h 831056"/>
              <a:gd name="connsiteX2" fmla="*/ 621028 w 621027"/>
              <a:gd name="connsiteY2" fmla="*/ 415528 h 831056"/>
              <a:gd name="connsiteX3" fmla="*/ 310514 w 621027"/>
              <a:gd name="connsiteY3" fmla="*/ 831056 h 831056"/>
              <a:gd name="connsiteX4" fmla="*/ 0 w 621027"/>
              <a:gd name="connsiteY4" fmla="*/ 415528 h 831056"/>
              <a:gd name="connsiteX0" fmla="*/ 4169 w 635738"/>
              <a:gd name="connsiteY0" fmla="*/ 415528 h 871538"/>
              <a:gd name="connsiteX1" fmla="*/ 314683 w 635738"/>
              <a:gd name="connsiteY1" fmla="*/ 0 h 871538"/>
              <a:gd name="connsiteX2" fmla="*/ 625197 w 635738"/>
              <a:gd name="connsiteY2" fmla="*/ 415528 h 871538"/>
              <a:gd name="connsiteX3" fmla="*/ 514708 w 635738"/>
              <a:gd name="connsiteY3" fmla="*/ 871538 h 871538"/>
              <a:gd name="connsiteX4" fmla="*/ 4169 w 635738"/>
              <a:gd name="connsiteY4" fmla="*/ 415528 h 871538"/>
              <a:gd name="connsiteX0" fmla="*/ 3242 w 614745"/>
              <a:gd name="connsiteY0" fmla="*/ 560252 h 875406"/>
              <a:gd name="connsiteX1" fmla="*/ 304231 w 614745"/>
              <a:gd name="connsiteY1" fmla="*/ 1849 h 875406"/>
              <a:gd name="connsiteX2" fmla="*/ 614745 w 614745"/>
              <a:gd name="connsiteY2" fmla="*/ 417377 h 875406"/>
              <a:gd name="connsiteX3" fmla="*/ 504256 w 614745"/>
              <a:gd name="connsiteY3" fmla="*/ 873387 h 875406"/>
              <a:gd name="connsiteX4" fmla="*/ 3242 w 614745"/>
              <a:gd name="connsiteY4" fmla="*/ 560252 h 875406"/>
              <a:gd name="connsiteX0" fmla="*/ 7982 w 619485"/>
              <a:gd name="connsiteY0" fmla="*/ 562614 h 877772"/>
              <a:gd name="connsiteX1" fmla="*/ 230390 w 619485"/>
              <a:gd name="connsiteY1" fmla="*/ 1830 h 877772"/>
              <a:gd name="connsiteX2" fmla="*/ 619485 w 619485"/>
              <a:gd name="connsiteY2" fmla="*/ 419739 h 877772"/>
              <a:gd name="connsiteX3" fmla="*/ 508996 w 619485"/>
              <a:gd name="connsiteY3" fmla="*/ 875749 h 877772"/>
              <a:gd name="connsiteX4" fmla="*/ 7982 w 619485"/>
              <a:gd name="connsiteY4" fmla="*/ 562614 h 877772"/>
              <a:gd name="connsiteX0" fmla="*/ 14803 w 626306"/>
              <a:gd name="connsiteY0" fmla="*/ 562958 h 878116"/>
              <a:gd name="connsiteX1" fmla="*/ 237211 w 626306"/>
              <a:gd name="connsiteY1" fmla="*/ 2174 h 878116"/>
              <a:gd name="connsiteX2" fmla="*/ 626306 w 626306"/>
              <a:gd name="connsiteY2" fmla="*/ 420083 h 878116"/>
              <a:gd name="connsiteX3" fmla="*/ 515817 w 626306"/>
              <a:gd name="connsiteY3" fmla="*/ 876093 h 878116"/>
              <a:gd name="connsiteX4" fmla="*/ 14803 w 626306"/>
              <a:gd name="connsiteY4" fmla="*/ 562958 h 878116"/>
              <a:gd name="connsiteX0" fmla="*/ 14803 w 642016"/>
              <a:gd name="connsiteY0" fmla="*/ 562958 h 900307"/>
              <a:gd name="connsiteX1" fmla="*/ 237211 w 642016"/>
              <a:gd name="connsiteY1" fmla="*/ 2174 h 900307"/>
              <a:gd name="connsiteX2" fmla="*/ 626306 w 642016"/>
              <a:gd name="connsiteY2" fmla="*/ 420083 h 900307"/>
              <a:gd name="connsiteX3" fmla="*/ 515817 w 642016"/>
              <a:gd name="connsiteY3" fmla="*/ 876093 h 900307"/>
              <a:gd name="connsiteX4" fmla="*/ 14803 w 642016"/>
              <a:gd name="connsiteY4" fmla="*/ 562958 h 900307"/>
              <a:gd name="connsiteX0" fmla="*/ 14803 w 646918"/>
              <a:gd name="connsiteY0" fmla="*/ 562958 h 900307"/>
              <a:gd name="connsiteX1" fmla="*/ 237211 w 646918"/>
              <a:gd name="connsiteY1" fmla="*/ 2174 h 900307"/>
              <a:gd name="connsiteX2" fmla="*/ 626306 w 646918"/>
              <a:gd name="connsiteY2" fmla="*/ 420083 h 900307"/>
              <a:gd name="connsiteX3" fmla="*/ 515817 w 646918"/>
              <a:gd name="connsiteY3" fmla="*/ 876093 h 900307"/>
              <a:gd name="connsiteX4" fmla="*/ 14803 w 646918"/>
              <a:gd name="connsiteY4" fmla="*/ 562958 h 900307"/>
              <a:gd name="connsiteX0" fmla="*/ 14803 w 646918"/>
              <a:gd name="connsiteY0" fmla="*/ 562561 h 899910"/>
              <a:gd name="connsiteX1" fmla="*/ 237211 w 646918"/>
              <a:gd name="connsiteY1" fmla="*/ 1777 h 899910"/>
              <a:gd name="connsiteX2" fmla="*/ 626306 w 646918"/>
              <a:gd name="connsiteY2" fmla="*/ 419686 h 899910"/>
              <a:gd name="connsiteX3" fmla="*/ 515817 w 646918"/>
              <a:gd name="connsiteY3" fmla="*/ 875696 h 899910"/>
              <a:gd name="connsiteX4" fmla="*/ 14803 w 646918"/>
              <a:gd name="connsiteY4" fmla="*/ 562561 h 899910"/>
              <a:gd name="connsiteX0" fmla="*/ 14803 w 646918"/>
              <a:gd name="connsiteY0" fmla="*/ 562336 h 899685"/>
              <a:gd name="connsiteX1" fmla="*/ 237211 w 646918"/>
              <a:gd name="connsiteY1" fmla="*/ 1552 h 899685"/>
              <a:gd name="connsiteX2" fmla="*/ 626306 w 646918"/>
              <a:gd name="connsiteY2" fmla="*/ 419461 h 899685"/>
              <a:gd name="connsiteX3" fmla="*/ 515817 w 646918"/>
              <a:gd name="connsiteY3" fmla="*/ 875471 h 899685"/>
              <a:gd name="connsiteX4" fmla="*/ 14803 w 646918"/>
              <a:gd name="connsiteY4" fmla="*/ 562336 h 899685"/>
              <a:gd name="connsiteX0" fmla="*/ 8057 w 633899"/>
              <a:gd name="connsiteY0" fmla="*/ 562186 h 877467"/>
              <a:gd name="connsiteX1" fmla="*/ 230465 w 633899"/>
              <a:gd name="connsiteY1" fmla="*/ 1402 h 877467"/>
              <a:gd name="connsiteX2" fmla="*/ 631467 w 633899"/>
              <a:gd name="connsiteY2" fmla="*/ 414549 h 877467"/>
              <a:gd name="connsiteX3" fmla="*/ 509071 w 633899"/>
              <a:gd name="connsiteY3" fmla="*/ 875321 h 877467"/>
              <a:gd name="connsiteX4" fmla="*/ 8057 w 633899"/>
              <a:gd name="connsiteY4" fmla="*/ 562186 h 877467"/>
              <a:gd name="connsiteX0" fmla="*/ 8057 w 654032"/>
              <a:gd name="connsiteY0" fmla="*/ 562186 h 882830"/>
              <a:gd name="connsiteX1" fmla="*/ 230465 w 654032"/>
              <a:gd name="connsiteY1" fmla="*/ 1402 h 882830"/>
              <a:gd name="connsiteX2" fmla="*/ 631467 w 654032"/>
              <a:gd name="connsiteY2" fmla="*/ 414549 h 882830"/>
              <a:gd name="connsiteX3" fmla="*/ 509071 w 654032"/>
              <a:gd name="connsiteY3" fmla="*/ 875321 h 882830"/>
              <a:gd name="connsiteX4" fmla="*/ 8057 w 654032"/>
              <a:gd name="connsiteY4" fmla="*/ 562186 h 882830"/>
              <a:gd name="connsiteX0" fmla="*/ 18536 w 664511"/>
              <a:gd name="connsiteY0" fmla="*/ 567857 h 888501"/>
              <a:gd name="connsiteX1" fmla="*/ 240944 w 664511"/>
              <a:gd name="connsiteY1" fmla="*/ 7073 h 888501"/>
              <a:gd name="connsiteX2" fmla="*/ 641946 w 664511"/>
              <a:gd name="connsiteY2" fmla="*/ 420220 h 888501"/>
              <a:gd name="connsiteX3" fmla="*/ 519550 w 664511"/>
              <a:gd name="connsiteY3" fmla="*/ 880992 h 888501"/>
              <a:gd name="connsiteX4" fmla="*/ 18536 w 664511"/>
              <a:gd name="connsiteY4" fmla="*/ 567857 h 888501"/>
              <a:gd name="connsiteX0" fmla="*/ 8298 w 626941"/>
              <a:gd name="connsiteY0" fmla="*/ 562186 h 877467"/>
              <a:gd name="connsiteX1" fmla="*/ 223562 w 626941"/>
              <a:gd name="connsiteY1" fmla="*/ 1402 h 877467"/>
              <a:gd name="connsiteX2" fmla="*/ 624564 w 626941"/>
              <a:gd name="connsiteY2" fmla="*/ 414549 h 877467"/>
              <a:gd name="connsiteX3" fmla="*/ 502168 w 626941"/>
              <a:gd name="connsiteY3" fmla="*/ 875321 h 877467"/>
              <a:gd name="connsiteX4" fmla="*/ 8298 w 626941"/>
              <a:gd name="connsiteY4" fmla="*/ 562186 h 877467"/>
              <a:gd name="connsiteX0" fmla="*/ 24452 w 643095"/>
              <a:gd name="connsiteY0" fmla="*/ 568847 h 884128"/>
              <a:gd name="connsiteX1" fmla="*/ 239716 w 643095"/>
              <a:gd name="connsiteY1" fmla="*/ 8063 h 884128"/>
              <a:gd name="connsiteX2" fmla="*/ 640718 w 643095"/>
              <a:gd name="connsiteY2" fmla="*/ 421210 h 884128"/>
              <a:gd name="connsiteX3" fmla="*/ 518322 w 643095"/>
              <a:gd name="connsiteY3" fmla="*/ 881982 h 884128"/>
              <a:gd name="connsiteX4" fmla="*/ 24452 w 643095"/>
              <a:gd name="connsiteY4" fmla="*/ 568847 h 884128"/>
              <a:gd name="connsiteX0" fmla="*/ 24452 w 667661"/>
              <a:gd name="connsiteY0" fmla="*/ 568847 h 893884"/>
              <a:gd name="connsiteX1" fmla="*/ 239716 w 667661"/>
              <a:gd name="connsiteY1" fmla="*/ 8063 h 893884"/>
              <a:gd name="connsiteX2" fmla="*/ 640718 w 667661"/>
              <a:gd name="connsiteY2" fmla="*/ 421210 h 893884"/>
              <a:gd name="connsiteX3" fmla="*/ 518322 w 667661"/>
              <a:gd name="connsiteY3" fmla="*/ 881982 h 893884"/>
              <a:gd name="connsiteX4" fmla="*/ 24452 w 667661"/>
              <a:gd name="connsiteY4" fmla="*/ 568847 h 893884"/>
              <a:gd name="connsiteX0" fmla="*/ 24452 w 667661"/>
              <a:gd name="connsiteY0" fmla="*/ 568847 h 893884"/>
              <a:gd name="connsiteX1" fmla="*/ 239716 w 667661"/>
              <a:gd name="connsiteY1" fmla="*/ 8063 h 893884"/>
              <a:gd name="connsiteX2" fmla="*/ 640718 w 667661"/>
              <a:gd name="connsiteY2" fmla="*/ 421210 h 893884"/>
              <a:gd name="connsiteX3" fmla="*/ 518322 w 667661"/>
              <a:gd name="connsiteY3" fmla="*/ 881982 h 893884"/>
              <a:gd name="connsiteX4" fmla="*/ 24452 w 667661"/>
              <a:gd name="connsiteY4" fmla="*/ 568847 h 893884"/>
              <a:gd name="connsiteX0" fmla="*/ 24452 w 672494"/>
              <a:gd name="connsiteY0" fmla="*/ 568847 h 893884"/>
              <a:gd name="connsiteX1" fmla="*/ 239716 w 672494"/>
              <a:gd name="connsiteY1" fmla="*/ 8063 h 893884"/>
              <a:gd name="connsiteX2" fmla="*/ 640718 w 672494"/>
              <a:gd name="connsiteY2" fmla="*/ 421210 h 893884"/>
              <a:gd name="connsiteX3" fmla="*/ 518322 w 672494"/>
              <a:gd name="connsiteY3" fmla="*/ 881982 h 893884"/>
              <a:gd name="connsiteX4" fmla="*/ 24452 w 672494"/>
              <a:gd name="connsiteY4" fmla="*/ 568847 h 893884"/>
              <a:gd name="connsiteX0" fmla="*/ 24452 w 672494"/>
              <a:gd name="connsiteY0" fmla="*/ 568847 h 893884"/>
              <a:gd name="connsiteX1" fmla="*/ 239716 w 672494"/>
              <a:gd name="connsiteY1" fmla="*/ 8063 h 893884"/>
              <a:gd name="connsiteX2" fmla="*/ 640718 w 672494"/>
              <a:gd name="connsiteY2" fmla="*/ 421210 h 893884"/>
              <a:gd name="connsiteX3" fmla="*/ 518322 w 672494"/>
              <a:gd name="connsiteY3" fmla="*/ 881982 h 893884"/>
              <a:gd name="connsiteX4" fmla="*/ 24452 w 672494"/>
              <a:gd name="connsiteY4" fmla="*/ 568847 h 893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2494" h="893884">
                <a:moveTo>
                  <a:pt x="24452" y="568847"/>
                </a:moveTo>
                <a:cubicBezTo>
                  <a:pt x="-21982" y="423194"/>
                  <a:pt x="-27302" y="73151"/>
                  <a:pt x="239716" y="8063"/>
                </a:cubicBezTo>
                <a:cubicBezTo>
                  <a:pt x="506734" y="-57025"/>
                  <a:pt x="616906" y="289352"/>
                  <a:pt x="640718" y="421210"/>
                </a:cubicBezTo>
                <a:cubicBezTo>
                  <a:pt x="664530" y="553068"/>
                  <a:pt x="740096" y="814513"/>
                  <a:pt x="518322" y="881982"/>
                </a:cubicBezTo>
                <a:cubicBezTo>
                  <a:pt x="296548" y="949451"/>
                  <a:pt x="70886" y="714500"/>
                  <a:pt x="24452" y="568847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5" name="Freihandform: Form 24">
            <a:extLst>
              <a:ext uri="{FF2B5EF4-FFF2-40B4-BE49-F238E27FC236}">
                <a16:creationId xmlns:a16="http://schemas.microsoft.com/office/drawing/2014/main" id="{50AA360D-2B5F-463A-ADCF-2B12B7B7BF5D}"/>
              </a:ext>
            </a:extLst>
          </p:cNvPr>
          <p:cNvSpPr/>
          <p:nvPr/>
        </p:nvSpPr>
        <p:spPr>
          <a:xfrm>
            <a:off x="4962285" y="2099112"/>
            <a:ext cx="706998" cy="844458"/>
          </a:xfrm>
          <a:custGeom>
            <a:avLst/>
            <a:gdLst>
              <a:gd name="connsiteX0" fmla="*/ 143453 w 711618"/>
              <a:gd name="connsiteY0" fmla="*/ 1600 h 829868"/>
              <a:gd name="connsiteX1" fmla="*/ 548265 w 711618"/>
              <a:gd name="connsiteY1" fmla="*/ 58750 h 829868"/>
              <a:gd name="connsiteX2" fmla="*/ 710190 w 711618"/>
              <a:gd name="connsiteY2" fmla="*/ 358788 h 829868"/>
              <a:gd name="connsiteX3" fmla="*/ 610178 w 711618"/>
              <a:gd name="connsiteY3" fmla="*/ 739788 h 829868"/>
              <a:gd name="connsiteX4" fmla="*/ 329190 w 711618"/>
              <a:gd name="connsiteY4" fmla="*/ 825513 h 829868"/>
              <a:gd name="connsiteX5" fmla="*/ 76778 w 711618"/>
              <a:gd name="connsiteY5" fmla="*/ 649300 h 829868"/>
              <a:gd name="connsiteX6" fmla="*/ 578 w 711618"/>
              <a:gd name="connsiteY6" fmla="*/ 330213 h 829868"/>
              <a:gd name="connsiteX7" fmla="*/ 48203 w 711618"/>
              <a:gd name="connsiteY7" fmla="*/ 87325 h 829868"/>
              <a:gd name="connsiteX8" fmla="*/ 143453 w 711618"/>
              <a:gd name="connsiteY8" fmla="*/ 1600 h 829868"/>
              <a:gd name="connsiteX0" fmla="*/ 59905 w 723320"/>
              <a:gd name="connsiteY0" fmla="*/ 51408 h 793951"/>
              <a:gd name="connsiteX1" fmla="*/ 559967 w 723320"/>
              <a:gd name="connsiteY1" fmla="*/ 22833 h 793951"/>
              <a:gd name="connsiteX2" fmla="*/ 721892 w 723320"/>
              <a:gd name="connsiteY2" fmla="*/ 322871 h 793951"/>
              <a:gd name="connsiteX3" fmla="*/ 621880 w 723320"/>
              <a:gd name="connsiteY3" fmla="*/ 703871 h 793951"/>
              <a:gd name="connsiteX4" fmla="*/ 340892 w 723320"/>
              <a:gd name="connsiteY4" fmla="*/ 789596 h 793951"/>
              <a:gd name="connsiteX5" fmla="*/ 88480 w 723320"/>
              <a:gd name="connsiteY5" fmla="*/ 613383 h 793951"/>
              <a:gd name="connsiteX6" fmla="*/ 12280 w 723320"/>
              <a:gd name="connsiteY6" fmla="*/ 294296 h 793951"/>
              <a:gd name="connsiteX7" fmla="*/ 59905 w 723320"/>
              <a:gd name="connsiteY7" fmla="*/ 51408 h 793951"/>
              <a:gd name="connsiteX0" fmla="*/ 155016 w 711275"/>
              <a:gd name="connsiteY0" fmla="*/ 19741 h 843247"/>
              <a:gd name="connsiteX1" fmla="*/ 547922 w 711275"/>
              <a:gd name="connsiteY1" fmla="*/ 72129 h 843247"/>
              <a:gd name="connsiteX2" fmla="*/ 709847 w 711275"/>
              <a:gd name="connsiteY2" fmla="*/ 372167 h 843247"/>
              <a:gd name="connsiteX3" fmla="*/ 609835 w 711275"/>
              <a:gd name="connsiteY3" fmla="*/ 753167 h 843247"/>
              <a:gd name="connsiteX4" fmla="*/ 328847 w 711275"/>
              <a:gd name="connsiteY4" fmla="*/ 838892 h 843247"/>
              <a:gd name="connsiteX5" fmla="*/ 76435 w 711275"/>
              <a:gd name="connsiteY5" fmla="*/ 662679 h 843247"/>
              <a:gd name="connsiteX6" fmla="*/ 235 w 711275"/>
              <a:gd name="connsiteY6" fmla="*/ 343592 h 843247"/>
              <a:gd name="connsiteX7" fmla="*/ 155016 w 711275"/>
              <a:gd name="connsiteY7" fmla="*/ 19741 h 843247"/>
              <a:gd name="connsiteX0" fmla="*/ 155016 w 711275"/>
              <a:gd name="connsiteY0" fmla="*/ 19741 h 843998"/>
              <a:gd name="connsiteX1" fmla="*/ 547922 w 711275"/>
              <a:gd name="connsiteY1" fmla="*/ 72129 h 843998"/>
              <a:gd name="connsiteX2" fmla="*/ 709847 w 711275"/>
              <a:gd name="connsiteY2" fmla="*/ 372167 h 843998"/>
              <a:gd name="connsiteX3" fmla="*/ 609835 w 711275"/>
              <a:gd name="connsiteY3" fmla="*/ 753167 h 843998"/>
              <a:gd name="connsiteX4" fmla="*/ 328847 w 711275"/>
              <a:gd name="connsiteY4" fmla="*/ 838892 h 843998"/>
              <a:gd name="connsiteX5" fmla="*/ 76435 w 711275"/>
              <a:gd name="connsiteY5" fmla="*/ 650773 h 843998"/>
              <a:gd name="connsiteX6" fmla="*/ 235 w 711275"/>
              <a:gd name="connsiteY6" fmla="*/ 343592 h 843998"/>
              <a:gd name="connsiteX7" fmla="*/ 155016 w 711275"/>
              <a:gd name="connsiteY7" fmla="*/ 19741 h 843998"/>
              <a:gd name="connsiteX0" fmla="*/ 155010 w 711748"/>
              <a:gd name="connsiteY0" fmla="*/ 21964 h 846221"/>
              <a:gd name="connsiteX1" fmla="*/ 536010 w 711748"/>
              <a:gd name="connsiteY1" fmla="*/ 67208 h 846221"/>
              <a:gd name="connsiteX2" fmla="*/ 709841 w 711748"/>
              <a:gd name="connsiteY2" fmla="*/ 374390 h 846221"/>
              <a:gd name="connsiteX3" fmla="*/ 609829 w 711748"/>
              <a:gd name="connsiteY3" fmla="*/ 755390 h 846221"/>
              <a:gd name="connsiteX4" fmla="*/ 328841 w 711748"/>
              <a:gd name="connsiteY4" fmla="*/ 841115 h 846221"/>
              <a:gd name="connsiteX5" fmla="*/ 76429 w 711748"/>
              <a:gd name="connsiteY5" fmla="*/ 652996 h 846221"/>
              <a:gd name="connsiteX6" fmla="*/ 229 w 711748"/>
              <a:gd name="connsiteY6" fmla="*/ 345815 h 846221"/>
              <a:gd name="connsiteX7" fmla="*/ 155010 w 711748"/>
              <a:gd name="connsiteY7" fmla="*/ 21964 h 846221"/>
              <a:gd name="connsiteX0" fmla="*/ 150260 w 706998"/>
              <a:gd name="connsiteY0" fmla="*/ 20201 h 844458"/>
              <a:gd name="connsiteX1" fmla="*/ 531260 w 706998"/>
              <a:gd name="connsiteY1" fmla="*/ 65445 h 844458"/>
              <a:gd name="connsiteX2" fmla="*/ 705091 w 706998"/>
              <a:gd name="connsiteY2" fmla="*/ 372627 h 844458"/>
              <a:gd name="connsiteX3" fmla="*/ 605079 w 706998"/>
              <a:gd name="connsiteY3" fmla="*/ 753627 h 844458"/>
              <a:gd name="connsiteX4" fmla="*/ 324091 w 706998"/>
              <a:gd name="connsiteY4" fmla="*/ 839352 h 844458"/>
              <a:gd name="connsiteX5" fmla="*/ 71679 w 706998"/>
              <a:gd name="connsiteY5" fmla="*/ 651233 h 844458"/>
              <a:gd name="connsiteX6" fmla="*/ 242 w 706998"/>
              <a:gd name="connsiteY6" fmla="*/ 320240 h 844458"/>
              <a:gd name="connsiteX7" fmla="*/ 150260 w 706998"/>
              <a:gd name="connsiteY7" fmla="*/ 20201 h 844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6998" h="844458">
                <a:moveTo>
                  <a:pt x="150260" y="20201"/>
                </a:moveTo>
                <a:cubicBezTo>
                  <a:pt x="238763" y="-22265"/>
                  <a:pt x="438788" y="6707"/>
                  <a:pt x="531260" y="65445"/>
                </a:cubicBezTo>
                <a:cubicBezTo>
                  <a:pt x="623732" y="124183"/>
                  <a:pt x="692788" y="257930"/>
                  <a:pt x="705091" y="372627"/>
                </a:cubicBezTo>
                <a:cubicBezTo>
                  <a:pt x="717394" y="487324"/>
                  <a:pt x="668579" y="675840"/>
                  <a:pt x="605079" y="753627"/>
                </a:cubicBezTo>
                <a:cubicBezTo>
                  <a:pt x="541579" y="831415"/>
                  <a:pt x="412991" y="856418"/>
                  <a:pt x="324091" y="839352"/>
                </a:cubicBezTo>
                <a:cubicBezTo>
                  <a:pt x="235191" y="822286"/>
                  <a:pt x="125654" y="737752"/>
                  <a:pt x="71679" y="651233"/>
                </a:cubicBezTo>
                <a:cubicBezTo>
                  <a:pt x="17704" y="564714"/>
                  <a:pt x="5004" y="413902"/>
                  <a:pt x="242" y="320240"/>
                </a:cubicBezTo>
                <a:cubicBezTo>
                  <a:pt x="-4520" y="226578"/>
                  <a:pt x="61757" y="62667"/>
                  <a:pt x="150260" y="20201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4CE1C9FD-40B7-4615-AA06-90D329E65D44}"/>
              </a:ext>
            </a:extLst>
          </p:cNvPr>
          <p:cNvSpPr/>
          <p:nvPr/>
        </p:nvSpPr>
        <p:spPr>
          <a:xfrm>
            <a:off x="4135015" y="1851510"/>
            <a:ext cx="711620" cy="747637"/>
          </a:xfrm>
          <a:custGeom>
            <a:avLst/>
            <a:gdLst>
              <a:gd name="connsiteX0" fmla="*/ 678721 w 711906"/>
              <a:gd name="connsiteY0" fmla="*/ 112661 h 759103"/>
              <a:gd name="connsiteX1" fmla="*/ 431071 w 711906"/>
              <a:gd name="connsiteY1" fmla="*/ 3124 h 759103"/>
              <a:gd name="connsiteX2" fmla="*/ 159608 w 711906"/>
              <a:gd name="connsiteY2" fmla="*/ 50749 h 759103"/>
              <a:gd name="connsiteX3" fmla="*/ 11971 w 711906"/>
              <a:gd name="connsiteY3" fmla="*/ 260299 h 759103"/>
              <a:gd name="connsiteX4" fmla="*/ 31021 w 711906"/>
              <a:gd name="connsiteY4" fmla="*/ 541286 h 759103"/>
              <a:gd name="connsiteX5" fmla="*/ 207233 w 711906"/>
              <a:gd name="connsiteY5" fmla="*/ 741311 h 759103"/>
              <a:gd name="connsiteX6" fmla="*/ 516796 w 711906"/>
              <a:gd name="connsiteY6" fmla="*/ 717499 h 759103"/>
              <a:gd name="connsiteX7" fmla="*/ 693008 w 711906"/>
              <a:gd name="connsiteY7" fmla="*/ 460324 h 759103"/>
              <a:gd name="connsiteX8" fmla="*/ 678721 w 711906"/>
              <a:gd name="connsiteY8" fmla="*/ 112661 h 759103"/>
              <a:gd name="connsiteX0" fmla="*/ 678827 w 712012"/>
              <a:gd name="connsiteY0" fmla="*/ 112661 h 749658"/>
              <a:gd name="connsiteX1" fmla="*/ 431177 w 712012"/>
              <a:gd name="connsiteY1" fmla="*/ 3124 h 749658"/>
              <a:gd name="connsiteX2" fmla="*/ 159714 w 712012"/>
              <a:gd name="connsiteY2" fmla="*/ 50749 h 749658"/>
              <a:gd name="connsiteX3" fmla="*/ 12077 w 712012"/>
              <a:gd name="connsiteY3" fmla="*/ 260299 h 749658"/>
              <a:gd name="connsiteX4" fmla="*/ 31127 w 712012"/>
              <a:gd name="connsiteY4" fmla="*/ 541286 h 749658"/>
              <a:gd name="connsiteX5" fmla="*/ 209720 w 712012"/>
              <a:gd name="connsiteY5" fmla="*/ 724643 h 749658"/>
              <a:gd name="connsiteX6" fmla="*/ 516902 w 712012"/>
              <a:gd name="connsiteY6" fmla="*/ 717499 h 749658"/>
              <a:gd name="connsiteX7" fmla="*/ 693114 w 712012"/>
              <a:gd name="connsiteY7" fmla="*/ 460324 h 749658"/>
              <a:gd name="connsiteX8" fmla="*/ 678827 w 712012"/>
              <a:gd name="connsiteY8" fmla="*/ 112661 h 749658"/>
              <a:gd name="connsiteX0" fmla="*/ 678827 w 712012"/>
              <a:gd name="connsiteY0" fmla="*/ 112949 h 749946"/>
              <a:gd name="connsiteX1" fmla="*/ 431177 w 712012"/>
              <a:gd name="connsiteY1" fmla="*/ 3412 h 749946"/>
              <a:gd name="connsiteX2" fmla="*/ 159714 w 712012"/>
              <a:gd name="connsiteY2" fmla="*/ 51037 h 749946"/>
              <a:gd name="connsiteX3" fmla="*/ 12077 w 712012"/>
              <a:gd name="connsiteY3" fmla="*/ 277256 h 749946"/>
              <a:gd name="connsiteX4" fmla="*/ 31127 w 712012"/>
              <a:gd name="connsiteY4" fmla="*/ 541574 h 749946"/>
              <a:gd name="connsiteX5" fmla="*/ 209720 w 712012"/>
              <a:gd name="connsiteY5" fmla="*/ 724931 h 749946"/>
              <a:gd name="connsiteX6" fmla="*/ 516902 w 712012"/>
              <a:gd name="connsiteY6" fmla="*/ 717787 h 749946"/>
              <a:gd name="connsiteX7" fmla="*/ 693114 w 712012"/>
              <a:gd name="connsiteY7" fmla="*/ 460612 h 749946"/>
              <a:gd name="connsiteX8" fmla="*/ 678827 w 712012"/>
              <a:gd name="connsiteY8" fmla="*/ 112949 h 749946"/>
              <a:gd name="connsiteX0" fmla="*/ 679872 w 713057"/>
              <a:gd name="connsiteY0" fmla="*/ 110640 h 747637"/>
              <a:gd name="connsiteX1" fmla="*/ 432222 w 713057"/>
              <a:gd name="connsiteY1" fmla="*/ 1103 h 747637"/>
              <a:gd name="connsiteX2" fmla="*/ 175046 w 713057"/>
              <a:gd name="connsiteY2" fmla="*/ 67778 h 747637"/>
              <a:gd name="connsiteX3" fmla="*/ 13122 w 713057"/>
              <a:gd name="connsiteY3" fmla="*/ 274947 h 747637"/>
              <a:gd name="connsiteX4" fmla="*/ 32172 w 713057"/>
              <a:gd name="connsiteY4" fmla="*/ 539265 h 747637"/>
              <a:gd name="connsiteX5" fmla="*/ 210765 w 713057"/>
              <a:gd name="connsiteY5" fmla="*/ 722622 h 747637"/>
              <a:gd name="connsiteX6" fmla="*/ 517947 w 713057"/>
              <a:gd name="connsiteY6" fmla="*/ 715478 h 747637"/>
              <a:gd name="connsiteX7" fmla="*/ 694159 w 713057"/>
              <a:gd name="connsiteY7" fmla="*/ 458303 h 747637"/>
              <a:gd name="connsiteX8" fmla="*/ 679872 w 713057"/>
              <a:gd name="connsiteY8" fmla="*/ 110640 h 747637"/>
              <a:gd name="connsiteX0" fmla="*/ 679872 w 711620"/>
              <a:gd name="connsiteY0" fmla="*/ 110640 h 747637"/>
              <a:gd name="connsiteX1" fmla="*/ 432222 w 711620"/>
              <a:gd name="connsiteY1" fmla="*/ 1103 h 747637"/>
              <a:gd name="connsiteX2" fmla="*/ 175046 w 711620"/>
              <a:gd name="connsiteY2" fmla="*/ 67778 h 747637"/>
              <a:gd name="connsiteX3" fmla="*/ 13122 w 711620"/>
              <a:gd name="connsiteY3" fmla="*/ 274947 h 747637"/>
              <a:gd name="connsiteX4" fmla="*/ 32172 w 711620"/>
              <a:gd name="connsiteY4" fmla="*/ 539265 h 747637"/>
              <a:gd name="connsiteX5" fmla="*/ 210765 w 711620"/>
              <a:gd name="connsiteY5" fmla="*/ 722622 h 747637"/>
              <a:gd name="connsiteX6" fmla="*/ 517947 w 711620"/>
              <a:gd name="connsiteY6" fmla="*/ 715478 h 747637"/>
              <a:gd name="connsiteX7" fmla="*/ 691778 w 711620"/>
              <a:gd name="connsiteY7" fmla="*/ 441634 h 747637"/>
              <a:gd name="connsiteX8" fmla="*/ 679872 w 711620"/>
              <a:gd name="connsiteY8" fmla="*/ 110640 h 747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1620" h="747637">
                <a:moveTo>
                  <a:pt x="679872" y="110640"/>
                </a:moveTo>
                <a:cubicBezTo>
                  <a:pt x="636613" y="37218"/>
                  <a:pt x="516360" y="8247"/>
                  <a:pt x="432222" y="1103"/>
                </a:cubicBezTo>
                <a:cubicBezTo>
                  <a:pt x="348084" y="-6041"/>
                  <a:pt x="244896" y="22137"/>
                  <a:pt x="175046" y="67778"/>
                </a:cubicBezTo>
                <a:cubicBezTo>
                  <a:pt x="105196" y="113419"/>
                  <a:pt x="36934" y="196366"/>
                  <a:pt x="13122" y="274947"/>
                </a:cubicBezTo>
                <a:cubicBezTo>
                  <a:pt x="-10690" y="353528"/>
                  <a:pt x="-769" y="464653"/>
                  <a:pt x="32172" y="539265"/>
                </a:cubicBezTo>
                <a:cubicBezTo>
                  <a:pt x="65113" y="613878"/>
                  <a:pt x="129803" y="693253"/>
                  <a:pt x="210765" y="722622"/>
                </a:cubicBezTo>
                <a:cubicBezTo>
                  <a:pt x="291727" y="751991"/>
                  <a:pt x="436985" y="762309"/>
                  <a:pt x="517947" y="715478"/>
                </a:cubicBezTo>
                <a:cubicBezTo>
                  <a:pt x="598909" y="668647"/>
                  <a:pt x="666378" y="544821"/>
                  <a:pt x="691778" y="441634"/>
                </a:cubicBezTo>
                <a:cubicBezTo>
                  <a:pt x="717178" y="338447"/>
                  <a:pt x="723131" y="184062"/>
                  <a:pt x="679872" y="110640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9826673C-E086-40A4-AFCD-CCF5F889C48E}"/>
              </a:ext>
            </a:extLst>
          </p:cNvPr>
          <p:cNvCxnSpPr/>
          <p:nvPr/>
        </p:nvCxnSpPr>
        <p:spPr>
          <a:xfrm flipV="1">
            <a:off x="4899207" y="627488"/>
            <a:ext cx="0" cy="23600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4CD813BF-6F75-4022-AD28-0F0AD885AC22}"/>
              </a:ext>
            </a:extLst>
          </p:cNvPr>
          <p:cNvCxnSpPr/>
          <p:nvPr/>
        </p:nvCxnSpPr>
        <p:spPr>
          <a:xfrm flipV="1">
            <a:off x="4010933" y="931004"/>
            <a:ext cx="1767840" cy="1898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1CB216A6-2DCE-466D-BD00-5FF6F212F8F7}"/>
              </a:ext>
            </a:extLst>
          </p:cNvPr>
          <p:cNvCxnSpPr>
            <a:cxnSpLocks/>
          </p:cNvCxnSpPr>
          <p:nvPr/>
        </p:nvCxnSpPr>
        <p:spPr>
          <a:xfrm>
            <a:off x="3862887" y="1490565"/>
            <a:ext cx="2116183" cy="80026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632FA3FA-2421-422B-86EA-905D91E4D560}"/>
              </a:ext>
            </a:extLst>
          </p:cNvPr>
          <p:cNvCxnSpPr/>
          <p:nvPr/>
        </p:nvCxnSpPr>
        <p:spPr>
          <a:xfrm flipV="1">
            <a:off x="7285990" y="600891"/>
            <a:ext cx="0" cy="23600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9823B438-5063-4E1D-A51C-348D34C8B7AC}"/>
              </a:ext>
            </a:extLst>
          </p:cNvPr>
          <p:cNvCxnSpPr/>
          <p:nvPr/>
        </p:nvCxnSpPr>
        <p:spPr>
          <a:xfrm flipV="1">
            <a:off x="6397716" y="904407"/>
            <a:ext cx="1767840" cy="1898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4E33A813-AFDD-45B7-B52B-98A695B1E0CE}"/>
              </a:ext>
            </a:extLst>
          </p:cNvPr>
          <p:cNvCxnSpPr>
            <a:cxnSpLocks/>
          </p:cNvCxnSpPr>
          <p:nvPr/>
        </p:nvCxnSpPr>
        <p:spPr>
          <a:xfrm>
            <a:off x="6249670" y="1463968"/>
            <a:ext cx="2116183" cy="80026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4D7D8389-83D6-4742-BB20-2861740326D1}"/>
              </a:ext>
            </a:extLst>
          </p:cNvPr>
          <p:cNvSpPr/>
          <p:nvPr/>
        </p:nvSpPr>
        <p:spPr>
          <a:xfrm>
            <a:off x="6380613" y="1352274"/>
            <a:ext cx="888575" cy="725838"/>
          </a:xfrm>
          <a:custGeom>
            <a:avLst/>
            <a:gdLst>
              <a:gd name="connsiteX0" fmla="*/ 886962 w 888575"/>
              <a:gd name="connsiteY0" fmla="*/ 444776 h 725838"/>
              <a:gd name="connsiteX1" fmla="*/ 731387 w 888575"/>
              <a:gd name="connsiteY1" fmla="*/ 139976 h 725838"/>
              <a:gd name="connsiteX2" fmla="*/ 445637 w 888575"/>
              <a:gd name="connsiteY2" fmla="*/ 276 h 725838"/>
              <a:gd name="connsiteX3" fmla="*/ 102737 w 888575"/>
              <a:gd name="connsiteY3" fmla="*/ 111401 h 725838"/>
              <a:gd name="connsiteX4" fmla="*/ 1137 w 888575"/>
              <a:gd name="connsiteY4" fmla="*/ 349526 h 725838"/>
              <a:gd name="connsiteX5" fmla="*/ 64637 w 888575"/>
              <a:gd name="connsiteY5" fmla="*/ 581301 h 725838"/>
              <a:gd name="connsiteX6" fmla="*/ 299587 w 888575"/>
              <a:gd name="connsiteY6" fmla="*/ 714651 h 725838"/>
              <a:gd name="connsiteX7" fmla="*/ 639312 w 888575"/>
              <a:gd name="connsiteY7" fmla="*/ 689251 h 725838"/>
              <a:gd name="connsiteX8" fmla="*/ 886962 w 888575"/>
              <a:gd name="connsiteY8" fmla="*/ 444776 h 725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8575" h="725838">
                <a:moveTo>
                  <a:pt x="886962" y="444776"/>
                </a:moveTo>
                <a:cubicBezTo>
                  <a:pt x="902308" y="353230"/>
                  <a:pt x="804941" y="214059"/>
                  <a:pt x="731387" y="139976"/>
                </a:cubicBezTo>
                <a:cubicBezTo>
                  <a:pt x="657833" y="65893"/>
                  <a:pt x="550412" y="5039"/>
                  <a:pt x="445637" y="276"/>
                </a:cubicBezTo>
                <a:cubicBezTo>
                  <a:pt x="340862" y="-4487"/>
                  <a:pt x="176820" y="53193"/>
                  <a:pt x="102737" y="111401"/>
                </a:cubicBezTo>
                <a:cubicBezTo>
                  <a:pt x="28654" y="169609"/>
                  <a:pt x="7487" y="271209"/>
                  <a:pt x="1137" y="349526"/>
                </a:cubicBezTo>
                <a:cubicBezTo>
                  <a:pt x="-5213" y="427843"/>
                  <a:pt x="14895" y="520447"/>
                  <a:pt x="64637" y="581301"/>
                </a:cubicBezTo>
                <a:cubicBezTo>
                  <a:pt x="114379" y="642155"/>
                  <a:pt x="203808" y="696659"/>
                  <a:pt x="299587" y="714651"/>
                </a:cubicBezTo>
                <a:cubicBezTo>
                  <a:pt x="395366" y="732643"/>
                  <a:pt x="541416" y="732114"/>
                  <a:pt x="639312" y="689251"/>
                </a:cubicBezTo>
                <a:cubicBezTo>
                  <a:pt x="737208" y="646389"/>
                  <a:pt x="871616" y="536322"/>
                  <a:pt x="886962" y="444776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D1FAFCF3-7ED1-45DE-9582-2E9944C107B4}"/>
              </a:ext>
            </a:extLst>
          </p:cNvPr>
          <p:cNvSpPr/>
          <p:nvPr/>
        </p:nvSpPr>
        <p:spPr>
          <a:xfrm>
            <a:off x="7272196" y="681657"/>
            <a:ext cx="735429" cy="900690"/>
          </a:xfrm>
          <a:custGeom>
            <a:avLst/>
            <a:gdLst>
              <a:gd name="connsiteX0" fmla="*/ 166829 w 735429"/>
              <a:gd name="connsiteY0" fmla="*/ 877268 h 900690"/>
              <a:gd name="connsiteX1" fmla="*/ 23954 w 735429"/>
              <a:gd name="connsiteY1" fmla="*/ 683593 h 900690"/>
              <a:gd name="connsiteX2" fmla="*/ 23954 w 735429"/>
              <a:gd name="connsiteY2" fmla="*/ 261318 h 900690"/>
              <a:gd name="connsiteX3" fmla="*/ 258904 w 735429"/>
              <a:gd name="connsiteY3" fmla="*/ 13668 h 900690"/>
              <a:gd name="connsiteX4" fmla="*/ 608154 w 735429"/>
              <a:gd name="connsiteY4" fmla="*/ 70818 h 900690"/>
              <a:gd name="connsiteX5" fmla="*/ 735154 w 735429"/>
              <a:gd name="connsiteY5" fmla="*/ 394668 h 900690"/>
              <a:gd name="connsiteX6" fmla="*/ 633554 w 735429"/>
              <a:gd name="connsiteY6" fmla="*/ 696293 h 900690"/>
              <a:gd name="connsiteX7" fmla="*/ 370029 w 735429"/>
              <a:gd name="connsiteY7" fmla="*/ 877268 h 900690"/>
              <a:gd name="connsiteX8" fmla="*/ 166829 w 735429"/>
              <a:gd name="connsiteY8" fmla="*/ 877268 h 900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5429" h="900690">
                <a:moveTo>
                  <a:pt x="166829" y="877268"/>
                </a:moveTo>
                <a:cubicBezTo>
                  <a:pt x="109150" y="844989"/>
                  <a:pt x="47766" y="786251"/>
                  <a:pt x="23954" y="683593"/>
                </a:cubicBezTo>
                <a:cubicBezTo>
                  <a:pt x="141" y="580935"/>
                  <a:pt x="-15204" y="372972"/>
                  <a:pt x="23954" y="261318"/>
                </a:cubicBezTo>
                <a:cubicBezTo>
                  <a:pt x="63112" y="149664"/>
                  <a:pt x="161537" y="45418"/>
                  <a:pt x="258904" y="13668"/>
                </a:cubicBezTo>
                <a:cubicBezTo>
                  <a:pt x="356271" y="-18082"/>
                  <a:pt x="528779" y="7318"/>
                  <a:pt x="608154" y="70818"/>
                </a:cubicBezTo>
                <a:cubicBezTo>
                  <a:pt x="687529" y="134318"/>
                  <a:pt x="730921" y="290422"/>
                  <a:pt x="735154" y="394668"/>
                </a:cubicBezTo>
                <a:cubicBezTo>
                  <a:pt x="739387" y="498914"/>
                  <a:pt x="694408" y="615860"/>
                  <a:pt x="633554" y="696293"/>
                </a:cubicBezTo>
                <a:cubicBezTo>
                  <a:pt x="572700" y="776726"/>
                  <a:pt x="452579" y="847105"/>
                  <a:pt x="370029" y="877268"/>
                </a:cubicBezTo>
                <a:cubicBezTo>
                  <a:pt x="287479" y="907431"/>
                  <a:pt x="224508" y="909547"/>
                  <a:pt x="166829" y="877268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04806851-A5F0-4E4D-8631-88D1F08B0E60}"/>
              </a:ext>
            </a:extLst>
          </p:cNvPr>
          <p:cNvSpPr/>
          <p:nvPr/>
        </p:nvSpPr>
        <p:spPr>
          <a:xfrm>
            <a:off x="7321014" y="1649220"/>
            <a:ext cx="814839" cy="722624"/>
          </a:xfrm>
          <a:custGeom>
            <a:avLst/>
            <a:gdLst>
              <a:gd name="connsiteX0" fmla="*/ 3045 w 817091"/>
              <a:gd name="connsiteY0" fmla="*/ 209024 h 758386"/>
              <a:gd name="connsiteX1" fmla="*/ 187195 w 817091"/>
              <a:gd name="connsiteY1" fmla="*/ 43924 h 758386"/>
              <a:gd name="connsiteX2" fmla="*/ 571370 w 817091"/>
              <a:gd name="connsiteY2" fmla="*/ 15349 h 758386"/>
              <a:gd name="connsiteX3" fmla="*/ 803145 w 817091"/>
              <a:gd name="connsiteY3" fmla="*/ 253474 h 758386"/>
              <a:gd name="connsiteX4" fmla="*/ 752345 w 817091"/>
              <a:gd name="connsiteY4" fmla="*/ 593199 h 758386"/>
              <a:gd name="connsiteX5" fmla="*/ 434845 w 817091"/>
              <a:gd name="connsiteY5" fmla="*/ 758299 h 758386"/>
              <a:gd name="connsiteX6" fmla="*/ 101470 w 817091"/>
              <a:gd name="connsiteY6" fmla="*/ 574149 h 758386"/>
              <a:gd name="connsiteX7" fmla="*/ 3045 w 817091"/>
              <a:gd name="connsiteY7" fmla="*/ 209024 h 758386"/>
              <a:gd name="connsiteX0" fmla="*/ 2818 w 816944"/>
              <a:gd name="connsiteY0" fmla="*/ 209024 h 729843"/>
              <a:gd name="connsiteX1" fmla="*/ 186968 w 816944"/>
              <a:gd name="connsiteY1" fmla="*/ 43924 h 729843"/>
              <a:gd name="connsiteX2" fmla="*/ 571143 w 816944"/>
              <a:gd name="connsiteY2" fmla="*/ 15349 h 729843"/>
              <a:gd name="connsiteX3" fmla="*/ 802918 w 816944"/>
              <a:gd name="connsiteY3" fmla="*/ 253474 h 729843"/>
              <a:gd name="connsiteX4" fmla="*/ 752118 w 816944"/>
              <a:gd name="connsiteY4" fmla="*/ 593199 h 729843"/>
              <a:gd name="connsiteX5" fmla="*/ 432237 w 816944"/>
              <a:gd name="connsiteY5" fmla="*/ 729724 h 729843"/>
              <a:gd name="connsiteX6" fmla="*/ 101243 w 816944"/>
              <a:gd name="connsiteY6" fmla="*/ 574149 h 729843"/>
              <a:gd name="connsiteX7" fmla="*/ 2818 w 816944"/>
              <a:gd name="connsiteY7" fmla="*/ 209024 h 729843"/>
              <a:gd name="connsiteX0" fmla="*/ 2818 w 817120"/>
              <a:gd name="connsiteY0" fmla="*/ 201611 h 722430"/>
              <a:gd name="connsiteX1" fmla="*/ 186968 w 817120"/>
              <a:gd name="connsiteY1" fmla="*/ 36511 h 722430"/>
              <a:gd name="connsiteX2" fmla="*/ 568762 w 817120"/>
              <a:gd name="connsiteY2" fmla="*/ 17461 h 722430"/>
              <a:gd name="connsiteX3" fmla="*/ 802918 w 817120"/>
              <a:gd name="connsiteY3" fmla="*/ 246061 h 722430"/>
              <a:gd name="connsiteX4" fmla="*/ 752118 w 817120"/>
              <a:gd name="connsiteY4" fmla="*/ 585786 h 722430"/>
              <a:gd name="connsiteX5" fmla="*/ 432237 w 817120"/>
              <a:gd name="connsiteY5" fmla="*/ 722311 h 722430"/>
              <a:gd name="connsiteX6" fmla="*/ 101243 w 817120"/>
              <a:gd name="connsiteY6" fmla="*/ 566736 h 722430"/>
              <a:gd name="connsiteX7" fmla="*/ 2818 w 817120"/>
              <a:gd name="connsiteY7" fmla="*/ 201611 h 722430"/>
              <a:gd name="connsiteX0" fmla="*/ 2918 w 814839"/>
              <a:gd name="connsiteY0" fmla="*/ 206568 h 722624"/>
              <a:gd name="connsiteX1" fmla="*/ 184687 w 814839"/>
              <a:gd name="connsiteY1" fmla="*/ 36705 h 722624"/>
              <a:gd name="connsiteX2" fmla="*/ 566481 w 814839"/>
              <a:gd name="connsiteY2" fmla="*/ 17655 h 722624"/>
              <a:gd name="connsiteX3" fmla="*/ 800637 w 814839"/>
              <a:gd name="connsiteY3" fmla="*/ 246255 h 722624"/>
              <a:gd name="connsiteX4" fmla="*/ 749837 w 814839"/>
              <a:gd name="connsiteY4" fmla="*/ 585980 h 722624"/>
              <a:gd name="connsiteX5" fmla="*/ 429956 w 814839"/>
              <a:gd name="connsiteY5" fmla="*/ 722505 h 722624"/>
              <a:gd name="connsiteX6" fmla="*/ 98962 w 814839"/>
              <a:gd name="connsiteY6" fmla="*/ 566930 h 722624"/>
              <a:gd name="connsiteX7" fmla="*/ 2918 w 814839"/>
              <a:gd name="connsiteY7" fmla="*/ 206568 h 722624"/>
              <a:gd name="connsiteX0" fmla="*/ 2918 w 814839"/>
              <a:gd name="connsiteY0" fmla="*/ 206568 h 722624"/>
              <a:gd name="connsiteX1" fmla="*/ 184687 w 814839"/>
              <a:gd name="connsiteY1" fmla="*/ 36705 h 722624"/>
              <a:gd name="connsiteX2" fmla="*/ 566481 w 814839"/>
              <a:gd name="connsiteY2" fmla="*/ 17655 h 722624"/>
              <a:gd name="connsiteX3" fmla="*/ 800637 w 814839"/>
              <a:gd name="connsiteY3" fmla="*/ 246255 h 722624"/>
              <a:gd name="connsiteX4" fmla="*/ 749837 w 814839"/>
              <a:gd name="connsiteY4" fmla="*/ 585980 h 722624"/>
              <a:gd name="connsiteX5" fmla="*/ 429956 w 814839"/>
              <a:gd name="connsiteY5" fmla="*/ 722505 h 722624"/>
              <a:gd name="connsiteX6" fmla="*/ 98962 w 814839"/>
              <a:gd name="connsiteY6" fmla="*/ 566930 h 722624"/>
              <a:gd name="connsiteX7" fmla="*/ 2918 w 814839"/>
              <a:gd name="connsiteY7" fmla="*/ 206568 h 72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4839" h="722624">
                <a:moveTo>
                  <a:pt x="2918" y="206568"/>
                </a:moveTo>
                <a:cubicBezTo>
                  <a:pt x="17205" y="118197"/>
                  <a:pt x="90760" y="68190"/>
                  <a:pt x="184687" y="36705"/>
                </a:cubicBezTo>
                <a:cubicBezTo>
                  <a:pt x="278614" y="5220"/>
                  <a:pt x="463823" y="-17270"/>
                  <a:pt x="566481" y="17655"/>
                </a:cubicBezTo>
                <a:cubicBezTo>
                  <a:pt x="669139" y="52580"/>
                  <a:pt x="770078" y="151534"/>
                  <a:pt x="800637" y="246255"/>
                </a:cubicBezTo>
                <a:cubicBezTo>
                  <a:pt x="831196" y="340976"/>
                  <a:pt x="811617" y="506605"/>
                  <a:pt x="749837" y="585980"/>
                </a:cubicBezTo>
                <a:cubicBezTo>
                  <a:pt x="688057" y="665355"/>
                  <a:pt x="538435" y="725680"/>
                  <a:pt x="429956" y="722505"/>
                </a:cubicBezTo>
                <a:cubicBezTo>
                  <a:pt x="321477" y="719330"/>
                  <a:pt x="170135" y="652919"/>
                  <a:pt x="98962" y="566930"/>
                </a:cubicBezTo>
                <a:cubicBezTo>
                  <a:pt x="27789" y="480941"/>
                  <a:pt x="-11369" y="294939"/>
                  <a:pt x="2918" y="206568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828F8EC9-E4E0-48DD-8331-A0976A255E87}"/>
              </a:ext>
            </a:extLst>
          </p:cNvPr>
          <p:cNvSpPr/>
          <p:nvPr/>
        </p:nvSpPr>
        <p:spPr>
          <a:xfrm>
            <a:off x="6536492" y="2107009"/>
            <a:ext cx="756837" cy="895946"/>
          </a:xfrm>
          <a:custGeom>
            <a:avLst/>
            <a:gdLst>
              <a:gd name="connsiteX0" fmla="*/ 633452 w 756837"/>
              <a:gd name="connsiteY0" fmla="*/ 7541 h 895946"/>
              <a:gd name="connsiteX1" fmla="*/ 373896 w 756837"/>
              <a:gd name="connsiteY1" fmla="*/ 43260 h 895946"/>
              <a:gd name="connsiteX2" fmla="*/ 131008 w 756837"/>
              <a:gd name="connsiteY2" fmla="*/ 202804 h 895946"/>
              <a:gd name="connsiteX3" fmla="*/ 14327 w 756837"/>
              <a:gd name="connsiteY3" fmla="*/ 400447 h 895946"/>
              <a:gd name="connsiteX4" fmla="*/ 26233 w 756837"/>
              <a:gd name="connsiteY4" fmla="*/ 671910 h 895946"/>
              <a:gd name="connsiteX5" fmla="*/ 233402 w 756837"/>
              <a:gd name="connsiteY5" fmla="*/ 890985 h 895946"/>
              <a:gd name="connsiteX6" fmla="*/ 557252 w 756837"/>
              <a:gd name="connsiteY6" fmla="*/ 802879 h 895946"/>
              <a:gd name="connsiteX7" fmla="*/ 735846 w 756837"/>
              <a:gd name="connsiteY7" fmla="*/ 555229 h 895946"/>
              <a:gd name="connsiteX8" fmla="*/ 740608 w 756837"/>
              <a:gd name="connsiteY8" fmla="*/ 164704 h 895946"/>
              <a:gd name="connsiteX9" fmla="*/ 633452 w 756837"/>
              <a:gd name="connsiteY9" fmla="*/ 7541 h 895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56837" h="895946">
                <a:moveTo>
                  <a:pt x="633452" y="7541"/>
                </a:moveTo>
                <a:cubicBezTo>
                  <a:pt x="572333" y="-12700"/>
                  <a:pt x="457637" y="10716"/>
                  <a:pt x="373896" y="43260"/>
                </a:cubicBezTo>
                <a:cubicBezTo>
                  <a:pt x="290155" y="75804"/>
                  <a:pt x="190936" y="143273"/>
                  <a:pt x="131008" y="202804"/>
                </a:cubicBezTo>
                <a:cubicBezTo>
                  <a:pt x="71080" y="262335"/>
                  <a:pt x="31789" y="322263"/>
                  <a:pt x="14327" y="400447"/>
                </a:cubicBezTo>
                <a:cubicBezTo>
                  <a:pt x="-3136" y="478631"/>
                  <a:pt x="-10279" y="590154"/>
                  <a:pt x="26233" y="671910"/>
                </a:cubicBezTo>
                <a:cubicBezTo>
                  <a:pt x="62745" y="753666"/>
                  <a:pt x="144899" y="869157"/>
                  <a:pt x="233402" y="890985"/>
                </a:cubicBezTo>
                <a:cubicBezTo>
                  <a:pt x="321905" y="912813"/>
                  <a:pt x="473511" y="858838"/>
                  <a:pt x="557252" y="802879"/>
                </a:cubicBezTo>
                <a:cubicBezTo>
                  <a:pt x="640993" y="746920"/>
                  <a:pt x="705287" y="661592"/>
                  <a:pt x="735846" y="555229"/>
                </a:cubicBezTo>
                <a:cubicBezTo>
                  <a:pt x="766405" y="448867"/>
                  <a:pt x="759658" y="255588"/>
                  <a:pt x="740608" y="164704"/>
                </a:cubicBezTo>
                <a:cubicBezTo>
                  <a:pt x="721558" y="73820"/>
                  <a:pt x="694571" y="27782"/>
                  <a:pt x="633452" y="7541"/>
                </a:cubicBezTo>
                <a:close/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60C0CA0C-41B8-41FC-A6F2-E19EE8D270B9}"/>
              </a:ext>
            </a:extLst>
          </p:cNvPr>
          <p:cNvCxnSpPr/>
          <p:nvPr/>
        </p:nvCxnSpPr>
        <p:spPr>
          <a:xfrm flipV="1">
            <a:off x="4877435" y="3756083"/>
            <a:ext cx="0" cy="23600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7A2112B8-B2F3-4DA3-9DDD-BE2753ACF90E}"/>
              </a:ext>
            </a:extLst>
          </p:cNvPr>
          <p:cNvCxnSpPr/>
          <p:nvPr/>
        </p:nvCxnSpPr>
        <p:spPr>
          <a:xfrm flipV="1">
            <a:off x="3989161" y="4059599"/>
            <a:ext cx="1767840" cy="1898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6F7544B9-38CD-425B-A554-9F5178C61AFA}"/>
              </a:ext>
            </a:extLst>
          </p:cNvPr>
          <p:cNvCxnSpPr>
            <a:cxnSpLocks/>
          </p:cNvCxnSpPr>
          <p:nvPr/>
        </p:nvCxnSpPr>
        <p:spPr>
          <a:xfrm>
            <a:off x="3841115" y="4619160"/>
            <a:ext cx="2116183" cy="80026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DCB04378-C729-4BF8-B4C3-8A4FFA493E5C}"/>
              </a:ext>
            </a:extLst>
          </p:cNvPr>
          <p:cNvCxnSpPr/>
          <p:nvPr/>
        </p:nvCxnSpPr>
        <p:spPr>
          <a:xfrm flipV="1">
            <a:off x="7264218" y="3650817"/>
            <a:ext cx="0" cy="236002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0F7859C2-259B-4D92-911B-BADDEDB7700E}"/>
              </a:ext>
            </a:extLst>
          </p:cNvPr>
          <p:cNvCxnSpPr/>
          <p:nvPr/>
        </p:nvCxnSpPr>
        <p:spPr>
          <a:xfrm flipV="1">
            <a:off x="6375944" y="3954333"/>
            <a:ext cx="1767840" cy="189840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80976FD3-6389-4044-B124-B92FF70E2C72}"/>
              </a:ext>
            </a:extLst>
          </p:cNvPr>
          <p:cNvCxnSpPr>
            <a:cxnSpLocks/>
          </p:cNvCxnSpPr>
          <p:nvPr/>
        </p:nvCxnSpPr>
        <p:spPr>
          <a:xfrm>
            <a:off x="6227898" y="4513894"/>
            <a:ext cx="2116183" cy="80026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: Form 42">
            <a:extLst>
              <a:ext uri="{FF2B5EF4-FFF2-40B4-BE49-F238E27FC236}">
                <a16:creationId xmlns:a16="http://schemas.microsoft.com/office/drawing/2014/main" id="{977C3695-653E-4ED7-8216-AC3EBFBCA57C}"/>
              </a:ext>
            </a:extLst>
          </p:cNvPr>
          <p:cNvSpPr/>
          <p:nvPr/>
        </p:nvSpPr>
        <p:spPr>
          <a:xfrm>
            <a:off x="4019387" y="4481806"/>
            <a:ext cx="783978" cy="663975"/>
          </a:xfrm>
          <a:custGeom>
            <a:avLst/>
            <a:gdLst>
              <a:gd name="connsiteX0" fmla="*/ 809733 w 830575"/>
              <a:gd name="connsiteY0" fmla="*/ 501851 h 693553"/>
              <a:gd name="connsiteX1" fmla="*/ 700195 w 830575"/>
              <a:gd name="connsiteY1" fmla="*/ 178001 h 693553"/>
              <a:gd name="connsiteX2" fmla="*/ 404920 w 830575"/>
              <a:gd name="connsiteY2" fmla="*/ 1789 h 693553"/>
              <a:gd name="connsiteX3" fmla="*/ 133458 w 830575"/>
              <a:gd name="connsiteY3" fmla="*/ 101801 h 693553"/>
              <a:gd name="connsiteX4" fmla="*/ 108 w 830575"/>
              <a:gd name="connsiteY4" fmla="*/ 335164 h 693553"/>
              <a:gd name="connsiteX5" fmla="*/ 114408 w 830575"/>
              <a:gd name="connsiteY5" fmla="*/ 601864 h 693553"/>
              <a:gd name="connsiteX6" fmla="*/ 300145 w 830575"/>
              <a:gd name="connsiteY6" fmla="*/ 692351 h 693553"/>
              <a:gd name="connsiteX7" fmla="*/ 809733 w 830575"/>
              <a:gd name="connsiteY7" fmla="*/ 501851 h 693553"/>
              <a:gd name="connsiteX0" fmla="*/ 809733 w 822811"/>
              <a:gd name="connsiteY0" fmla="*/ 501851 h 675217"/>
              <a:gd name="connsiteX1" fmla="*/ 700195 w 822811"/>
              <a:gd name="connsiteY1" fmla="*/ 178001 h 675217"/>
              <a:gd name="connsiteX2" fmla="*/ 404920 w 822811"/>
              <a:gd name="connsiteY2" fmla="*/ 1789 h 675217"/>
              <a:gd name="connsiteX3" fmla="*/ 133458 w 822811"/>
              <a:gd name="connsiteY3" fmla="*/ 101801 h 675217"/>
              <a:gd name="connsiteX4" fmla="*/ 108 w 822811"/>
              <a:gd name="connsiteY4" fmla="*/ 335164 h 675217"/>
              <a:gd name="connsiteX5" fmla="*/ 114408 w 822811"/>
              <a:gd name="connsiteY5" fmla="*/ 601864 h 675217"/>
              <a:gd name="connsiteX6" fmla="*/ 419208 w 822811"/>
              <a:gd name="connsiteY6" fmla="*/ 673301 h 675217"/>
              <a:gd name="connsiteX7" fmla="*/ 809733 w 822811"/>
              <a:gd name="connsiteY7" fmla="*/ 501851 h 675217"/>
              <a:gd name="connsiteX0" fmla="*/ 793064 w 807689"/>
              <a:gd name="connsiteY0" fmla="*/ 518520 h 676979"/>
              <a:gd name="connsiteX1" fmla="*/ 700195 w 807689"/>
              <a:gd name="connsiteY1" fmla="*/ 178001 h 676979"/>
              <a:gd name="connsiteX2" fmla="*/ 404920 w 807689"/>
              <a:gd name="connsiteY2" fmla="*/ 1789 h 676979"/>
              <a:gd name="connsiteX3" fmla="*/ 133458 w 807689"/>
              <a:gd name="connsiteY3" fmla="*/ 101801 h 676979"/>
              <a:gd name="connsiteX4" fmla="*/ 108 w 807689"/>
              <a:gd name="connsiteY4" fmla="*/ 335164 h 676979"/>
              <a:gd name="connsiteX5" fmla="*/ 114408 w 807689"/>
              <a:gd name="connsiteY5" fmla="*/ 601864 h 676979"/>
              <a:gd name="connsiteX6" fmla="*/ 419208 w 807689"/>
              <a:gd name="connsiteY6" fmla="*/ 673301 h 676979"/>
              <a:gd name="connsiteX7" fmla="*/ 793064 w 807689"/>
              <a:gd name="connsiteY7" fmla="*/ 518520 h 676979"/>
              <a:gd name="connsiteX0" fmla="*/ 769308 w 783933"/>
              <a:gd name="connsiteY0" fmla="*/ 518520 h 676979"/>
              <a:gd name="connsiteX1" fmla="*/ 676439 w 783933"/>
              <a:gd name="connsiteY1" fmla="*/ 178001 h 676979"/>
              <a:gd name="connsiteX2" fmla="*/ 381164 w 783933"/>
              <a:gd name="connsiteY2" fmla="*/ 1789 h 676979"/>
              <a:gd name="connsiteX3" fmla="*/ 109702 w 783933"/>
              <a:gd name="connsiteY3" fmla="*/ 101801 h 676979"/>
              <a:gd name="connsiteX4" fmla="*/ 164 w 783933"/>
              <a:gd name="connsiteY4" fmla="*/ 335164 h 676979"/>
              <a:gd name="connsiteX5" fmla="*/ 90652 w 783933"/>
              <a:gd name="connsiteY5" fmla="*/ 601864 h 676979"/>
              <a:gd name="connsiteX6" fmla="*/ 395452 w 783933"/>
              <a:gd name="connsiteY6" fmla="*/ 673301 h 676979"/>
              <a:gd name="connsiteX7" fmla="*/ 769308 w 783933"/>
              <a:gd name="connsiteY7" fmla="*/ 518520 h 676979"/>
              <a:gd name="connsiteX0" fmla="*/ 769308 w 783978"/>
              <a:gd name="connsiteY0" fmla="*/ 506913 h 665372"/>
              <a:gd name="connsiteX1" fmla="*/ 676439 w 783978"/>
              <a:gd name="connsiteY1" fmla="*/ 166394 h 665372"/>
              <a:gd name="connsiteX2" fmla="*/ 378782 w 783978"/>
              <a:gd name="connsiteY2" fmla="*/ 2088 h 665372"/>
              <a:gd name="connsiteX3" fmla="*/ 109702 w 783978"/>
              <a:gd name="connsiteY3" fmla="*/ 90194 h 665372"/>
              <a:gd name="connsiteX4" fmla="*/ 164 w 783978"/>
              <a:gd name="connsiteY4" fmla="*/ 323557 h 665372"/>
              <a:gd name="connsiteX5" fmla="*/ 90652 w 783978"/>
              <a:gd name="connsiteY5" fmla="*/ 590257 h 665372"/>
              <a:gd name="connsiteX6" fmla="*/ 395452 w 783978"/>
              <a:gd name="connsiteY6" fmla="*/ 661694 h 665372"/>
              <a:gd name="connsiteX7" fmla="*/ 769308 w 783978"/>
              <a:gd name="connsiteY7" fmla="*/ 506913 h 665372"/>
              <a:gd name="connsiteX0" fmla="*/ 769308 w 783978"/>
              <a:gd name="connsiteY0" fmla="*/ 506913 h 663975"/>
              <a:gd name="connsiteX1" fmla="*/ 676439 w 783978"/>
              <a:gd name="connsiteY1" fmla="*/ 166394 h 663975"/>
              <a:gd name="connsiteX2" fmla="*/ 378782 w 783978"/>
              <a:gd name="connsiteY2" fmla="*/ 2088 h 663975"/>
              <a:gd name="connsiteX3" fmla="*/ 109702 w 783978"/>
              <a:gd name="connsiteY3" fmla="*/ 90194 h 663975"/>
              <a:gd name="connsiteX4" fmla="*/ 164 w 783978"/>
              <a:gd name="connsiteY4" fmla="*/ 323557 h 663975"/>
              <a:gd name="connsiteX5" fmla="*/ 90652 w 783978"/>
              <a:gd name="connsiteY5" fmla="*/ 578351 h 663975"/>
              <a:gd name="connsiteX6" fmla="*/ 395452 w 783978"/>
              <a:gd name="connsiteY6" fmla="*/ 661694 h 663975"/>
              <a:gd name="connsiteX7" fmla="*/ 769308 w 783978"/>
              <a:gd name="connsiteY7" fmla="*/ 506913 h 66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3978" h="663975">
                <a:moveTo>
                  <a:pt x="769308" y="506913"/>
                </a:moveTo>
                <a:cubicBezTo>
                  <a:pt x="816139" y="424363"/>
                  <a:pt x="741527" y="250531"/>
                  <a:pt x="676439" y="166394"/>
                </a:cubicBezTo>
                <a:cubicBezTo>
                  <a:pt x="611351" y="82257"/>
                  <a:pt x="473238" y="14788"/>
                  <a:pt x="378782" y="2088"/>
                </a:cubicBezTo>
                <a:cubicBezTo>
                  <a:pt x="284326" y="-10612"/>
                  <a:pt x="172805" y="36616"/>
                  <a:pt x="109702" y="90194"/>
                </a:cubicBezTo>
                <a:cubicBezTo>
                  <a:pt x="46599" y="143772"/>
                  <a:pt x="3339" y="242198"/>
                  <a:pt x="164" y="323557"/>
                </a:cubicBezTo>
                <a:cubicBezTo>
                  <a:pt x="-3011" y="404916"/>
                  <a:pt x="40646" y="518820"/>
                  <a:pt x="90652" y="578351"/>
                </a:cubicBezTo>
                <a:cubicBezTo>
                  <a:pt x="140658" y="637882"/>
                  <a:pt x="282343" y="673600"/>
                  <a:pt x="395452" y="661694"/>
                </a:cubicBezTo>
                <a:cubicBezTo>
                  <a:pt x="508561" y="649788"/>
                  <a:pt x="722477" y="589463"/>
                  <a:pt x="769308" y="506913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5" name="Freihandform: Form 44">
            <a:extLst>
              <a:ext uri="{FF2B5EF4-FFF2-40B4-BE49-F238E27FC236}">
                <a16:creationId xmlns:a16="http://schemas.microsoft.com/office/drawing/2014/main" id="{34E10BCA-0B46-474F-8620-3A9206944983}"/>
              </a:ext>
            </a:extLst>
          </p:cNvPr>
          <p:cNvSpPr/>
          <p:nvPr/>
        </p:nvSpPr>
        <p:spPr>
          <a:xfrm>
            <a:off x="4142920" y="5052424"/>
            <a:ext cx="702142" cy="736659"/>
          </a:xfrm>
          <a:custGeom>
            <a:avLst/>
            <a:gdLst>
              <a:gd name="connsiteX0" fmla="*/ 625603 w 701021"/>
              <a:gd name="connsiteY0" fmla="*/ 62694 h 729649"/>
              <a:gd name="connsiteX1" fmla="*/ 406528 w 701021"/>
              <a:gd name="connsiteY1" fmla="*/ 782 h 729649"/>
              <a:gd name="connsiteX2" fmla="*/ 123159 w 701021"/>
              <a:gd name="connsiteY2" fmla="*/ 100794 h 729649"/>
              <a:gd name="connsiteX3" fmla="*/ 4097 w 701021"/>
              <a:gd name="connsiteY3" fmla="*/ 353207 h 729649"/>
              <a:gd name="connsiteX4" fmla="*/ 39815 w 701021"/>
              <a:gd name="connsiteY4" fmla="*/ 550850 h 729649"/>
              <a:gd name="connsiteX5" fmla="*/ 158878 w 701021"/>
              <a:gd name="connsiteY5" fmla="*/ 681819 h 729649"/>
              <a:gd name="connsiteX6" fmla="*/ 458915 w 701021"/>
              <a:gd name="connsiteY6" fmla="*/ 719919 h 729649"/>
              <a:gd name="connsiteX7" fmla="*/ 666084 w 701021"/>
              <a:gd name="connsiteY7" fmla="*/ 515132 h 729649"/>
              <a:gd name="connsiteX8" fmla="*/ 697040 w 701021"/>
              <a:gd name="connsiteY8" fmla="*/ 210332 h 729649"/>
              <a:gd name="connsiteX9" fmla="*/ 625603 w 701021"/>
              <a:gd name="connsiteY9" fmla="*/ 62694 h 729649"/>
              <a:gd name="connsiteX0" fmla="*/ 626076 w 701494"/>
              <a:gd name="connsiteY0" fmla="*/ 62694 h 735017"/>
              <a:gd name="connsiteX1" fmla="*/ 407001 w 701494"/>
              <a:gd name="connsiteY1" fmla="*/ 782 h 735017"/>
              <a:gd name="connsiteX2" fmla="*/ 123632 w 701494"/>
              <a:gd name="connsiteY2" fmla="*/ 100794 h 735017"/>
              <a:gd name="connsiteX3" fmla="*/ 4570 w 701494"/>
              <a:gd name="connsiteY3" fmla="*/ 353207 h 735017"/>
              <a:gd name="connsiteX4" fmla="*/ 40288 w 701494"/>
              <a:gd name="connsiteY4" fmla="*/ 550850 h 735017"/>
              <a:gd name="connsiteX5" fmla="*/ 185545 w 701494"/>
              <a:gd name="connsiteY5" fmla="*/ 700869 h 735017"/>
              <a:gd name="connsiteX6" fmla="*/ 459388 w 701494"/>
              <a:gd name="connsiteY6" fmla="*/ 719919 h 735017"/>
              <a:gd name="connsiteX7" fmla="*/ 666557 w 701494"/>
              <a:gd name="connsiteY7" fmla="*/ 515132 h 735017"/>
              <a:gd name="connsiteX8" fmla="*/ 697513 w 701494"/>
              <a:gd name="connsiteY8" fmla="*/ 210332 h 735017"/>
              <a:gd name="connsiteX9" fmla="*/ 626076 w 701494"/>
              <a:gd name="connsiteY9" fmla="*/ 62694 h 735017"/>
              <a:gd name="connsiteX0" fmla="*/ 626076 w 701494"/>
              <a:gd name="connsiteY0" fmla="*/ 62694 h 735017"/>
              <a:gd name="connsiteX1" fmla="*/ 407001 w 701494"/>
              <a:gd name="connsiteY1" fmla="*/ 782 h 735017"/>
              <a:gd name="connsiteX2" fmla="*/ 123632 w 701494"/>
              <a:gd name="connsiteY2" fmla="*/ 100794 h 735017"/>
              <a:gd name="connsiteX3" fmla="*/ 4570 w 701494"/>
              <a:gd name="connsiteY3" fmla="*/ 322251 h 735017"/>
              <a:gd name="connsiteX4" fmla="*/ 40288 w 701494"/>
              <a:gd name="connsiteY4" fmla="*/ 550850 h 735017"/>
              <a:gd name="connsiteX5" fmla="*/ 185545 w 701494"/>
              <a:gd name="connsiteY5" fmla="*/ 700869 h 735017"/>
              <a:gd name="connsiteX6" fmla="*/ 459388 w 701494"/>
              <a:gd name="connsiteY6" fmla="*/ 719919 h 735017"/>
              <a:gd name="connsiteX7" fmla="*/ 666557 w 701494"/>
              <a:gd name="connsiteY7" fmla="*/ 515132 h 735017"/>
              <a:gd name="connsiteX8" fmla="*/ 697513 w 701494"/>
              <a:gd name="connsiteY8" fmla="*/ 210332 h 735017"/>
              <a:gd name="connsiteX9" fmla="*/ 626076 w 701494"/>
              <a:gd name="connsiteY9" fmla="*/ 62694 h 735017"/>
              <a:gd name="connsiteX0" fmla="*/ 626724 w 702142"/>
              <a:gd name="connsiteY0" fmla="*/ 62460 h 734783"/>
              <a:gd name="connsiteX1" fmla="*/ 407649 w 702142"/>
              <a:gd name="connsiteY1" fmla="*/ 548 h 734783"/>
              <a:gd name="connsiteX2" fmla="*/ 133805 w 702142"/>
              <a:gd name="connsiteY2" fmla="*/ 93416 h 734783"/>
              <a:gd name="connsiteX3" fmla="*/ 5218 w 702142"/>
              <a:gd name="connsiteY3" fmla="*/ 322017 h 734783"/>
              <a:gd name="connsiteX4" fmla="*/ 40936 w 702142"/>
              <a:gd name="connsiteY4" fmla="*/ 550616 h 734783"/>
              <a:gd name="connsiteX5" fmla="*/ 186193 w 702142"/>
              <a:gd name="connsiteY5" fmla="*/ 700635 h 734783"/>
              <a:gd name="connsiteX6" fmla="*/ 460036 w 702142"/>
              <a:gd name="connsiteY6" fmla="*/ 719685 h 734783"/>
              <a:gd name="connsiteX7" fmla="*/ 667205 w 702142"/>
              <a:gd name="connsiteY7" fmla="*/ 514898 h 734783"/>
              <a:gd name="connsiteX8" fmla="*/ 698161 w 702142"/>
              <a:gd name="connsiteY8" fmla="*/ 210098 h 734783"/>
              <a:gd name="connsiteX9" fmla="*/ 626724 w 702142"/>
              <a:gd name="connsiteY9" fmla="*/ 62460 h 734783"/>
              <a:gd name="connsiteX0" fmla="*/ 626724 w 702142"/>
              <a:gd name="connsiteY0" fmla="*/ 62501 h 734824"/>
              <a:gd name="connsiteX1" fmla="*/ 407649 w 702142"/>
              <a:gd name="connsiteY1" fmla="*/ 589 h 734824"/>
              <a:gd name="connsiteX2" fmla="*/ 133805 w 702142"/>
              <a:gd name="connsiteY2" fmla="*/ 93457 h 734824"/>
              <a:gd name="connsiteX3" fmla="*/ 5218 w 702142"/>
              <a:gd name="connsiteY3" fmla="*/ 322058 h 734824"/>
              <a:gd name="connsiteX4" fmla="*/ 40936 w 702142"/>
              <a:gd name="connsiteY4" fmla="*/ 550657 h 734824"/>
              <a:gd name="connsiteX5" fmla="*/ 186193 w 702142"/>
              <a:gd name="connsiteY5" fmla="*/ 700676 h 734824"/>
              <a:gd name="connsiteX6" fmla="*/ 460036 w 702142"/>
              <a:gd name="connsiteY6" fmla="*/ 719726 h 734824"/>
              <a:gd name="connsiteX7" fmla="*/ 667205 w 702142"/>
              <a:gd name="connsiteY7" fmla="*/ 514939 h 734824"/>
              <a:gd name="connsiteX8" fmla="*/ 698161 w 702142"/>
              <a:gd name="connsiteY8" fmla="*/ 226808 h 734824"/>
              <a:gd name="connsiteX9" fmla="*/ 626724 w 702142"/>
              <a:gd name="connsiteY9" fmla="*/ 62501 h 734824"/>
              <a:gd name="connsiteX0" fmla="*/ 626724 w 702142"/>
              <a:gd name="connsiteY0" fmla="*/ 62501 h 736659"/>
              <a:gd name="connsiteX1" fmla="*/ 407649 w 702142"/>
              <a:gd name="connsiteY1" fmla="*/ 589 h 736659"/>
              <a:gd name="connsiteX2" fmla="*/ 133805 w 702142"/>
              <a:gd name="connsiteY2" fmla="*/ 93457 h 736659"/>
              <a:gd name="connsiteX3" fmla="*/ 5218 w 702142"/>
              <a:gd name="connsiteY3" fmla="*/ 322058 h 736659"/>
              <a:gd name="connsiteX4" fmla="*/ 40936 w 702142"/>
              <a:gd name="connsiteY4" fmla="*/ 550657 h 736659"/>
              <a:gd name="connsiteX5" fmla="*/ 186193 w 702142"/>
              <a:gd name="connsiteY5" fmla="*/ 700676 h 736659"/>
              <a:gd name="connsiteX6" fmla="*/ 460036 w 702142"/>
              <a:gd name="connsiteY6" fmla="*/ 722108 h 736659"/>
              <a:gd name="connsiteX7" fmla="*/ 667205 w 702142"/>
              <a:gd name="connsiteY7" fmla="*/ 514939 h 736659"/>
              <a:gd name="connsiteX8" fmla="*/ 698161 w 702142"/>
              <a:gd name="connsiteY8" fmla="*/ 226808 h 736659"/>
              <a:gd name="connsiteX9" fmla="*/ 626724 w 702142"/>
              <a:gd name="connsiteY9" fmla="*/ 62501 h 73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2142" h="736659">
                <a:moveTo>
                  <a:pt x="626724" y="62501"/>
                </a:moveTo>
                <a:cubicBezTo>
                  <a:pt x="578305" y="24798"/>
                  <a:pt x="489802" y="-4570"/>
                  <a:pt x="407649" y="589"/>
                </a:cubicBezTo>
                <a:cubicBezTo>
                  <a:pt x="325496" y="5748"/>
                  <a:pt x="200877" y="39879"/>
                  <a:pt x="133805" y="93457"/>
                </a:cubicBezTo>
                <a:cubicBezTo>
                  <a:pt x="66733" y="147035"/>
                  <a:pt x="20696" y="245858"/>
                  <a:pt x="5218" y="322058"/>
                </a:cubicBezTo>
                <a:cubicBezTo>
                  <a:pt x="-10260" y="398258"/>
                  <a:pt x="10774" y="487554"/>
                  <a:pt x="40936" y="550657"/>
                </a:cubicBezTo>
                <a:cubicBezTo>
                  <a:pt x="71098" y="613760"/>
                  <a:pt x="116343" y="672101"/>
                  <a:pt x="186193" y="700676"/>
                </a:cubicBezTo>
                <a:cubicBezTo>
                  <a:pt x="256043" y="729251"/>
                  <a:pt x="379867" y="753064"/>
                  <a:pt x="460036" y="722108"/>
                </a:cubicBezTo>
                <a:cubicBezTo>
                  <a:pt x="540205" y="691152"/>
                  <a:pt x="627518" y="599870"/>
                  <a:pt x="667205" y="514939"/>
                </a:cubicBezTo>
                <a:cubicBezTo>
                  <a:pt x="706893" y="430008"/>
                  <a:pt x="705305" y="303405"/>
                  <a:pt x="698161" y="226808"/>
                </a:cubicBezTo>
                <a:cubicBezTo>
                  <a:pt x="691017" y="150211"/>
                  <a:pt x="675143" y="100204"/>
                  <a:pt x="626724" y="62501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6" name="Freihandform: Form 45">
            <a:extLst>
              <a:ext uri="{FF2B5EF4-FFF2-40B4-BE49-F238E27FC236}">
                <a16:creationId xmlns:a16="http://schemas.microsoft.com/office/drawing/2014/main" id="{EB0ECB45-F0AC-476D-9FAD-0FD91B5EF2E9}"/>
              </a:ext>
            </a:extLst>
          </p:cNvPr>
          <p:cNvSpPr/>
          <p:nvPr/>
        </p:nvSpPr>
        <p:spPr>
          <a:xfrm>
            <a:off x="4947878" y="4873923"/>
            <a:ext cx="729171" cy="699228"/>
          </a:xfrm>
          <a:custGeom>
            <a:avLst/>
            <a:gdLst>
              <a:gd name="connsiteX0" fmla="*/ 10285 w 751173"/>
              <a:gd name="connsiteY0" fmla="*/ 148835 h 712351"/>
              <a:gd name="connsiteX1" fmla="*/ 210310 w 751173"/>
              <a:gd name="connsiteY1" fmla="*/ 13104 h 712351"/>
              <a:gd name="connsiteX2" fmla="*/ 512728 w 751173"/>
              <a:gd name="connsiteY2" fmla="*/ 25010 h 712351"/>
              <a:gd name="connsiteX3" fmla="*/ 707991 w 751173"/>
              <a:gd name="connsiteY3" fmla="*/ 186935 h 712351"/>
              <a:gd name="connsiteX4" fmla="*/ 743710 w 751173"/>
              <a:gd name="connsiteY4" fmla="*/ 425060 h 712351"/>
              <a:gd name="connsiteX5" fmla="*/ 600835 w 751173"/>
              <a:gd name="connsiteY5" fmla="*/ 656041 h 712351"/>
              <a:gd name="connsiteX6" fmla="*/ 298416 w 751173"/>
              <a:gd name="connsiteY6" fmla="*/ 701285 h 712351"/>
              <a:gd name="connsiteX7" fmla="*/ 57910 w 751173"/>
              <a:gd name="connsiteY7" fmla="*/ 491735 h 712351"/>
              <a:gd name="connsiteX8" fmla="*/ 10285 w 751173"/>
              <a:gd name="connsiteY8" fmla="*/ 148835 h 712351"/>
              <a:gd name="connsiteX0" fmla="*/ 12265 w 741247"/>
              <a:gd name="connsiteY0" fmla="*/ 156482 h 712855"/>
              <a:gd name="connsiteX1" fmla="*/ 200384 w 741247"/>
              <a:gd name="connsiteY1" fmla="*/ 13608 h 712855"/>
              <a:gd name="connsiteX2" fmla="*/ 502802 w 741247"/>
              <a:gd name="connsiteY2" fmla="*/ 25514 h 712855"/>
              <a:gd name="connsiteX3" fmla="*/ 698065 w 741247"/>
              <a:gd name="connsiteY3" fmla="*/ 187439 h 712855"/>
              <a:gd name="connsiteX4" fmla="*/ 733784 w 741247"/>
              <a:gd name="connsiteY4" fmla="*/ 425564 h 712855"/>
              <a:gd name="connsiteX5" fmla="*/ 590909 w 741247"/>
              <a:gd name="connsiteY5" fmla="*/ 656545 h 712855"/>
              <a:gd name="connsiteX6" fmla="*/ 288490 w 741247"/>
              <a:gd name="connsiteY6" fmla="*/ 701789 h 712855"/>
              <a:gd name="connsiteX7" fmla="*/ 47984 w 741247"/>
              <a:gd name="connsiteY7" fmla="*/ 492239 h 712855"/>
              <a:gd name="connsiteX8" fmla="*/ 12265 w 741247"/>
              <a:gd name="connsiteY8" fmla="*/ 156482 h 712855"/>
              <a:gd name="connsiteX0" fmla="*/ 12265 w 741247"/>
              <a:gd name="connsiteY0" fmla="*/ 149325 h 705698"/>
              <a:gd name="connsiteX1" fmla="*/ 200384 w 741247"/>
              <a:gd name="connsiteY1" fmla="*/ 18357 h 705698"/>
              <a:gd name="connsiteX2" fmla="*/ 502802 w 741247"/>
              <a:gd name="connsiteY2" fmla="*/ 18357 h 705698"/>
              <a:gd name="connsiteX3" fmla="*/ 698065 w 741247"/>
              <a:gd name="connsiteY3" fmla="*/ 180282 h 705698"/>
              <a:gd name="connsiteX4" fmla="*/ 733784 w 741247"/>
              <a:gd name="connsiteY4" fmla="*/ 418407 h 705698"/>
              <a:gd name="connsiteX5" fmla="*/ 590909 w 741247"/>
              <a:gd name="connsiteY5" fmla="*/ 649388 h 705698"/>
              <a:gd name="connsiteX6" fmla="*/ 288490 w 741247"/>
              <a:gd name="connsiteY6" fmla="*/ 694632 h 705698"/>
              <a:gd name="connsiteX7" fmla="*/ 47984 w 741247"/>
              <a:gd name="connsiteY7" fmla="*/ 485082 h 705698"/>
              <a:gd name="connsiteX8" fmla="*/ 12265 w 741247"/>
              <a:gd name="connsiteY8" fmla="*/ 149325 h 705698"/>
              <a:gd name="connsiteX0" fmla="*/ 12265 w 740636"/>
              <a:gd name="connsiteY0" fmla="*/ 149637 h 706010"/>
              <a:gd name="connsiteX1" fmla="*/ 200384 w 740636"/>
              <a:gd name="connsiteY1" fmla="*/ 18669 h 706010"/>
              <a:gd name="connsiteX2" fmla="*/ 502802 w 740636"/>
              <a:gd name="connsiteY2" fmla="*/ 18669 h 706010"/>
              <a:gd name="connsiteX3" fmla="*/ 695684 w 740636"/>
              <a:gd name="connsiteY3" fmla="*/ 185357 h 706010"/>
              <a:gd name="connsiteX4" fmla="*/ 733784 w 740636"/>
              <a:gd name="connsiteY4" fmla="*/ 418719 h 706010"/>
              <a:gd name="connsiteX5" fmla="*/ 590909 w 740636"/>
              <a:gd name="connsiteY5" fmla="*/ 649700 h 706010"/>
              <a:gd name="connsiteX6" fmla="*/ 288490 w 740636"/>
              <a:gd name="connsiteY6" fmla="*/ 694944 h 706010"/>
              <a:gd name="connsiteX7" fmla="*/ 47984 w 740636"/>
              <a:gd name="connsiteY7" fmla="*/ 485394 h 706010"/>
              <a:gd name="connsiteX8" fmla="*/ 12265 w 740636"/>
              <a:gd name="connsiteY8" fmla="*/ 149637 h 706010"/>
              <a:gd name="connsiteX0" fmla="*/ 12265 w 740636"/>
              <a:gd name="connsiteY0" fmla="*/ 143371 h 699744"/>
              <a:gd name="connsiteX1" fmla="*/ 200384 w 740636"/>
              <a:gd name="connsiteY1" fmla="*/ 12403 h 699744"/>
              <a:gd name="connsiteX2" fmla="*/ 502802 w 740636"/>
              <a:gd name="connsiteY2" fmla="*/ 24309 h 699744"/>
              <a:gd name="connsiteX3" fmla="*/ 695684 w 740636"/>
              <a:gd name="connsiteY3" fmla="*/ 179091 h 699744"/>
              <a:gd name="connsiteX4" fmla="*/ 733784 w 740636"/>
              <a:gd name="connsiteY4" fmla="*/ 412453 h 699744"/>
              <a:gd name="connsiteX5" fmla="*/ 590909 w 740636"/>
              <a:gd name="connsiteY5" fmla="*/ 643434 h 699744"/>
              <a:gd name="connsiteX6" fmla="*/ 288490 w 740636"/>
              <a:gd name="connsiteY6" fmla="*/ 688678 h 699744"/>
              <a:gd name="connsiteX7" fmla="*/ 47984 w 740636"/>
              <a:gd name="connsiteY7" fmla="*/ 479128 h 699744"/>
              <a:gd name="connsiteX8" fmla="*/ 12265 w 740636"/>
              <a:gd name="connsiteY8" fmla="*/ 143371 h 699744"/>
              <a:gd name="connsiteX0" fmla="*/ 12265 w 729171"/>
              <a:gd name="connsiteY0" fmla="*/ 143371 h 699228"/>
              <a:gd name="connsiteX1" fmla="*/ 200384 w 729171"/>
              <a:gd name="connsiteY1" fmla="*/ 12403 h 699228"/>
              <a:gd name="connsiteX2" fmla="*/ 502802 w 729171"/>
              <a:gd name="connsiteY2" fmla="*/ 24309 h 699228"/>
              <a:gd name="connsiteX3" fmla="*/ 695684 w 729171"/>
              <a:gd name="connsiteY3" fmla="*/ 179091 h 699228"/>
              <a:gd name="connsiteX4" fmla="*/ 719496 w 729171"/>
              <a:gd name="connsiteY4" fmla="*/ 431503 h 699228"/>
              <a:gd name="connsiteX5" fmla="*/ 590909 w 729171"/>
              <a:gd name="connsiteY5" fmla="*/ 643434 h 699228"/>
              <a:gd name="connsiteX6" fmla="*/ 288490 w 729171"/>
              <a:gd name="connsiteY6" fmla="*/ 688678 h 699228"/>
              <a:gd name="connsiteX7" fmla="*/ 47984 w 729171"/>
              <a:gd name="connsiteY7" fmla="*/ 479128 h 699228"/>
              <a:gd name="connsiteX8" fmla="*/ 12265 w 729171"/>
              <a:gd name="connsiteY8" fmla="*/ 143371 h 699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9171" h="699228">
                <a:moveTo>
                  <a:pt x="12265" y="143371"/>
                </a:moveTo>
                <a:cubicBezTo>
                  <a:pt x="37665" y="65584"/>
                  <a:pt x="118628" y="32247"/>
                  <a:pt x="200384" y="12403"/>
                </a:cubicBezTo>
                <a:cubicBezTo>
                  <a:pt x="282140" y="-7441"/>
                  <a:pt x="420252" y="-3472"/>
                  <a:pt x="502802" y="24309"/>
                </a:cubicBezTo>
                <a:cubicBezTo>
                  <a:pt x="585352" y="52090"/>
                  <a:pt x="659568" y="111225"/>
                  <a:pt x="695684" y="179091"/>
                </a:cubicBezTo>
                <a:cubicBezTo>
                  <a:pt x="731800" y="246957"/>
                  <a:pt x="736958" y="354113"/>
                  <a:pt x="719496" y="431503"/>
                </a:cubicBezTo>
                <a:cubicBezTo>
                  <a:pt x="702034" y="508893"/>
                  <a:pt x="662743" y="600571"/>
                  <a:pt x="590909" y="643434"/>
                </a:cubicBezTo>
                <a:cubicBezTo>
                  <a:pt x="519075" y="686297"/>
                  <a:pt x="378977" y="716062"/>
                  <a:pt x="288490" y="688678"/>
                </a:cubicBezTo>
                <a:cubicBezTo>
                  <a:pt x="198003" y="661294"/>
                  <a:pt x="94022" y="570013"/>
                  <a:pt x="47984" y="479128"/>
                </a:cubicBezTo>
                <a:cubicBezTo>
                  <a:pt x="1946" y="388243"/>
                  <a:pt x="-13135" y="221158"/>
                  <a:pt x="12265" y="143371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7" name="Freihandform: Form 46">
            <a:extLst>
              <a:ext uri="{FF2B5EF4-FFF2-40B4-BE49-F238E27FC236}">
                <a16:creationId xmlns:a16="http://schemas.microsoft.com/office/drawing/2014/main" id="{9128D2D6-0FAB-4232-8705-52D00466680A}"/>
              </a:ext>
            </a:extLst>
          </p:cNvPr>
          <p:cNvSpPr/>
          <p:nvPr/>
        </p:nvSpPr>
        <p:spPr>
          <a:xfrm>
            <a:off x="4894055" y="4245063"/>
            <a:ext cx="715011" cy="706819"/>
          </a:xfrm>
          <a:custGeom>
            <a:avLst/>
            <a:gdLst>
              <a:gd name="connsiteX0" fmla="*/ 38623 w 728025"/>
              <a:gd name="connsiteY0" fmla="*/ 669836 h 710372"/>
              <a:gd name="connsiteX1" fmla="*/ 14810 w 728025"/>
              <a:gd name="connsiteY1" fmla="*/ 386467 h 710372"/>
              <a:gd name="connsiteX2" fmla="*/ 131491 w 728025"/>
              <a:gd name="connsiteY2" fmla="*/ 129292 h 710372"/>
              <a:gd name="connsiteX3" fmla="*/ 310085 w 728025"/>
              <a:gd name="connsiteY3" fmla="*/ 7849 h 710372"/>
              <a:gd name="connsiteX4" fmla="*/ 552973 w 728025"/>
              <a:gd name="connsiteY4" fmla="*/ 36424 h 710372"/>
              <a:gd name="connsiteX5" fmla="*/ 707754 w 728025"/>
              <a:gd name="connsiteY5" fmla="*/ 234067 h 710372"/>
              <a:gd name="connsiteX6" fmla="*/ 712516 w 728025"/>
              <a:gd name="connsiteY6" fmla="*/ 479336 h 710372"/>
              <a:gd name="connsiteX7" fmla="*/ 581548 w 728025"/>
              <a:gd name="connsiteY7" fmla="*/ 646024 h 710372"/>
              <a:gd name="connsiteX8" fmla="*/ 348185 w 728025"/>
              <a:gd name="connsiteY8" fmla="*/ 705555 h 710372"/>
              <a:gd name="connsiteX9" fmla="*/ 38623 w 728025"/>
              <a:gd name="connsiteY9" fmla="*/ 669836 h 710372"/>
              <a:gd name="connsiteX0" fmla="*/ 32116 w 721518"/>
              <a:gd name="connsiteY0" fmla="*/ 669836 h 709265"/>
              <a:gd name="connsiteX1" fmla="*/ 20209 w 721518"/>
              <a:gd name="connsiteY1" fmla="*/ 412661 h 709265"/>
              <a:gd name="connsiteX2" fmla="*/ 124984 w 721518"/>
              <a:gd name="connsiteY2" fmla="*/ 129292 h 709265"/>
              <a:gd name="connsiteX3" fmla="*/ 303578 w 721518"/>
              <a:gd name="connsiteY3" fmla="*/ 7849 h 709265"/>
              <a:gd name="connsiteX4" fmla="*/ 546466 w 721518"/>
              <a:gd name="connsiteY4" fmla="*/ 36424 h 709265"/>
              <a:gd name="connsiteX5" fmla="*/ 701247 w 721518"/>
              <a:gd name="connsiteY5" fmla="*/ 234067 h 709265"/>
              <a:gd name="connsiteX6" fmla="*/ 706009 w 721518"/>
              <a:gd name="connsiteY6" fmla="*/ 479336 h 709265"/>
              <a:gd name="connsiteX7" fmla="*/ 575041 w 721518"/>
              <a:gd name="connsiteY7" fmla="*/ 646024 h 709265"/>
              <a:gd name="connsiteX8" fmla="*/ 341678 w 721518"/>
              <a:gd name="connsiteY8" fmla="*/ 705555 h 709265"/>
              <a:gd name="connsiteX9" fmla="*/ 32116 w 721518"/>
              <a:gd name="connsiteY9" fmla="*/ 669836 h 709265"/>
              <a:gd name="connsiteX0" fmla="*/ 32116 w 721518"/>
              <a:gd name="connsiteY0" fmla="*/ 657930 h 706109"/>
              <a:gd name="connsiteX1" fmla="*/ 20209 w 721518"/>
              <a:gd name="connsiteY1" fmla="*/ 412661 h 706109"/>
              <a:gd name="connsiteX2" fmla="*/ 124984 w 721518"/>
              <a:gd name="connsiteY2" fmla="*/ 129292 h 706109"/>
              <a:gd name="connsiteX3" fmla="*/ 303578 w 721518"/>
              <a:gd name="connsiteY3" fmla="*/ 7849 h 706109"/>
              <a:gd name="connsiteX4" fmla="*/ 546466 w 721518"/>
              <a:gd name="connsiteY4" fmla="*/ 36424 h 706109"/>
              <a:gd name="connsiteX5" fmla="*/ 701247 w 721518"/>
              <a:gd name="connsiteY5" fmla="*/ 234067 h 706109"/>
              <a:gd name="connsiteX6" fmla="*/ 706009 w 721518"/>
              <a:gd name="connsiteY6" fmla="*/ 479336 h 706109"/>
              <a:gd name="connsiteX7" fmla="*/ 575041 w 721518"/>
              <a:gd name="connsiteY7" fmla="*/ 646024 h 706109"/>
              <a:gd name="connsiteX8" fmla="*/ 341678 w 721518"/>
              <a:gd name="connsiteY8" fmla="*/ 705555 h 706109"/>
              <a:gd name="connsiteX9" fmla="*/ 32116 w 721518"/>
              <a:gd name="connsiteY9" fmla="*/ 657930 h 706109"/>
              <a:gd name="connsiteX0" fmla="*/ 25609 w 715011"/>
              <a:gd name="connsiteY0" fmla="*/ 657930 h 706819"/>
              <a:gd name="connsiteX1" fmla="*/ 13702 w 715011"/>
              <a:gd name="connsiteY1" fmla="*/ 412661 h 706819"/>
              <a:gd name="connsiteX2" fmla="*/ 118477 w 715011"/>
              <a:gd name="connsiteY2" fmla="*/ 129292 h 706819"/>
              <a:gd name="connsiteX3" fmla="*/ 297071 w 715011"/>
              <a:gd name="connsiteY3" fmla="*/ 7849 h 706819"/>
              <a:gd name="connsiteX4" fmla="*/ 539959 w 715011"/>
              <a:gd name="connsiteY4" fmla="*/ 36424 h 706819"/>
              <a:gd name="connsiteX5" fmla="*/ 694740 w 715011"/>
              <a:gd name="connsiteY5" fmla="*/ 234067 h 706819"/>
              <a:gd name="connsiteX6" fmla="*/ 699502 w 715011"/>
              <a:gd name="connsiteY6" fmla="*/ 479336 h 706819"/>
              <a:gd name="connsiteX7" fmla="*/ 568534 w 715011"/>
              <a:gd name="connsiteY7" fmla="*/ 646024 h 706819"/>
              <a:gd name="connsiteX8" fmla="*/ 335171 w 715011"/>
              <a:gd name="connsiteY8" fmla="*/ 705555 h 706819"/>
              <a:gd name="connsiteX9" fmla="*/ 25609 w 715011"/>
              <a:gd name="connsiteY9" fmla="*/ 657930 h 706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5011" h="706819">
                <a:moveTo>
                  <a:pt x="25609" y="657930"/>
                </a:moveTo>
                <a:cubicBezTo>
                  <a:pt x="-11300" y="601970"/>
                  <a:pt x="-1776" y="500767"/>
                  <a:pt x="13702" y="412661"/>
                </a:cubicBezTo>
                <a:cubicBezTo>
                  <a:pt x="29180" y="324555"/>
                  <a:pt x="71249" y="196761"/>
                  <a:pt x="118477" y="129292"/>
                </a:cubicBezTo>
                <a:cubicBezTo>
                  <a:pt x="165705" y="61823"/>
                  <a:pt x="226824" y="23327"/>
                  <a:pt x="297071" y="7849"/>
                </a:cubicBezTo>
                <a:cubicBezTo>
                  <a:pt x="367318" y="-7629"/>
                  <a:pt x="473681" y="-1279"/>
                  <a:pt x="539959" y="36424"/>
                </a:cubicBezTo>
                <a:cubicBezTo>
                  <a:pt x="606237" y="74127"/>
                  <a:pt x="668150" y="160248"/>
                  <a:pt x="694740" y="234067"/>
                </a:cubicBezTo>
                <a:cubicBezTo>
                  <a:pt x="721331" y="307886"/>
                  <a:pt x="720536" y="410677"/>
                  <a:pt x="699502" y="479336"/>
                </a:cubicBezTo>
                <a:cubicBezTo>
                  <a:pt x="678468" y="547995"/>
                  <a:pt x="629256" y="608321"/>
                  <a:pt x="568534" y="646024"/>
                </a:cubicBezTo>
                <a:cubicBezTo>
                  <a:pt x="507812" y="683727"/>
                  <a:pt x="425658" y="703571"/>
                  <a:pt x="335171" y="705555"/>
                </a:cubicBezTo>
                <a:cubicBezTo>
                  <a:pt x="244684" y="707539"/>
                  <a:pt x="62518" y="713890"/>
                  <a:pt x="25609" y="657930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B1C1045C-4AA2-43BD-B308-D0D0712DCF42}"/>
              </a:ext>
            </a:extLst>
          </p:cNvPr>
          <p:cNvSpPr/>
          <p:nvPr/>
        </p:nvSpPr>
        <p:spPr>
          <a:xfrm>
            <a:off x="4998387" y="1148009"/>
            <a:ext cx="695205" cy="755646"/>
          </a:xfrm>
          <a:custGeom>
            <a:avLst/>
            <a:gdLst>
              <a:gd name="connsiteX0" fmla="*/ 1848 w 676490"/>
              <a:gd name="connsiteY0" fmla="*/ 594001 h 725510"/>
              <a:gd name="connsiteX1" fmla="*/ 113766 w 676490"/>
              <a:gd name="connsiteY1" fmla="*/ 112989 h 725510"/>
              <a:gd name="connsiteX2" fmla="*/ 537629 w 676490"/>
              <a:gd name="connsiteY2" fmla="*/ 22501 h 725510"/>
              <a:gd name="connsiteX3" fmla="*/ 673360 w 676490"/>
              <a:gd name="connsiteY3" fmla="*/ 439220 h 725510"/>
              <a:gd name="connsiteX4" fmla="*/ 430473 w 676490"/>
              <a:gd name="connsiteY4" fmla="*/ 710682 h 725510"/>
              <a:gd name="connsiteX5" fmla="*/ 73285 w 676490"/>
              <a:gd name="connsiteY5" fmla="*/ 677345 h 725510"/>
              <a:gd name="connsiteX6" fmla="*/ 1848 w 676490"/>
              <a:gd name="connsiteY6" fmla="*/ 594001 h 725510"/>
              <a:gd name="connsiteX0" fmla="*/ 1848 w 676490"/>
              <a:gd name="connsiteY0" fmla="*/ 597432 h 728941"/>
              <a:gd name="connsiteX1" fmla="*/ 113766 w 676490"/>
              <a:gd name="connsiteY1" fmla="*/ 104513 h 728941"/>
              <a:gd name="connsiteX2" fmla="*/ 537629 w 676490"/>
              <a:gd name="connsiteY2" fmla="*/ 25932 h 728941"/>
              <a:gd name="connsiteX3" fmla="*/ 673360 w 676490"/>
              <a:gd name="connsiteY3" fmla="*/ 442651 h 728941"/>
              <a:gd name="connsiteX4" fmla="*/ 430473 w 676490"/>
              <a:gd name="connsiteY4" fmla="*/ 714113 h 728941"/>
              <a:gd name="connsiteX5" fmla="*/ 73285 w 676490"/>
              <a:gd name="connsiteY5" fmla="*/ 680776 h 728941"/>
              <a:gd name="connsiteX6" fmla="*/ 1848 w 676490"/>
              <a:gd name="connsiteY6" fmla="*/ 597432 h 728941"/>
              <a:gd name="connsiteX0" fmla="*/ 1848 w 682660"/>
              <a:gd name="connsiteY0" fmla="*/ 637601 h 769110"/>
              <a:gd name="connsiteX1" fmla="*/ 113766 w 682660"/>
              <a:gd name="connsiteY1" fmla="*/ 144682 h 769110"/>
              <a:gd name="connsiteX2" fmla="*/ 537629 w 682660"/>
              <a:gd name="connsiteY2" fmla="*/ 66101 h 769110"/>
              <a:gd name="connsiteX3" fmla="*/ 673360 w 682660"/>
              <a:gd name="connsiteY3" fmla="*/ 482820 h 769110"/>
              <a:gd name="connsiteX4" fmla="*/ 430473 w 682660"/>
              <a:gd name="connsiteY4" fmla="*/ 754282 h 769110"/>
              <a:gd name="connsiteX5" fmla="*/ 73285 w 682660"/>
              <a:gd name="connsiteY5" fmla="*/ 720945 h 769110"/>
              <a:gd name="connsiteX6" fmla="*/ 1848 w 682660"/>
              <a:gd name="connsiteY6" fmla="*/ 637601 h 769110"/>
              <a:gd name="connsiteX0" fmla="*/ 2034 w 682846"/>
              <a:gd name="connsiteY0" fmla="*/ 637601 h 764504"/>
              <a:gd name="connsiteX1" fmla="*/ 113952 w 682846"/>
              <a:gd name="connsiteY1" fmla="*/ 144682 h 764504"/>
              <a:gd name="connsiteX2" fmla="*/ 537815 w 682846"/>
              <a:gd name="connsiteY2" fmla="*/ 66101 h 764504"/>
              <a:gd name="connsiteX3" fmla="*/ 673546 w 682846"/>
              <a:gd name="connsiteY3" fmla="*/ 482820 h 764504"/>
              <a:gd name="connsiteX4" fmla="*/ 430659 w 682846"/>
              <a:gd name="connsiteY4" fmla="*/ 749519 h 764504"/>
              <a:gd name="connsiteX5" fmla="*/ 73471 w 682846"/>
              <a:gd name="connsiteY5" fmla="*/ 720945 h 764504"/>
              <a:gd name="connsiteX6" fmla="*/ 2034 w 682846"/>
              <a:gd name="connsiteY6" fmla="*/ 637601 h 764504"/>
              <a:gd name="connsiteX0" fmla="*/ 17468 w 698280"/>
              <a:gd name="connsiteY0" fmla="*/ 637601 h 757468"/>
              <a:gd name="connsiteX1" fmla="*/ 129386 w 698280"/>
              <a:gd name="connsiteY1" fmla="*/ 144682 h 757468"/>
              <a:gd name="connsiteX2" fmla="*/ 553249 w 698280"/>
              <a:gd name="connsiteY2" fmla="*/ 66101 h 757468"/>
              <a:gd name="connsiteX3" fmla="*/ 688980 w 698280"/>
              <a:gd name="connsiteY3" fmla="*/ 482820 h 757468"/>
              <a:gd name="connsiteX4" fmla="*/ 446093 w 698280"/>
              <a:gd name="connsiteY4" fmla="*/ 749519 h 757468"/>
              <a:gd name="connsiteX5" fmla="*/ 17468 w 698280"/>
              <a:gd name="connsiteY5" fmla="*/ 637601 h 757468"/>
              <a:gd name="connsiteX0" fmla="*/ 18024 w 694073"/>
              <a:gd name="connsiteY0" fmla="*/ 659799 h 761288"/>
              <a:gd name="connsiteX1" fmla="*/ 125179 w 694073"/>
              <a:gd name="connsiteY1" fmla="*/ 145449 h 761288"/>
              <a:gd name="connsiteX2" fmla="*/ 549042 w 694073"/>
              <a:gd name="connsiteY2" fmla="*/ 66868 h 761288"/>
              <a:gd name="connsiteX3" fmla="*/ 684773 w 694073"/>
              <a:gd name="connsiteY3" fmla="*/ 483587 h 761288"/>
              <a:gd name="connsiteX4" fmla="*/ 441886 w 694073"/>
              <a:gd name="connsiteY4" fmla="*/ 750286 h 761288"/>
              <a:gd name="connsiteX5" fmla="*/ 18024 w 694073"/>
              <a:gd name="connsiteY5" fmla="*/ 659799 h 761288"/>
              <a:gd name="connsiteX0" fmla="*/ 21289 w 691258"/>
              <a:gd name="connsiteY0" fmla="*/ 614776 h 715826"/>
              <a:gd name="connsiteX1" fmla="*/ 114156 w 691258"/>
              <a:gd name="connsiteY1" fmla="*/ 117095 h 715826"/>
              <a:gd name="connsiteX2" fmla="*/ 552307 w 691258"/>
              <a:gd name="connsiteY2" fmla="*/ 21845 h 715826"/>
              <a:gd name="connsiteX3" fmla="*/ 688038 w 691258"/>
              <a:gd name="connsiteY3" fmla="*/ 438564 h 715826"/>
              <a:gd name="connsiteX4" fmla="*/ 445151 w 691258"/>
              <a:gd name="connsiteY4" fmla="*/ 705263 h 715826"/>
              <a:gd name="connsiteX5" fmla="*/ 21289 w 691258"/>
              <a:gd name="connsiteY5" fmla="*/ 614776 h 715826"/>
              <a:gd name="connsiteX0" fmla="*/ 21289 w 695205"/>
              <a:gd name="connsiteY0" fmla="*/ 654596 h 755646"/>
              <a:gd name="connsiteX1" fmla="*/ 114156 w 695205"/>
              <a:gd name="connsiteY1" fmla="*/ 156915 h 755646"/>
              <a:gd name="connsiteX2" fmla="*/ 552307 w 695205"/>
              <a:gd name="connsiteY2" fmla="*/ 61665 h 755646"/>
              <a:gd name="connsiteX3" fmla="*/ 688038 w 695205"/>
              <a:gd name="connsiteY3" fmla="*/ 478384 h 755646"/>
              <a:gd name="connsiteX4" fmla="*/ 445151 w 695205"/>
              <a:gd name="connsiteY4" fmla="*/ 745083 h 755646"/>
              <a:gd name="connsiteX5" fmla="*/ 21289 w 695205"/>
              <a:gd name="connsiteY5" fmla="*/ 654596 h 755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5205" h="755646">
                <a:moveTo>
                  <a:pt x="21289" y="654596"/>
                </a:moveTo>
                <a:cubicBezTo>
                  <a:pt x="-33877" y="556568"/>
                  <a:pt x="25653" y="255737"/>
                  <a:pt x="114156" y="156915"/>
                </a:cubicBezTo>
                <a:cubicBezTo>
                  <a:pt x="202659" y="58093"/>
                  <a:pt x="404273" y="-82401"/>
                  <a:pt x="552307" y="61665"/>
                </a:cubicBezTo>
                <a:cubicBezTo>
                  <a:pt x="700341" y="205731"/>
                  <a:pt x="705897" y="364481"/>
                  <a:pt x="688038" y="478384"/>
                </a:cubicBezTo>
                <a:cubicBezTo>
                  <a:pt x="670179" y="592287"/>
                  <a:pt x="545163" y="705396"/>
                  <a:pt x="445151" y="745083"/>
                </a:cubicBezTo>
                <a:cubicBezTo>
                  <a:pt x="333232" y="770880"/>
                  <a:pt x="76455" y="752624"/>
                  <a:pt x="21289" y="654596"/>
                </a:cubicBez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36A4DE4-F512-4017-AF06-9859F76A70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34" y="376509"/>
            <a:ext cx="8540797" cy="6252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88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94F2959-C1FD-4249-870F-7619A0FF7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08" y="130059"/>
            <a:ext cx="7602583" cy="6454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758475C7-7F08-4BB6-9A61-7F304E810CEF}"/>
              </a:ext>
            </a:extLst>
          </p:cNvPr>
          <p:cNvGrpSpPr/>
          <p:nvPr/>
        </p:nvGrpSpPr>
        <p:grpSpPr>
          <a:xfrm>
            <a:off x="1071640" y="687977"/>
            <a:ext cx="400110" cy="3701143"/>
            <a:chOff x="1071640" y="687977"/>
            <a:chExt cx="400110" cy="3701143"/>
          </a:xfrm>
        </p:grpSpPr>
        <p:cxnSp>
          <p:nvCxnSpPr>
            <p:cNvPr id="3" name="Gerade Verbindung mit Pfeil 2">
              <a:extLst>
                <a:ext uri="{FF2B5EF4-FFF2-40B4-BE49-F238E27FC236}">
                  <a16:creationId xmlns:a16="http://schemas.microsoft.com/office/drawing/2014/main" id="{178BFD87-6049-47AE-BFE1-FA259664155B}"/>
                </a:ext>
              </a:extLst>
            </p:cNvPr>
            <p:cNvCxnSpPr/>
            <p:nvPr/>
          </p:nvCxnSpPr>
          <p:spPr>
            <a:xfrm flipV="1">
              <a:off x="1471749" y="687977"/>
              <a:ext cx="0" cy="370114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CF22C698-5BFF-4E0F-AA58-00FC2C38730B}"/>
                </a:ext>
              </a:extLst>
            </p:cNvPr>
            <p:cNvSpPr txBox="1"/>
            <p:nvPr/>
          </p:nvSpPr>
          <p:spPr>
            <a:xfrm rot="16200000">
              <a:off x="684274" y="3095732"/>
              <a:ext cx="11748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2000" dirty="0"/>
                <a:t>Energie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6495754-12BF-4CCD-8D29-216FAB3FE90B}"/>
              </a:ext>
            </a:extLst>
          </p:cNvPr>
          <p:cNvGrpSpPr/>
          <p:nvPr/>
        </p:nvGrpSpPr>
        <p:grpSpPr>
          <a:xfrm>
            <a:off x="2037806" y="2325189"/>
            <a:ext cx="407477" cy="2063931"/>
            <a:chOff x="2037806" y="2325189"/>
            <a:chExt cx="407477" cy="2063931"/>
          </a:xfrm>
        </p:grpSpPr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54980B60-807A-418A-806F-9D7BBD53BC03}"/>
                </a:ext>
              </a:extLst>
            </p:cNvPr>
            <p:cNvCxnSpPr/>
            <p:nvPr/>
          </p:nvCxnSpPr>
          <p:spPr>
            <a:xfrm flipV="1">
              <a:off x="2037806" y="2325189"/>
              <a:ext cx="0" cy="2063931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D4C600B-7982-4669-A823-776BABE55C22}"/>
                </a:ext>
              </a:extLst>
            </p:cNvPr>
            <p:cNvSpPr txBox="1"/>
            <p:nvPr/>
          </p:nvSpPr>
          <p:spPr>
            <a:xfrm>
              <a:off x="2063447" y="320782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l-GR" dirty="0"/>
                <a:t>Δ</a:t>
              </a:r>
              <a:r>
                <a:rPr lang="de-DE" baseline="-25000" dirty="0"/>
                <a:t>t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D92F281F-DCE1-4108-8309-54C473C0743B}"/>
              </a:ext>
            </a:extLst>
          </p:cNvPr>
          <p:cNvGrpSpPr/>
          <p:nvPr/>
        </p:nvGrpSpPr>
        <p:grpSpPr>
          <a:xfrm>
            <a:off x="2351314" y="2325189"/>
            <a:ext cx="1872327" cy="1031965"/>
            <a:chOff x="2351314" y="2325189"/>
            <a:chExt cx="1872327" cy="1031965"/>
          </a:xfrm>
        </p:grpSpPr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27C0A11D-4A83-4D50-88C0-59298C0A3A20}"/>
                </a:ext>
              </a:extLst>
            </p:cNvPr>
            <p:cNvGrpSpPr/>
            <p:nvPr/>
          </p:nvGrpSpPr>
          <p:grpSpPr>
            <a:xfrm>
              <a:off x="2351314" y="2325189"/>
              <a:ext cx="1872327" cy="1031965"/>
              <a:chOff x="2351314" y="2325189"/>
              <a:chExt cx="1872327" cy="1031965"/>
            </a:xfrm>
          </p:grpSpPr>
          <p:grpSp>
            <p:nvGrpSpPr>
              <p:cNvPr id="24" name="Gruppieren 23">
                <a:extLst>
                  <a:ext uri="{FF2B5EF4-FFF2-40B4-BE49-F238E27FC236}">
                    <a16:creationId xmlns:a16="http://schemas.microsoft.com/office/drawing/2014/main" id="{64C04EA2-9764-48CC-B378-617B329D63FB}"/>
                  </a:ext>
                </a:extLst>
              </p:cNvPr>
              <p:cNvGrpSpPr/>
              <p:nvPr/>
            </p:nvGrpSpPr>
            <p:grpSpPr>
              <a:xfrm>
                <a:off x="2351314" y="2325189"/>
                <a:ext cx="1872327" cy="390099"/>
                <a:chOff x="2351314" y="2325189"/>
                <a:chExt cx="1872327" cy="390099"/>
              </a:xfrm>
            </p:grpSpPr>
            <p:grpSp>
              <p:nvGrpSpPr>
                <p:cNvPr id="27" name="Gruppieren 26">
                  <a:extLst>
                    <a:ext uri="{FF2B5EF4-FFF2-40B4-BE49-F238E27FC236}">
                      <a16:creationId xmlns:a16="http://schemas.microsoft.com/office/drawing/2014/main" id="{70A556BA-1015-4635-9882-F8504603CDAA}"/>
                    </a:ext>
                  </a:extLst>
                </p:cNvPr>
                <p:cNvGrpSpPr/>
                <p:nvPr/>
              </p:nvGrpSpPr>
              <p:grpSpPr>
                <a:xfrm>
                  <a:off x="2351314" y="2325189"/>
                  <a:ext cx="505097" cy="383177"/>
                  <a:chOff x="2351314" y="2325189"/>
                  <a:chExt cx="505097" cy="383177"/>
                </a:xfrm>
              </p:grpSpPr>
              <p:sp>
                <p:nvSpPr>
                  <p:cNvPr id="34" name="Textfeld 33">
                    <a:extLst>
                      <a:ext uri="{FF2B5EF4-FFF2-40B4-BE49-F238E27FC236}">
                        <a16:creationId xmlns:a16="http://schemas.microsoft.com/office/drawing/2014/main" id="{C9411873-65AB-4FF1-B197-D5A6FDF636CA}"/>
                      </a:ext>
                    </a:extLst>
                  </p:cNvPr>
                  <p:cNvSpPr txBox="1"/>
                  <p:nvPr/>
                </p:nvSpPr>
                <p:spPr>
                  <a:xfrm>
                    <a:off x="2370466" y="2339034"/>
                    <a:ext cx="4667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de-DE" dirty="0" err="1"/>
                      <a:t>d</a:t>
                    </a:r>
                    <a:r>
                      <a:rPr lang="de-DE" baseline="-25000" dirty="0" err="1"/>
                      <a:t>xy</a:t>
                    </a:r>
                    <a:endParaRPr lang="de-DE" baseline="-25000" dirty="0"/>
                  </a:p>
                </p:txBody>
              </p:sp>
              <p:cxnSp>
                <p:nvCxnSpPr>
                  <p:cNvPr id="35" name="Gerader Verbinder 34">
                    <a:extLst>
                      <a:ext uri="{FF2B5EF4-FFF2-40B4-BE49-F238E27FC236}">
                        <a16:creationId xmlns:a16="http://schemas.microsoft.com/office/drawing/2014/main" id="{F3726E0C-20E5-4DF8-9B44-0CBF814E3A99}"/>
                      </a:ext>
                    </a:extLst>
                  </p:cNvPr>
                  <p:cNvCxnSpPr/>
                  <p:nvPr/>
                </p:nvCxnSpPr>
                <p:spPr>
                  <a:xfrm>
                    <a:off x="2351314" y="2325189"/>
                    <a:ext cx="505097" cy="0"/>
                  </a:xfrm>
                  <a:prstGeom prst="line">
                    <a:avLst/>
                  </a:prstGeom>
                  <a:ln w="3492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Gruppieren 27">
                  <a:extLst>
                    <a:ext uri="{FF2B5EF4-FFF2-40B4-BE49-F238E27FC236}">
                      <a16:creationId xmlns:a16="http://schemas.microsoft.com/office/drawing/2014/main" id="{6A538DCE-B85A-4A31-AA0F-5C2004A2B70A}"/>
                    </a:ext>
                  </a:extLst>
                </p:cNvPr>
                <p:cNvGrpSpPr/>
                <p:nvPr/>
              </p:nvGrpSpPr>
              <p:grpSpPr>
                <a:xfrm>
                  <a:off x="3034929" y="2325189"/>
                  <a:ext cx="505097" cy="383177"/>
                  <a:chOff x="2351314" y="2325189"/>
                  <a:chExt cx="505097" cy="383177"/>
                </a:xfrm>
              </p:grpSpPr>
              <p:sp>
                <p:nvSpPr>
                  <p:cNvPr id="32" name="Textfeld 31">
                    <a:extLst>
                      <a:ext uri="{FF2B5EF4-FFF2-40B4-BE49-F238E27FC236}">
                        <a16:creationId xmlns:a16="http://schemas.microsoft.com/office/drawing/2014/main" id="{8E804B58-F973-4251-B7D3-F02A08D10C5D}"/>
                      </a:ext>
                    </a:extLst>
                  </p:cNvPr>
                  <p:cNvSpPr txBox="1"/>
                  <p:nvPr/>
                </p:nvSpPr>
                <p:spPr>
                  <a:xfrm>
                    <a:off x="2370466" y="2339034"/>
                    <a:ext cx="4667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de-DE" dirty="0" err="1"/>
                      <a:t>d</a:t>
                    </a:r>
                    <a:r>
                      <a:rPr lang="de-DE" baseline="-25000" dirty="0" err="1"/>
                      <a:t>xz</a:t>
                    </a:r>
                    <a:endParaRPr lang="de-DE" baseline="-25000" dirty="0"/>
                  </a:p>
                </p:txBody>
              </p:sp>
              <p:cxnSp>
                <p:nvCxnSpPr>
                  <p:cNvPr id="33" name="Gerader Verbinder 32">
                    <a:extLst>
                      <a:ext uri="{FF2B5EF4-FFF2-40B4-BE49-F238E27FC236}">
                        <a16:creationId xmlns:a16="http://schemas.microsoft.com/office/drawing/2014/main" id="{EF175D1C-717D-4D35-B4CC-773A0AF91A51}"/>
                      </a:ext>
                    </a:extLst>
                  </p:cNvPr>
                  <p:cNvCxnSpPr/>
                  <p:nvPr/>
                </p:nvCxnSpPr>
                <p:spPr>
                  <a:xfrm>
                    <a:off x="2351314" y="2325189"/>
                    <a:ext cx="505097" cy="0"/>
                  </a:xfrm>
                  <a:prstGeom prst="line">
                    <a:avLst/>
                  </a:prstGeom>
                  <a:ln w="3492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" name="Gruppieren 28">
                  <a:extLst>
                    <a:ext uri="{FF2B5EF4-FFF2-40B4-BE49-F238E27FC236}">
                      <a16:creationId xmlns:a16="http://schemas.microsoft.com/office/drawing/2014/main" id="{19C8EE17-0D1D-43F2-A586-25932A28EB68}"/>
                    </a:ext>
                  </a:extLst>
                </p:cNvPr>
                <p:cNvGrpSpPr/>
                <p:nvPr/>
              </p:nvGrpSpPr>
              <p:grpSpPr>
                <a:xfrm>
                  <a:off x="3718544" y="2332111"/>
                  <a:ext cx="505097" cy="383177"/>
                  <a:chOff x="2351314" y="2325189"/>
                  <a:chExt cx="505097" cy="383177"/>
                </a:xfrm>
              </p:grpSpPr>
              <p:sp>
                <p:nvSpPr>
                  <p:cNvPr id="30" name="Textfeld 29">
                    <a:extLst>
                      <a:ext uri="{FF2B5EF4-FFF2-40B4-BE49-F238E27FC236}">
                        <a16:creationId xmlns:a16="http://schemas.microsoft.com/office/drawing/2014/main" id="{C3E47BB8-B3E2-4C5B-899E-8DD3037C4125}"/>
                      </a:ext>
                    </a:extLst>
                  </p:cNvPr>
                  <p:cNvSpPr txBox="1"/>
                  <p:nvPr/>
                </p:nvSpPr>
                <p:spPr>
                  <a:xfrm>
                    <a:off x="2370466" y="2339034"/>
                    <a:ext cx="4667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de-DE" dirty="0" err="1"/>
                      <a:t>d</a:t>
                    </a:r>
                    <a:r>
                      <a:rPr lang="de-DE" baseline="-25000" dirty="0" err="1"/>
                      <a:t>yy</a:t>
                    </a:r>
                    <a:endParaRPr lang="de-DE" baseline="-25000" dirty="0"/>
                  </a:p>
                </p:txBody>
              </p:sp>
              <p:cxnSp>
                <p:nvCxnSpPr>
                  <p:cNvPr id="31" name="Gerader Verbinder 30">
                    <a:extLst>
                      <a:ext uri="{FF2B5EF4-FFF2-40B4-BE49-F238E27FC236}">
                        <a16:creationId xmlns:a16="http://schemas.microsoft.com/office/drawing/2014/main" id="{33B1F731-8506-412B-868D-7265D7EA9C8B}"/>
                      </a:ext>
                    </a:extLst>
                  </p:cNvPr>
                  <p:cNvCxnSpPr/>
                  <p:nvPr/>
                </p:nvCxnSpPr>
                <p:spPr>
                  <a:xfrm>
                    <a:off x="2351314" y="2325189"/>
                    <a:ext cx="505097" cy="0"/>
                  </a:xfrm>
                  <a:prstGeom prst="line">
                    <a:avLst/>
                  </a:prstGeom>
                  <a:ln w="3492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2AC4DD23-6943-481B-B146-161D0FDE0B4F}"/>
                  </a:ext>
                </a:extLst>
              </p:cNvPr>
              <p:cNvSpPr txBox="1"/>
              <p:nvPr/>
            </p:nvSpPr>
            <p:spPr>
              <a:xfrm>
                <a:off x="3120604" y="2987822"/>
                <a:ext cx="3337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dirty="0"/>
                  <a:t>t</a:t>
                </a:r>
                <a:r>
                  <a:rPr lang="de-DE" baseline="-25000" dirty="0"/>
                  <a:t>2</a:t>
                </a:r>
              </a:p>
            </p:txBody>
          </p:sp>
          <p:cxnSp>
            <p:nvCxnSpPr>
              <p:cNvPr id="26" name="Verbinder: gewinkelt 25">
                <a:extLst>
                  <a:ext uri="{FF2B5EF4-FFF2-40B4-BE49-F238E27FC236}">
                    <a16:creationId xmlns:a16="http://schemas.microsoft.com/office/drawing/2014/main" id="{E9A39AC4-7F20-4556-8779-3CDE8D1AC0D7}"/>
                  </a:ext>
                </a:extLst>
              </p:cNvPr>
              <p:cNvCxnSpPr>
                <a:cxnSpLocks/>
                <a:stCxn id="34" idx="1"/>
                <a:endCxn id="25" idx="0"/>
              </p:cNvCxnSpPr>
              <p:nvPr/>
            </p:nvCxnSpPr>
            <p:spPr>
              <a:xfrm rot="10800000" flipH="1" flipV="1">
                <a:off x="2370465" y="2523700"/>
                <a:ext cx="917011" cy="464122"/>
              </a:xfrm>
              <a:prstGeom prst="bentConnector4">
                <a:avLst>
                  <a:gd name="adj1" fmla="val -260"/>
                  <a:gd name="adj2" fmla="val 69894"/>
                </a:avLst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Verbinder: gewinkelt 22">
              <a:extLst>
                <a:ext uri="{FF2B5EF4-FFF2-40B4-BE49-F238E27FC236}">
                  <a16:creationId xmlns:a16="http://schemas.microsoft.com/office/drawing/2014/main" id="{618E84B9-AC8A-4958-BFD9-D0380AA2AACC}"/>
                </a:ext>
              </a:extLst>
            </p:cNvPr>
            <p:cNvCxnSpPr>
              <a:cxnSpLocks/>
              <a:stCxn id="30" idx="3"/>
              <a:endCxn id="25" idx="0"/>
            </p:cNvCxnSpPr>
            <p:nvPr/>
          </p:nvCxnSpPr>
          <p:spPr>
            <a:xfrm flipH="1">
              <a:off x="3287477" y="2530622"/>
              <a:ext cx="917013" cy="457200"/>
            </a:xfrm>
            <a:prstGeom prst="bentConnector4">
              <a:avLst>
                <a:gd name="adj1" fmla="val -1187"/>
                <a:gd name="adj2" fmla="val 70195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C18270C1-1FED-4651-8DFF-87DE16C4146F}"/>
              </a:ext>
            </a:extLst>
          </p:cNvPr>
          <p:cNvGrpSpPr/>
          <p:nvPr/>
        </p:nvGrpSpPr>
        <p:grpSpPr>
          <a:xfrm>
            <a:off x="2661985" y="4343026"/>
            <a:ext cx="1250985" cy="1027654"/>
            <a:chOff x="1473482" y="4559720"/>
            <a:chExt cx="1250985" cy="1027654"/>
          </a:xfrm>
        </p:grpSpPr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C093647E-D922-4407-9D7E-3F78DADBEA5B}"/>
                </a:ext>
              </a:extLst>
            </p:cNvPr>
            <p:cNvGrpSpPr/>
            <p:nvPr/>
          </p:nvGrpSpPr>
          <p:grpSpPr>
            <a:xfrm>
              <a:off x="1473483" y="4559720"/>
              <a:ext cx="1250984" cy="400110"/>
              <a:chOff x="1473483" y="4559720"/>
              <a:chExt cx="1250984" cy="400110"/>
            </a:xfrm>
          </p:grpSpPr>
          <p:grpSp>
            <p:nvGrpSpPr>
              <p:cNvPr id="41" name="Gruppieren 40">
                <a:extLst>
                  <a:ext uri="{FF2B5EF4-FFF2-40B4-BE49-F238E27FC236}">
                    <a16:creationId xmlns:a16="http://schemas.microsoft.com/office/drawing/2014/main" id="{3F2D4D65-5BC4-4D42-816D-A2EBD9AD698D}"/>
                  </a:ext>
                </a:extLst>
              </p:cNvPr>
              <p:cNvGrpSpPr/>
              <p:nvPr/>
            </p:nvGrpSpPr>
            <p:grpSpPr>
              <a:xfrm>
                <a:off x="1473483" y="4559720"/>
                <a:ext cx="1250984" cy="400110"/>
                <a:chOff x="1473483" y="4559720"/>
                <a:chExt cx="1250984" cy="400110"/>
              </a:xfrm>
            </p:grpSpPr>
            <p:sp>
              <p:nvSpPr>
                <p:cNvPr id="44" name="Textfeld 43">
                  <a:extLst>
                    <a:ext uri="{FF2B5EF4-FFF2-40B4-BE49-F238E27FC236}">
                      <a16:creationId xmlns:a16="http://schemas.microsoft.com/office/drawing/2014/main" id="{0E815E53-0055-4F46-8200-B1155E415C1D}"/>
                    </a:ext>
                  </a:extLst>
                </p:cNvPr>
                <p:cNvSpPr txBox="1"/>
                <p:nvPr/>
              </p:nvSpPr>
              <p:spPr>
                <a:xfrm>
                  <a:off x="1473483" y="4559720"/>
                  <a:ext cx="7441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de-DE" sz="2000" dirty="0"/>
                    <a:t>d</a:t>
                  </a:r>
                  <a:r>
                    <a:rPr lang="de-DE" sz="2000" baseline="-25000" dirty="0"/>
                    <a:t>x</a:t>
                  </a:r>
                  <a:r>
                    <a:rPr lang="de-DE" sz="2000" baseline="4000" dirty="0"/>
                    <a:t>2</a:t>
                  </a:r>
                  <a:r>
                    <a:rPr lang="de-DE" sz="2000" baseline="-25000" dirty="0"/>
                    <a:t>-y</a:t>
                  </a:r>
                  <a:r>
                    <a:rPr lang="de-DE" sz="2000" baseline="4000" dirty="0"/>
                    <a:t>2</a:t>
                  </a:r>
                </a:p>
              </p:txBody>
            </p:sp>
            <p:sp>
              <p:nvSpPr>
                <p:cNvPr id="45" name="Textfeld 44">
                  <a:extLst>
                    <a:ext uri="{FF2B5EF4-FFF2-40B4-BE49-F238E27FC236}">
                      <a16:creationId xmlns:a16="http://schemas.microsoft.com/office/drawing/2014/main" id="{55323B96-2936-4F4E-B36E-58E61CA136CC}"/>
                    </a:ext>
                  </a:extLst>
                </p:cNvPr>
                <p:cNvSpPr txBox="1"/>
                <p:nvPr/>
              </p:nvSpPr>
              <p:spPr>
                <a:xfrm>
                  <a:off x="2217597" y="4559720"/>
                  <a:ext cx="50687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de-DE" sz="2000" dirty="0"/>
                    <a:t>d</a:t>
                  </a:r>
                  <a:r>
                    <a:rPr lang="de-DE" sz="2000" baseline="-25000" dirty="0"/>
                    <a:t>z</a:t>
                  </a:r>
                  <a:r>
                    <a:rPr lang="de-DE" sz="2000" baseline="4000" dirty="0"/>
                    <a:t>2</a:t>
                  </a:r>
                </a:p>
              </p:txBody>
            </p:sp>
          </p:grpSp>
          <p:cxnSp>
            <p:nvCxnSpPr>
              <p:cNvPr id="42" name="Gerader Verbinder 41">
                <a:extLst>
                  <a:ext uri="{FF2B5EF4-FFF2-40B4-BE49-F238E27FC236}">
                    <a16:creationId xmlns:a16="http://schemas.microsoft.com/office/drawing/2014/main" id="{B7D87CD8-5DAB-484F-BB3E-DB91C50CACF0}"/>
                  </a:ext>
                </a:extLst>
              </p:cNvPr>
              <p:cNvCxnSpPr/>
              <p:nvPr/>
            </p:nvCxnSpPr>
            <p:spPr>
              <a:xfrm>
                <a:off x="1473483" y="4559720"/>
                <a:ext cx="505097" cy="0"/>
              </a:xfrm>
              <a:prstGeom prst="line">
                <a:avLst/>
              </a:prstGeom>
              <a:ln w="349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>
                <a:extLst>
                  <a:ext uri="{FF2B5EF4-FFF2-40B4-BE49-F238E27FC236}">
                    <a16:creationId xmlns:a16="http://schemas.microsoft.com/office/drawing/2014/main" id="{8D79478B-CC5F-4AEF-86D8-88553E928709}"/>
                  </a:ext>
                </a:extLst>
              </p:cNvPr>
              <p:cNvCxnSpPr/>
              <p:nvPr/>
            </p:nvCxnSpPr>
            <p:spPr>
              <a:xfrm>
                <a:off x="2219370" y="4559720"/>
                <a:ext cx="505097" cy="0"/>
              </a:xfrm>
              <a:prstGeom prst="line">
                <a:avLst/>
              </a:prstGeom>
              <a:ln w="349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BFBA2486-EA32-487A-8513-36AA9A47B40F}"/>
                </a:ext>
              </a:extLst>
            </p:cNvPr>
            <p:cNvSpPr txBox="1"/>
            <p:nvPr/>
          </p:nvSpPr>
          <p:spPr>
            <a:xfrm>
              <a:off x="1933545" y="521804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e</a:t>
              </a:r>
            </a:p>
          </p:txBody>
        </p:sp>
        <p:cxnSp>
          <p:nvCxnSpPr>
            <p:cNvPr id="39" name="Verbinder: gewinkelt 38">
              <a:extLst>
                <a:ext uri="{FF2B5EF4-FFF2-40B4-BE49-F238E27FC236}">
                  <a16:creationId xmlns:a16="http://schemas.microsoft.com/office/drawing/2014/main" id="{4DE0647D-43C3-4E37-A87A-8F47477963E2}"/>
                </a:ext>
              </a:extLst>
            </p:cNvPr>
            <p:cNvCxnSpPr>
              <a:stCxn id="44" idx="1"/>
              <a:endCxn id="38" idx="0"/>
            </p:cNvCxnSpPr>
            <p:nvPr/>
          </p:nvCxnSpPr>
          <p:spPr>
            <a:xfrm rot="10800000" flipH="1" flipV="1">
              <a:off x="1473482" y="4759774"/>
              <a:ext cx="616515" cy="458267"/>
            </a:xfrm>
            <a:prstGeom prst="bentConnector4">
              <a:avLst>
                <a:gd name="adj1" fmla="val 0"/>
                <a:gd name="adj2" fmla="val 718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Verbinder: gewinkelt 39">
              <a:extLst>
                <a:ext uri="{FF2B5EF4-FFF2-40B4-BE49-F238E27FC236}">
                  <a16:creationId xmlns:a16="http://schemas.microsoft.com/office/drawing/2014/main" id="{F9816A2F-B84D-4C36-8552-1F3AEB6F3BCD}"/>
                </a:ext>
              </a:extLst>
            </p:cNvPr>
            <p:cNvCxnSpPr>
              <a:stCxn id="45" idx="3"/>
              <a:endCxn id="38" idx="0"/>
            </p:cNvCxnSpPr>
            <p:nvPr/>
          </p:nvCxnSpPr>
          <p:spPr>
            <a:xfrm flipH="1">
              <a:off x="2089998" y="4759775"/>
              <a:ext cx="634469" cy="458267"/>
            </a:xfrm>
            <a:prstGeom prst="bentConnector4">
              <a:avLst>
                <a:gd name="adj1" fmla="val 1651"/>
                <a:gd name="adj2" fmla="val 718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4C4E79D6-0FCB-47E3-A05E-825C5A358718}"/>
              </a:ext>
            </a:extLst>
          </p:cNvPr>
          <p:cNvGrpSpPr/>
          <p:nvPr/>
        </p:nvGrpSpPr>
        <p:grpSpPr>
          <a:xfrm>
            <a:off x="5503817" y="644434"/>
            <a:ext cx="423514" cy="4040777"/>
            <a:chOff x="5503817" y="644434"/>
            <a:chExt cx="423514" cy="4040777"/>
          </a:xfrm>
        </p:grpSpPr>
        <p:cxnSp>
          <p:nvCxnSpPr>
            <p:cNvPr id="48" name="Gerade Verbindung mit Pfeil 47">
              <a:extLst>
                <a:ext uri="{FF2B5EF4-FFF2-40B4-BE49-F238E27FC236}">
                  <a16:creationId xmlns:a16="http://schemas.microsoft.com/office/drawing/2014/main" id="{55778528-79C5-4FB8-9129-F896A2D99AFF}"/>
                </a:ext>
              </a:extLst>
            </p:cNvPr>
            <p:cNvCxnSpPr/>
            <p:nvPr/>
          </p:nvCxnSpPr>
          <p:spPr>
            <a:xfrm flipV="1">
              <a:off x="5503817" y="644434"/>
              <a:ext cx="0" cy="4040777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3189B9C0-BBFD-4791-9817-5FA848366E28}"/>
                </a:ext>
              </a:extLst>
            </p:cNvPr>
            <p:cNvSpPr txBox="1"/>
            <p:nvPr/>
          </p:nvSpPr>
          <p:spPr>
            <a:xfrm>
              <a:off x="5503817" y="2480156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l-GR" dirty="0"/>
                <a:t>Δ</a:t>
              </a:r>
              <a:r>
                <a:rPr lang="de-DE" baseline="-25000" dirty="0"/>
                <a:t>0</a:t>
              </a: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718DFE1F-7144-4200-AD0A-80C505F0FA1D}"/>
              </a:ext>
            </a:extLst>
          </p:cNvPr>
          <p:cNvGrpSpPr/>
          <p:nvPr/>
        </p:nvGrpSpPr>
        <p:grpSpPr>
          <a:xfrm>
            <a:off x="6672101" y="588000"/>
            <a:ext cx="1250985" cy="1046704"/>
            <a:chOff x="1473482" y="4540670"/>
            <a:chExt cx="1250985" cy="1046704"/>
          </a:xfrm>
        </p:grpSpPr>
        <p:grpSp>
          <p:nvGrpSpPr>
            <p:cNvPr id="51" name="Gruppieren 50">
              <a:extLst>
                <a:ext uri="{FF2B5EF4-FFF2-40B4-BE49-F238E27FC236}">
                  <a16:creationId xmlns:a16="http://schemas.microsoft.com/office/drawing/2014/main" id="{EBFB66C3-2A55-4A25-92F1-7B7F3C42E091}"/>
                </a:ext>
              </a:extLst>
            </p:cNvPr>
            <p:cNvGrpSpPr/>
            <p:nvPr/>
          </p:nvGrpSpPr>
          <p:grpSpPr>
            <a:xfrm>
              <a:off x="1473483" y="4540670"/>
              <a:ext cx="1250984" cy="419160"/>
              <a:chOff x="1473483" y="4540670"/>
              <a:chExt cx="1250984" cy="419160"/>
            </a:xfrm>
          </p:grpSpPr>
          <p:grpSp>
            <p:nvGrpSpPr>
              <p:cNvPr id="55" name="Gruppieren 54">
                <a:extLst>
                  <a:ext uri="{FF2B5EF4-FFF2-40B4-BE49-F238E27FC236}">
                    <a16:creationId xmlns:a16="http://schemas.microsoft.com/office/drawing/2014/main" id="{E826854B-6409-42BA-90A8-ED793494A623}"/>
                  </a:ext>
                </a:extLst>
              </p:cNvPr>
              <p:cNvGrpSpPr/>
              <p:nvPr/>
            </p:nvGrpSpPr>
            <p:grpSpPr>
              <a:xfrm>
                <a:off x="1473483" y="4559720"/>
                <a:ext cx="1250984" cy="400110"/>
                <a:chOff x="1473483" y="4559720"/>
                <a:chExt cx="1250984" cy="400110"/>
              </a:xfrm>
            </p:grpSpPr>
            <p:sp>
              <p:nvSpPr>
                <p:cNvPr id="58" name="Textfeld 57">
                  <a:extLst>
                    <a:ext uri="{FF2B5EF4-FFF2-40B4-BE49-F238E27FC236}">
                      <a16:creationId xmlns:a16="http://schemas.microsoft.com/office/drawing/2014/main" id="{EA9AD53A-20B2-4014-A4F3-9CD986399DB4}"/>
                    </a:ext>
                  </a:extLst>
                </p:cNvPr>
                <p:cNvSpPr txBox="1"/>
                <p:nvPr/>
              </p:nvSpPr>
              <p:spPr>
                <a:xfrm>
                  <a:off x="1473483" y="4559720"/>
                  <a:ext cx="7441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de-DE" sz="2000" dirty="0"/>
                    <a:t>d</a:t>
                  </a:r>
                  <a:r>
                    <a:rPr lang="de-DE" sz="2000" baseline="-25000" dirty="0"/>
                    <a:t>x</a:t>
                  </a:r>
                  <a:r>
                    <a:rPr lang="de-DE" sz="2000" baseline="4000" dirty="0"/>
                    <a:t>2</a:t>
                  </a:r>
                  <a:r>
                    <a:rPr lang="de-DE" sz="2000" baseline="-25000" dirty="0"/>
                    <a:t>-y</a:t>
                  </a:r>
                  <a:r>
                    <a:rPr lang="de-DE" sz="2000" baseline="4000" dirty="0"/>
                    <a:t>2</a:t>
                  </a:r>
                </a:p>
              </p:txBody>
            </p:sp>
            <p:sp>
              <p:nvSpPr>
                <p:cNvPr id="59" name="Textfeld 58">
                  <a:extLst>
                    <a:ext uri="{FF2B5EF4-FFF2-40B4-BE49-F238E27FC236}">
                      <a16:creationId xmlns:a16="http://schemas.microsoft.com/office/drawing/2014/main" id="{4C8A9D13-8C0C-4FF9-A222-05CCA3F45653}"/>
                    </a:ext>
                  </a:extLst>
                </p:cNvPr>
                <p:cNvSpPr txBox="1"/>
                <p:nvPr/>
              </p:nvSpPr>
              <p:spPr>
                <a:xfrm>
                  <a:off x="2217597" y="4559720"/>
                  <a:ext cx="50687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de-DE" sz="2000" dirty="0"/>
                    <a:t>d</a:t>
                  </a:r>
                  <a:r>
                    <a:rPr lang="de-DE" sz="2000" baseline="-25000" dirty="0"/>
                    <a:t>z</a:t>
                  </a:r>
                  <a:r>
                    <a:rPr lang="de-DE" sz="2000" baseline="4000" dirty="0"/>
                    <a:t>2</a:t>
                  </a:r>
                </a:p>
              </p:txBody>
            </p:sp>
          </p:grpSp>
          <p:cxnSp>
            <p:nvCxnSpPr>
              <p:cNvPr id="56" name="Gerader Verbinder 55">
                <a:extLst>
                  <a:ext uri="{FF2B5EF4-FFF2-40B4-BE49-F238E27FC236}">
                    <a16:creationId xmlns:a16="http://schemas.microsoft.com/office/drawing/2014/main" id="{7CBF1E27-5BEC-4EDE-8B17-186464904FD8}"/>
                  </a:ext>
                </a:extLst>
              </p:cNvPr>
              <p:cNvCxnSpPr/>
              <p:nvPr/>
            </p:nvCxnSpPr>
            <p:spPr>
              <a:xfrm>
                <a:off x="1473483" y="4540670"/>
                <a:ext cx="505097" cy="0"/>
              </a:xfrm>
              <a:prstGeom prst="line">
                <a:avLst/>
              </a:prstGeom>
              <a:ln w="349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EAC36E99-1AC3-4680-9182-5DDBD851F283}"/>
                  </a:ext>
                </a:extLst>
              </p:cNvPr>
              <p:cNvCxnSpPr/>
              <p:nvPr/>
            </p:nvCxnSpPr>
            <p:spPr>
              <a:xfrm>
                <a:off x="2219370" y="4559720"/>
                <a:ext cx="505097" cy="0"/>
              </a:xfrm>
              <a:prstGeom prst="line">
                <a:avLst/>
              </a:prstGeom>
              <a:ln w="3492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8772655F-03B3-4AF7-936B-EAE58B77E833}"/>
                </a:ext>
              </a:extLst>
            </p:cNvPr>
            <p:cNvSpPr txBox="1"/>
            <p:nvPr/>
          </p:nvSpPr>
          <p:spPr>
            <a:xfrm>
              <a:off x="1933545" y="5218042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 err="1"/>
                <a:t>e</a:t>
              </a:r>
              <a:r>
                <a:rPr lang="de-DE" baseline="-25000" dirty="0" err="1"/>
                <a:t>g</a:t>
              </a:r>
              <a:endParaRPr lang="de-DE" baseline="-25000" dirty="0"/>
            </a:p>
          </p:txBody>
        </p:sp>
        <p:cxnSp>
          <p:nvCxnSpPr>
            <p:cNvPr id="53" name="Verbinder: gewinkelt 52">
              <a:extLst>
                <a:ext uri="{FF2B5EF4-FFF2-40B4-BE49-F238E27FC236}">
                  <a16:creationId xmlns:a16="http://schemas.microsoft.com/office/drawing/2014/main" id="{093DDD14-B4BC-46F7-A224-19844585DF07}"/>
                </a:ext>
              </a:extLst>
            </p:cNvPr>
            <p:cNvCxnSpPr>
              <a:stCxn id="58" idx="1"/>
              <a:endCxn id="52" idx="0"/>
            </p:cNvCxnSpPr>
            <p:nvPr/>
          </p:nvCxnSpPr>
          <p:spPr>
            <a:xfrm rot="10800000" flipH="1" flipV="1">
              <a:off x="1473482" y="4759774"/>
              <a:ext cx="658995" cy="458267"/>
            </a:xfrm>
            <a:prstGeom prst="bentConnector4">
              <a:avLst>
                <a:gd name="adj1" fmla="val -330"/>
                <a:gd name="adj2" fmla="val 718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Verbinder: gewinkelt 53">
              <a:extLst>
                <a:ext uri="{FF2B5EF4-FFF2-40B4-BE49-F238E27FC236}">
                  <a16:creationId xmlns:a16="http://schemas.microsoft.com/office/drawing/2014/main" id="{F7CD4321-BF76-4A6C-ACCE-A7CDFC8E3714}"/>
                </a:ext>
              </a:extLst>
            </p:cNvPr>
            <p:cNvCxnSpPr>
              <a:stCxn id="59" idx="3"/>
              <a:endCxn id="52" idx="0"/>
            </p:cNvCxnSpPr>
            <p:nvPr/>
          </p:nvCxnSpPr>
          <p:spPr>
            <a:xfrm flipH="1">
              <a:off x="2132478" y="4759775"/>
              <a:ext cx="591989" cy="458267"/>
            </a:xfrm>
            <a:prstGeom prst="bentConnector4">
              <a:avLst>
                <a:gd name="adj1" fmla="val -1839"/>
                <a:gd name="adj2" fmla="val 718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FB0F0922-4289-4BA0-835B-197150A9111F}"/>
              </a:ext>
            </a:extLst>
          </p:cNvPr>
          <p:cNvGrpSpPr/>
          <p:nvPr/>
        </p:nvGrpSpPr>
        <p:grpSpPr>
          <a:xfrm>
            <a:off x="6322422" y="4667795"/>
            <a:ext cx="1872327" cy="1031965"/>
            <a:chOff x="2351314" y="2325189"/>
            <a:chExt cx="1872327" cy="1031965"/>
          </a:xfrm>
        </p:grpSpPr>
        <p:grpSp>
          <p:nvGrpSpPr>
            <p:cNvPr id="63" name="Gruppieren 62">
              <a:extLst>
                <a:ext uri="{FF2B5EF4-FFF2-40B4-BE49-F238E27FC236}">
                  <a16:creationId xmlns:a16="http://schemas.microsoft.com/office/drawing/2014/main" id="{4A1F3B8F-9262-4525-AA71-E49280F14759}"/>
                </a:ext>
              </a:extLst>
            </p:cNvPr>
            <p:cNvGrpSpPr/>
            <p:nvPr/>
          </p:nvGrpSpPr>
          <p:grpSpPr>
            <a:xfrm>
              <a:off x="2351314" y="2325189"/>
              <a:ext cx="1872327" cy="1031965"/>
              <a:chOff x="2351314" y="2325189"/>
              <a:chExt cx="1872327" cy="1031965"/>
            </a:xfrm>
          </p:grpSpPr>
          <p:grpSp>
            <p:nvGrpSpPr>
              <p:cNvPr id="65" name="Gruppieren 64">
                <a:extLst>
                  <a:ext uri="{FF2B5EF4-FFF2-40B4-BE49-F238E27FC236}">
                    <a16:creationId xmlns:a16="http://schemas.microsoft.com/office/drawing/2014/main" id="{942F3A3E-8918-4E8A-B0F5-3C376A5C4F01}"/>
                  </a:ext>
                </a:extLst>
              </p:cNvPr>
              <p:cNvGrpSpPr/>
              <p:nvPr/>
            </p:nvGrpSpPr>
            <p:grpSpPr>
              <a:xfrm>
                <a:off x="2351314" y="2325189"/>
                <a:ext cx="1872327" cy="390099"/>
                <a:chOff x="2351314" y="2325189"/>
                <a:chExt cx="1872327" cy="390099"/>
              </a:xfrm>
            </p:grpSpPr>
            <p:grpSp>
              <p:nvGrpSpPr>
                <p:cNvPr id="68" name="Gruppieren 67">
                  <a:extLst>
                    <a:ext uri="{FF2B5EF4-FFF2-40B4-BE49-F238E27FC236}">
                      <a16:creationId xmlns:a16="http://schemas.microsoft.com/office/drawing/2014/main" id="{C29653A9-C375-4A6D-8118-257F489B6A4B}"/>
                    </a:ext>
                  </a:extLst>
                </p:cNvPr>
                <p:cNvGrpSpPr/>
                <p:nvPr/>
              </p:nvGrpSpPr>
              <p:grpSpPr>
                <a:xfrm>
                  <a:off x="2351314" y="2325189"/>
                  <a:ext cx="505097" cy="383177"/>
                  <a:chOff x="2351314" y="2325189"/>
                  <a:chExt cx="505097" cy="383177"/>
                </a:xfrm>
              </p:grpSpPr>
              <p:sp>
                <p:nvSpPr>
                  <p:cNvPr id="75" name="Textfeld 74">
                    <a:extLst>
                      <a:ext uri="{FF2B5EF4-FFF2-40B4-BE49-F238E27FC236}">
                        <a16:creationId xmlns:a16="http://schemas.microsoft.com/office/drawing/2014/main" id="{F84F1154-A2CA-4956-9BBB-B5D866DA1E3A}"/>
                      </a:ext>
                    </a:extLst>
                  </p:cNvPr>
                  <p:cNvSpPr txBox="1"/>
                  <p:nvPr/>
                </p:nvSpPr>
                <p:spPr>
                  <a:xfrm>
                    <a:off x="2370466" y="2339034"/>
                    <a:ext cx="4667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de-DE" dirty="0" err="1"/>
                      <a:t>d</a:t>
                    </a:r>
                    <a:r>
                      <a:rPr lang="de-DE" baseline="-25000" dirty="0" err="1"/>
                      <a:t>xy</a:t>
                    </a:r>
                    <a:endParaRPr lang="de-DE" baseline="-25000" dirty="0"/>
                  </a:p>
                </p:txBody>
              </p:sp>
              <p:cxnSp>
                <p:nvCxnSpPr>
                  <p:cNvPr id="76" name="Gerader Verbinder 75">
                    <a:extLst>
                      <a:ext uri="{FF2B5EF4-FFF2-40B4-BE49-F238E27FC236}">
                        <a16:creationId xmlns:a16="http://schemas.microsoft.com/office/drawing/2014/main" id="{8D6BED82-0C35-4082-9DD3-102D05049E13}"/>
                      </a:ext>
                    </a:extLst>
                  </p:cNvPr>
                  <p:cNvCxnSpPr/>
                  <p:nvPr/>
                </p:nvCxnSpPr>
                <p:spPr>
                  <a:xfrm>
                    <a:off x="2351314" y="2325189"/>
                    <a:ext cx="505097" cy="0"/>
                  </a:xfrm>
                  <a:prstGeom prst="line">
                    <a:avLst/>
                  </a:prstGeom>
                  <a:ln w="3492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9" name="Gruppieren 68">
                  <a:extLst>
                    <a:ext uri="{FF2B5EF4-FFF2-40B4-BE49-F238E27FC236}">
                      <a16:creationId xmlns:a16="http://schemas.microsoft.com/office/drawing/2014/main" id="{58763973-C2CF-4DA7-8AF4-BB086FFA5AB4}"/>
                    </a:ext>
                  </a:extLst>
                </p:cNvPr>
                <p:cNvGrpSpPr/>
                <p:nvPr/>
              </p:nvGrpSpPr>
              <p:grpSpPr>
                <a:xfrm>
                  <a:off x="3034929" y="2325189"/>
                  <a:ext cx="505097" cy="383177"/>
                  <a:chOff x="2351314" y="2325189"/>
                  <a:chExt cx="505097" cy="383177"/>
                </a:xfrm>
              </p:grpSpPr>
              <p:sp>
                <p:nvSpPr>
                  <p:cNvPr id="73" name="Textfeld 72">
                    <a:extLst>
                      <a:ext uri="{FF2B5EF4-FFF2-40B4-BE49-F238E27FC236}">
                        <a16:creationId xmlns:a16="http://schemas.microsoft.com/office/drawing/2014/main" id="{1FE5CBB0-FC74-41BC-BEA1-04B26E8E9CAF}"/>
                      </a:ext>
                    </a:extLst>
                  </p:cNvPr>
                  <p:cNvSpPr txBox="1"/>
                  <p:nvPr/>
                </p:nvSpPr>
                <p:spPr>
                  <a:xfrm>
                    <a:off x="2370466" y="2339034"/>
                    <a:ext cx="4667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de-DE" dirty="0" err="1"/>
                      <a:t>d</a:t>
                    </a:r>
                    <a:r>
                      <a:rPr lang="de-DE" baseline="-25000" dirty="0" err="1"/>
                      <a:t>xz</a:t>
                    </a:r>
                    <a:endParaRPr lang="de-DE" baseline="-25000" dirty="0"/>
                  </a:p>
                </p:txBody>
              </p:sp>
              <p:cxnSp>
                <p:nvCxnSpPr>
                  <p:cNvPr id="74" name="Gerader Verbinder 73">
                    <a:extLst>
                      <a:ext uri="{FF2B5EF4-FFF2-40B4-BE49-F238E27FC236}">
                        <a16:creationId xmlns:a16="http://schemas.microsoft.com/office/drawing/2014/main" id="{F76A69A9-BE0C-4D4F-A2C9-64A7B9C8849B}"/>
                      </a:ext>
                    </a:extLst>
                  </p:cNvPr>
                  <p:cNvCxnSpPr/>
                  <p:nvPr/>
                </p:nvCxnSpPr>
                <p:spPr>
                  <a:xfrm>
                    <a:off x="2351314" y="2325189"/>
                    <a:ext cx="505097" cy="0"/>
                  </a:xfrm>
                  <a:prstGeom prst="line">
                    <a:avLst/>
                  </a:prstGeom>
                  <a:ln w="3492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0" name="Gruppieren 69">
                  <a:extLst>
                    <a:ext uri="{FF2B5EF4-FFF2-40B4-BE49-F238E27FC236}">
                      <a16:creationId xmlns:a16="http://schemas.microsoft.com/office/drawing/2014/main" id="{17C741FE-D763-4228-98A8-4D0CECE0A9BB}"/>
                    </a:ext>
                  </a:extLst>
                </p:cNvPr>
                <p:cNvGrpSpPr/>
                <p:nvPr/>
              </p:nvGrpSpPr>
              <p:grpSpPr>
                <a:xfrm>
                  <a:off x="3718544" y="2332111"/>
                  <a:ext cx="505097" cy="383177"/>
                  <a:chOff x="2351314" y="2325189"/>
                  <a:chExt cx="505097" cy="383177"/>
                </a:xfrm>
              </p:grpSpPr>
              <p:sp>
                <p:nvSpPr>
                  <p:cNvPr id="71" name="Textfeld 70">
                    <a:extLst>
                      <a:ext uri="{FF2B5EF4-FFF2-40B4-BE49-F238E27FC236}">
                        <a16:creationId xmlns:a16="http://schemas.microsoft.com/office/drawing/2014/main" id="{ADEF088B-54B2-4EC5-A85A-CA6D8F74F9C8}"/>
                      </a:ext>
                    </a:extLst>
                  </p:cNvPr>
                  <p:cNvSpPr txBox="1"/>
                  <p:nvPr/>
                </p:nvSpPr>
                <p:spPr>
                  <a:xfrm>
                    <a:off x="2370466" y="2339034"/>
                    <a:ext cx="46679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de-DE" dirty="0" err="1"/>
                      <a:t>d</a:t>
                    </a:r>
                    <a:r>
                      <a:rPr lang="de-DE" baseline="-25000" dirty="0" err="1"/>
                      <a:t>yy</a:t>
                    </a:r>
                    <a:endParaRPr lang="de-DE" baseline="-25000" dirty="0"/>
                  </a:p>
                </p:txBody>
              </p:sp>
              <p:cxnSp>
                <p:nvCxnSpPr>
                  <p:cNvPr id="72" name="Gerader Verbinder 71">
                    <a:extLst>
                      <a:ext uri="{FF2B5EF4-FFF2-40B4-BE49-F238E27FC236}">
                        <a16:creationId xmlns:a16="http://schemas.microsoft.com/office/drawing/2014/main" id="{A49BE430-AC8E-4576-BF5F-086DEFD1AD53}"/>
                      </a:ext>
                    </a:extLst>
                  </p:cNvPr>
                  <p:cNvCxnSpPr/>
                  <p:nvPr/>
                </p:nvCxnSpPr>
                <p:spPr>
                  <a:xfrm>
                    <a:off x="2351314" y="2325189"/>
                    <a:ext cx="505097" cy="0"/>
                  </a:xfrm>
                  <a:prstGeom prst="line">
                    <a:avLst/>
                  </a:prstGeom>
                  <a:ln w="3492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AB075F6-E548-4ACB-AFDF-DC356E507BBA}"/>
                  </a:ext>
                </a:extLst>
              </p:cNvPr>
              <p:cNvSpPr txBox="1"/>
              <p:nvPr/>
            </p:nvSpPr>
            <p:spPr>
              <a:xfrm>
                <a:off x="3120604" y="298782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de-DE" dirty="0"/>
                  <a:t>t</a:t>
                </a:r>
                <a:r>
                  <a:rPr lang="de-DE" baseline="-25000" dirty="0"/>
                  <a:t>2g</a:t>
                </a:r>
              </a:p>
            </p:txBody>
          </p:sp>
          <p:cxnSp>
            <p:nvCxnSpPr>
              <p:cNvPr id="67" name="Verbinder: gewinkelt 66">
                <a:extLst>
                  <a:ext uri="{FF2B5EF4-FFF2-40B4-BE49-F238E27FC236}">
                    <a16:creationId xmlns:a16="http://schemas.microsoft.com/office/drawing/2014/main" id="{E6FC1A29-1AAF-453A-ACA6-F73A2FB2461E}"/>
                  </a:ext>
                </a:extLst>
              </p:cNvPr>
              <p:cNvCxnSpPr>
                <a:cxnSpLocks/>
                <a:stCxn id="75" idx="1"/>
                <a:endCxn id="66" idx="0"/>
              </p:cNvCxnSpPr>
              <p:nvPr/>
            </p:nvCxnSpPr>
            <p:spPr>
              <a:xfrm rot="10800000" flipH="1" flipV="1">
                <a:off x="2370466" y="2523700"/>
                <a:ext cx="959490" cy="464122"/>
              </a:xfrm>
              <a:prstGeom prst="bentConnector4">
                <a:avLst>
                  <a:gd name="adj1" fmla="val 1589"/>
                  <a:gd name="adj2" fmla="val 69894"/>
                </a:avLst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Verbinder: gewinkelt 63">
              <a:extLst>
                <a:ext uri="{FF2B5EF4-FFF2-40B4-BE49-F238E27FC236}">
                  <a16:creationId xmlns:a16="http://schemas.microsoft.com/office/drawing/2014/main" id="{93355F8D-CFDC-4915-B520-02713EFA5045}"/>
                </a:ext>
              </a:extLst>
            </p:cNvPr>
            <p:cNvCxnSpPr>
              <a:cxnSpLocks/>
              <a:stCxn id="71" idx="3"/>
              <a:endCxn id="66" idx="0"/>
            </p:cNvCxnSpPr>
            <p:nvPr/>
          </p:nvCxnSpPr>
          <p:spPr>
            <a:xfrm flipH="1">
              <a:off x="3329956" y="2530622"/>
              <a:ext cx="874534" cy="457200"/>
            </a:xfrm>
            <a:prstGeom prst="bentConnector4">
              <a:avLst>
                <a:gd name="adj1" fmla="val -249"/>
                <a:gd name="adj2" fmla="val 70195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Gerader Verbinder 81">
            <a:extLst>
              <a:ext uri="{FF2B5EF4-FFF2-40B4-BE49-F238E27FC236}">
                <a16:creationId xmlns:a16="http://schemas.microsoft.com/office/drawing/2014/main" id="{2948650C-B7BD-41D6-8E50-398C6106FEE4}"/>
              </a:ext>
            </a:extLst>
          </p:cNvPr>
          <p:cNvCxnSpPr>
            <a:cxnSpLocks/>
          </p:cNvCxnSpPr>
          <p:nvPr/>
        </p:nvCxnSpPr>
        <p:spPr>
          <a:xfrm flipV="1">
            <a:off x="3911197" y="588000"/>
            <a:ext cx="2759131" cy="3724310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>
            <a:extLst>
              <a:ext uri="{FF2B5EF4-FFF2-40B4-BE49-F238E27FC236}">
                <a16:creationId xmlns:a16="http://schemas.microsoft.com/office/drawing/2014/main" id="{E3D5E414-2463-405C-8C81-417F23AD5344}"/>
              </a:ext>
            </a:extLst>
          </p:cNvPr>
          <p:cNvCxnSpPr/>
          <p:nvPr/>
        </p:nvCxnSpPr>
        <p:spPr>
          <a:xfrm>
            <a:off x="4204490" y="2325189"/>
            <a:ext cx="2137083" cy="2342606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r Verbinder 87">
            <a:extLst>
              <a:ext uri="{FF2B5EF4-FFF2-40B4-BE49-F238E27FC236}">
                <a16:creationId xmlns:a16="http://schemas.microsoft.com/office/drawing/2014/main" id="{FB810B29-2DE1-4DAB-8F72-D0AE3CD3D7A8}"/>
              </a:ext>
            </a:extLst>
          </p:cNvPr>
          <p:cNvCxnSpPr>
            <a:cxnSpLocks/>
          </p:cNvCxnSpPr>
          <p:nvPr/>
        </p:nvCxnSpPr>
        <p:spPr>
          <a:xfrm flipV="1">
            <a:off x="7921313" y="237718"/>
            <a:ext cx="592154" cy="368478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r Verbinder 89">
            <a:extLst>
              <a:ext uri="{FF2B5EF4-FFF2-40B4-BE49-F238E27FC236}">
                <a16:creationId xmlns:a16="http://schemas.microsoft.com/office/drawing/2014/main" id="{DD3C99C1-0500-4D93-A5C1-699E89B95116}"/>
              </a:ext>
            </a:extLst>
          </p:cNvPr>
          <p:cNvCxnSpPr>
            <a:cxnSpLocks/>
          </p:cNvCxnSpPr>
          <p:nvPr/>
        </p:nvCxnSpPr>
        <p:spPr>
          <a:xfrm>
            <a:off x="7942200" y="644434"/>
            <a:ext cx="1335150" cy="1327241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>
            <a:extLst>
              <a:ext uri="{FF2B5EF4-FFF2-40B4-BE49-F238E27FC236}">
                <a16:creationId xmlns:a16="http://schemas.microsoft.com/office/drawing/2014/main" id="{803378B8-D34F-4ADF-A5A7-ADFA64C672ED}"/>
              </a:ext>
            </a:extLst>
          </p:cNvPr>
          <p:cNvCxnSpPr/>
          <p:nvPr/>
        </p:nvCxnSpPr>
        <p:spPr>
          <a:xfrm flipV="1">
            <a:off x="8175598" y="4343027"/>
            <a:ext cx="454052" cy="331690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FA68E957-88D8-4C4B-B6A0-CBE85F228C31}"/>
              </a:ext>
            </a:extLst>
          </p:cNvPr>
          <p:cNvCxnSpPr/>
          <p:nvPr/>
        </p:nvCxnSpPr>
        <p:spPr>
          <a:xfrm>
            <a:off x="8194749" y="4667795"/>
            <a:ext cx="511101" cy="218531"/>
          </a:xfrm>
          <a:prstGeom prst="line">
            <a:avLst/>
          </a:prstGeom>
          <a:ln w="2222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feld 96">
            <a:extLst>
              <a:ext uri="{FF2B5EF4-FFF2-40B4-BE49-F238E27FC236}">
                <a16:creationId xmlns:a16="http://schemas.microsoft.com/office/drawing/2014/main" id="{E1AA64E9-CE9D-4A99-A50A-637E3C6A657C}"/>
              </a:ext>
            </a:extLst>
          </p:cNvPr>
          <p:cNvSpPr txBox="1"/>
          <p:nvPr/>
        </p:nvSpPr>
        <p:spPr>
          <a:xfrm>
            <a:off x="2582571" y="5888033"/>
            <a:ext cx="1409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 err="1"/>
              <a:t>Tetradeder</a:t>
            </a:r>
            <a:endParaRPr lang="de-DE" sz="2000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9572D8B5-A416-44AC-A821-59CE8CC62A4C}"/>
              </a:ext>
            </a:extLst>
          </p:cNvPr>
          <p:cNvSpPr txBox="1"/>
          <p:nvPr/>
        </p:nvSpPr>
        <p:spPr>
          <a:xfrm>
            <a:off x="6640843" y="5888033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 err="1"/>
              <a:t>Oktadeder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585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9101E63-2BAB-479F-90F1-9CCEF851F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59543"/>
            <a:ext cx="9544050" cy="6779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6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9C31322E-4016-4C36-97FD-91D7FB5C3001}"/>
              </a:ext>
            </a:extLst>
          </p:cNvPr>
          <p:cNvGrpSpPr/>
          <p:nvPr/>
        </p:nvGrpSpPr>
        <p:grpSpPr>
          <a:xfrm>
            <a:off x="428624" y="771525"/>
            <a:ext cx="2382383" cy="5666720"/>
            <a:chOff x="428624" y="771525"/>
            <a:chExt cx="2382383" cy="5666720"/>
          </a:xfrm>
        </p:grpSpPr>
        <p:cxnSp>
          <p:nvCxnSpPr>
            <p:cNvPr id="3" name="Gerader Verbinder 2">
              <a:extLst>
                <a:ext uri="{FF2B5EF4-FFF2-40B4-BE49-F238E27FC236}">
                  <a16:creationId xmlns:a16="http://schemas.microsoft.com/office/drawing/2014/main" id="{CE8624E6-7521-4B78-B9D4-6E43E2DDDABD}"/>
                </a:ext>
              </a:extLst>
            </p:cNvPr>
            <p:cNvCxnSpPr/>
            <p:nvPr/>
          </p:nvCxnSpPr>
          <p:spPr>
            <a:xfrm>
              <a:off x="561975" y="771525"/>
              <a:ext cx="0" cy="50400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EF65535F-3EC0-40BF-B8CF-88C641317FEB}"/>
                </a:ext>
              </a:extLst>
            </p:cNvPr>
            <p:cNvSpPr txBox="1"/>
            <p:nvPr/>
          </p:nvSpPr>
          <p:spPr>
            <a:xfrm>
              <a:off x="428624" y="5915025"/>
              <a:ext cx="23823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2800" b="1" dirty="0"/>
                <a:t>Laufrichtung</a:t>
              </a:r>
            </a:p>
          </p:txBody>
        </p:sp>
      </p:grp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A5D9EA63-EA1C-4A98-893C-DACB7C2A444F}"/>
              </a:ext>
            </a:extLst>
          </p:cNvPr>
          <p:cNvSpPr/>
          <p:nvPr/>
        </p:nvSpPr>
        <p:spPr>
          <a:xfrm>
            <a:off x="323851" y="609599"/>
            <a:ext cx="6372225" cy="4105275"/>
          </a:xfrm>
          <a:custGeom>
            <a:avLst/>
            <a:gdLst>
              <a:gd name="connsiteX0" fmla="*/ 137580 w 6509805"/>
              <a:gd name="connsiteY0" fmla="*/ 4105275 h 4105980"/>
              <a:gd name="connsiteX1" fmla="*/ 366180 w 6509805"/>
              <a:gd name="connsiteY1" fmla="*/ 3857625 h 4105980"/>
              <a:gd name="connsiteX2" fmla="*/ 3271305 w 6509805"/>
              <a:gd name="connsiteY2" fmla="*/ 2581275 h 4105980"/>
              <a:gd name="connsiteX3" fmla="*/ 6509805 w 6509805"/>
              <a:gd name="connsiteY3" fmla="*/ 0 h 4105980"/>
              <a:gd name="connsiteX0" fmla="*/ 52503 w 6424728"/>
              <a:gd name="connsiteY0" fmla="*/ 4105275 h 4105275"/>
              <a:gd name="connsiteX1" fmla="*/ 281103 w 6424728"/>
              <a:gd name="connsiteY1" fmla="*/ 3857625 h 4105275"/>
              <a:gd name="connsiteX2" fmla="*/ 3186228 w 6424728"/>
              <a:gd name="connsiteY2" fmla="*/ 2581275 h 4105275"/>
              <a:gd name="connsiteX3" fmla="*/ 6424728 w 6424728"/>
              <a:gd name="connsiteY3" fmla="*/ 0 h 4105275"/>
              <a:gd name="connsiteX0" fmla="*/ 0 w 6372225"/>
              <a:gd name="connsiteY0" fmla="*/ 4105275 h 4105275"/>
              <a:gd name="connsiteX1" fmla="*/ 228600 w 6372225"/>
              <a:gd name="connsiteY1" fmla="*/ 3857625 h 4105275"/>
              <a:gd name="connsiteX2" fmla="*/ 3133725 w 6372225"/>
              <a:gd name="connsiteY2" fmla="*/ 2581275 h 4105275"/>
              <a:gd name="connsiteX3" fmla="*/ 6372225 w 6372225"/>
              <a:gd name="connsiteY3" fmla="*/ 0 h 4105275"/>
              <a:gd name="connsiteX0" fmla="*/ 52502 w 6424727"/>
              <a:gd name="connsiteY0" fmla="*/ 4105275 h 4105275"/>
              <a:gd name="connsiteX1" fmla="*/ 281102 w 6424727"/>
              <a:gd name="connsiteY1" fmla="*/ 3857625 h 4105275"/>
              <a:gd name="connsiteX2" fmla="*/ 3186227 w 6424727"/>
              <a:gd name="connsiteY2" fmla="*/ 2535555 h 4105275"/>
              <a:gd name="connsiteX3" fmla="*/ 6424727 w 6424727"/>
              <a:gd name="connsiteY3" fmla="*/ 0 h 4105275"/>
              <a:gd name="connsiteX0" fmla="*/ 52502 w 6424727"/>
              <a:gd name="connsiteY0" fmla="*/ 4105275 h 4105275"/>
              <a:gd name="connsiteX1" fmla="*/ 281102 w 6424727"/>
              <a:gd name="connsiteY1" fmla="*/ 3857625 h 4105275"/>
              <a:gd name="connsiteX2" fmla="*/ 3186227 w 6424727"/>
              <a:gd name="connsiteY2" fmla="*/ 2535555 h 4105275"/>
              <a:gd name="connsiteX3" fmla="*/ 6424727 w 6424727"/>
              <a:gd name="connsiteY3" fmla="*/ 0 h 4105275"/>
              <a:gd name="connsiteX0" fmla="*/ 0 w 6372225"/>
              <a:gd name="connsiteY0" fmla="*/ 4105275 h 4105275"/>
              <a:gd name="connsiteX1" fmla="*/ 228600 w 6372225"/>
              <a:gd name="connsiteY1" fmla="*/ 3857625 h 4105275"/>
              <a:gd name="connsiteX2" fmla="*/ 3133725 w 6372225"/>
              <a:gd name="connsiteY2" fmla="*/ 2535555 h 4105275"/>
              <a:gd name="connsiteX3" fmla="*/ 6372225 w 6372225"/>
              <a:gd name="connsiteY3" fmla="*/ 0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72225" h="4105275">
                <a:moveTo>
                  <a:pt x="0" y="4105275"/>
                </a:moveTo>
                <a:cubicBezTo>
                  <a:pt x="89376" y="4001770"/>
                  <a:pt x="102553" y="3928745"/>
                  <a:pt x="228600" y="3857625"/>
                </a:cubicBezTo>
                <a:cubicBezTo>
                  <a:pt x="354647" y="3786505"/>
                  <a:pt x="2109788" y="3178492"/>
                  <a:pt x="3133725" y="2535555"/>
                </a:cubicBezTo>
                <a:cubicBezTo>
                  <a:pt x="4157662" y="1892618"/>
                  <a:pt x="4693443" y="1746409"/>
                  <a:pt x="6372225" y="0"/>
                </a:cubicBezTo>
              </a:path>
            </a:pathLst>
          </a:custGeom>
          <a:noFill/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936FEC6-2989-4B80-983F-0A79B0C02AF7}"/>
              </a:ext>
            </a:extLst>
          </p:cNvPr>
          <p:cNvGrpSpPr/>
          <p:nvPr/>
        </p:nvGrpSpPr>
        <p:grpSpPr>
          <a:xfrm>
            <a:off x="1592580" y="4084320"/>
            <a:ext cx="5435637" cy="1864340"/>
            <a:chOff x="1592580" y="4084320"/>
            <a:chExt cx="5435637" cy="1864340"/>
          </a:xfrm>
        </p:grpSpPr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E6E7F4D3-45E7-4522-B371-BA45EF1B0767}"/>
                </a:ext>
              </a:extLst>
            </p:cNvPr>
            <p:cNvSpPr txBox="1"/>
            <p:nvPr/>
          </p:nvSpPr>
          <p:spPr>
            <a:xfrm>
              <a:off x="3931920" y="5425440"/>
              <a:ext cx="3096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2800" b="1" dirty="0"/>
                <a:t>Temperaturkurve</a:t>
              </a: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A8C3B07F-E709-48EA-925F-49A96328C0BC}"/>
                </a:ext>
              </a:extLst>
            </p:cNvPr>
            <p:cNvCxnSpPr>
              <a:stCxn id="18" idx="1"/>
            </p:cNvCxnSpPr>
            <p:nvPr/>
          </p:nvCxnSpPr>
          <p:spPr>
            <a:xfrm flipH="1" flipV="1">
              <a:off x="1592580" y="4084320"/>
              <a:ext cx="2339340" cy="16027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7F201A8C-6951-4E5C-8478-47C7ABC380F1}"/>
              </a:ext>
            </a:extLst>
          </p:cNvPr>
          <p:cNvGrpSpPr/>
          <p:nvPr/>
        </p:nvGrpSpPr>
        <p:grpSpPr>
          <a:xfrm>
            <a:off x="3429000" y="59543"/>
            <a:ext cx="6161219" cy="5129177"/>
            <a:chOff x="3429000" y="59543"/>
            <a:chExt cx="6161219" cy="5129177"/>
          </a:xfrm>
        </p:grpSpPr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A0209F35-61A7-4734-84AD-D1B7A2CBA9FB}"/>
                </a:ext>
              </a:extLst>
            </p:cNvPr>
            <p:cNvSpPr/>
            <p:nvPr/>
          </p:nvSpPr>
          <p:spPr>
            <a:xfrm>
              <a:off x="3429000" y="723900"/>
              <a:ext cx="3545302" cy="4151874"/>
            </a:xfrm>
            <a:custGeom>
              <a:avLst/>
              <a:gdLst>
                <a:gd name="connsiteX0" fmla="*/ 425608 w 3803697"/>
                <a:gd name="connsiteY0" fmla="*/ 0 h 4143924"/>
                <a:gd name="connsiteX1" fmla="*/ 395128 w 3803697"/>
                <a:gd name="connsiteY1" fmla="*/ 1219200 h 4143924"/>
                <a:gd name="connsiteX2" fmla="*/ 1553368 w 3803697"/>
                <a:gd name="connsiteY2" fmla="*/ 1592580 h 4143924"/>
                <a:gd name="connsiteX3" fmla="*/ 334168 w 3803697"/>
                <a:gd name="connsiteY3" fmla="*/ 1965960 h 4143924"/>
                <a:gd name="connsiteX4" fmla="*/ 296068 w 3803697"/>
                <a:gd name="connsiteY4" fmla="*/ 2545080 h 4143924"/>
                <a:gd name="connsiteX5" fmla="*/ 3786028 w 3803697"/>
                <a:gd name="connsiteY5" fmla="*/ 3002280 h 4143924"/>
                <a:gd name="connsiteX6" fmla="*/ 1736248 w 3803697"/>
                <a:gd name="connsiteY6" fmla="*/ 3108960 h 4143924"/>
                <a:gd name="connsiteX7" fmla="*/ 3755548 w 3803697"/>
                <a:gd name="connsiteY7" fmla="*/ 3223260 h 4143924"/>
                <a:gd name="connsiteX8" fmla="*/ 738028 w 3803697"/>
                <a:gd name="connsiteY8" fmla="*/ 3421380 h 4143924"/>
                <a:gd name="connsiteX9" fmla="*/ 661828 w 3803697"/>
                <a:gd name="connsiteY9" fmla="*/ 3718560 h 4143924"/>
                <a:gd name="connsiteX10" fmla="*/ 456088 w 3803697"/>
                <a:gd name="connsiteY10" fmla="*/ 4107180 h 4143924"/>
                <a:gd name="connsiteX11" fmla="*/ 257968 w 3803697"/>
                <a:gd name="connsiteY11" fmla="*/ 4114800 h 4143924"/>
                <a:gd name="connsiteX0" fmla="*/ 425608 w 3803697"/>
                <a:gd name="connsiteY0" fmla="*/ 0 h 4143924"/>
                <a:gd name="connsiteX1" fmla="*/ 395128 w 3803697"/>
                <a:gd name="connsiteY1" fmla="*/ 1219200 h 4143924"/>
                <a:gd name="connsiteX2" fmla="*/ 1553368 w 3803697"/>
                <a:gd name="connsiteY2" fmla="*/ 1592580 h 4143924"/>
                <a:gd name="connsiteX3" fmla="*/ 334168 w 3803697"/>
                <a:gd name="connsiteY3" fmla="*/ 1965960 h 4143924"/>
                <a:gd name="connsiteX4" fmla="*/ 296068 w 3803697"/>
                <a:gd name="connsiteY4" fmla="*/ 2545080 h 4143924"/>
                <a:gd name="connsiteX5" fmla="*/ 3786028 w 3803697"/>
                <a:gd name="connsiteY5" fmla="*/ 3002280 h 4143924"/>
                <a:gd name="connsiteX6" fmla="*/ 1736248 w 3803697"/>
                <a:gd name="connsiteY6" fmla="*/ 3108960 h 4143924"/>
                <a:gd name="connsiteX7" fmla="*/ 3755548 w 3803697"/>
                <a:gd name="connsiteY7" fmla="*/ 3223260 h 4143924"/>
                <a:gd name="connsiteX8" fmla="*/ 738028 w 3803697"/>
                <a:gd name="connsiteY8" fmla="*/ 3421380 h 4143924"/>
                <a:gd name="connsiteX9" fmla="*/ 661828 w 3803697"/>
                <a:gd name="connsiteY9" fmla="*/ 3718560 h 4143924"/>
                <a:gd name="connsiteX10" fmla="*/ 456088 w 3803697"/>
                <a:gd name="connsiteY10" fmla="*/ 4107180 h 4143924"/>
                <a:gd name="connsiteX11" fmla="*/ 257968 w 3803697"/>
                <a:gd name="connsiteY11" fmla="*/ 4114800 h 4143924"/>
                <a:gd name="connsiteX0" fmla="*/ 425608 w 3803697"/>
                <a:gd name="connsiteY0" fmla="*/ 0 h 4143924"/>
                <a:gd name="connsiteX1" fmla="*/ 395128 w 3803697"/>
                <a:gd name="connsiteY1" fmla="*/ 1219200 h 4143924"/>
                <a:gd name="connsiteX2" fmla="*/ 1553368 w 3803697"/>
                <a:gd name="connsiteY2" fmla="*/ 1592580 h 4143924"/>
                <a:gd name="connsiteX3" fmla="*/ 334168 w 3803697"/>
                <a:gd name="connsiteY3" fmla="*/ 1965960 h 4143924"/>
                <a:gd name="connsiteX4" fmla="*/ 296068 w 3803697"/>
                <a:gd name="connsiteY4" fmla="*/ 2545080 h 4143924"/>
                <a:gd name="connsiteX5" fmla="*/ 3786028 w 3803697"/>
                <a:gd name="connsiteY5" fmla="*/ 3002280 h 4143924"/>
                <a:gd name="connsiteX6" fmla="*/ 1736248 w 3803697"/>
                <a:gd name="connsiteY6" fmla="*/ 3108960 h 4143924"/>
                <a:gd name="connsiteX7" fmla="*/ 3755548 w 3803697"/>
                <a:gd name="connsiteY7" fmla="*/ 3223260 h 4143924"/>
                <a:gd name="connsiteX8" fmla="*/ 738028 w 3803697"/>
                <a:gd name="connsiteY8" fmla="*/ 3421380 h 4143924"/>
                <a:gd name="connsiteX9" fmla="*/ 661828 w 3803697"/>
                <a:gd name="connsiteY9" fmla="*/ 3718560 h 4143924"/>
                <a:gd name="connsiteX10" fmla="*/ 456088 w 3803697"/>
                <a:gd name="connsiteY10" fmla="*/ 4107180 h 4143924"/>
                <a:gd name="connsiteX11" fmla="*/ 257968 w 3803697"/>
                <a:gd name="connsiteY11" fmla="*/ 4114800 h 4143924"/>
                <a:gd name="connsiteX0" fmla="*/ 425608 w 3803697"/>
                <a:gd name="connsiteY0" fmla="*/ 0 h 4143924"/>
                <a:gd name="connsiteX1" fmla="*/ 395128 w 3803697"/>
                <a:gd name="connsiteY1" fmla="*/ 1219200 h 4143924"/>
                <a:gd name="connsiteX2" fmla="*/ 1553368 w 3803697"/>
                <a:gd name="connsiteY2" fmla="*/ 1592580 h 4143924"/>
                <a:gd name="connsiteX3" fmla="*/ 334168 w 3803697"/>
                <a:gd name="connsiteY3" fmla="*/ 1965960 h 4143924"/>
                <a:gd name="connsiteX4" fmla="*/ 296068 w 3803697"/>
                <a:gd name="connsiteY4" fmla="*/ 2545080 h 4143924"/>
                <a:gd name="connsiteX5" fmla="*/ 3786028 w 3803697"/>
                <a:gd name="connsiteY5" fmla="*/ 3002280 h 4143924"/>
                <a:gd name="connsiteX6" fmla="*/ 1736248 w 3803697"/>
                <a:gd name="connsiteY6" fmla="*/ 3108960 h 4143924"/>
                <a:gd name="connsiteX7" fmla="*/ 3755548 w 3803697"/>
                <a:gd name="connsiteY7" fmla="*/ 3223260 h 4143924"/>
                <a:gd name="connsiteX8" fmla="*/ 738028 w 3803697"/>
                <a:gd name="connsiteY8" fmla="*/ 3421380 h 4143924"/>
                <a:gd name="connsiteX9" fmla="*/ 661828 w 3803697"/>
                <a:gd name="connsiteY9" fmla="*/ 3718560 h 4143924"/>
                <a:gd name="connsiteX10" fmla="*/ 456088 w 3803697"/>
                <a:gd name="connsiteY10" fmla="*/ 4107180 h 4143924"/>
                <a:gd name="connsiteX11" fmla="*/ 257968 w 3803697"/>
                <a:gd name="connsiteY11" fmla="*/ 4114800 h 4143924"/>
                <a:gd name="connsiteX0" fmla="*/ 385240 w 3763329"/>
                <a:gd name="connsiteY0" fmla="*/ 0 h 4143924"/>
                <a:gd name="connsiteX1" fmla="*/ 354760 w 3763329"/>
                <a:gd name="connsiteY1" fmla="*/ 1219200 h 4143924"/>
                <a:gd name="connsiteX2" fmla="*/ 1513000 w 3763329"/>
                <a:gd name="connsiteY2" fmla="*/ 1592580 h 4143924"/>
                <a:gd name="connsiteX3" fmla="*/ 293800 w 3763329"/>
                <a:gd name="connsiteY3" fmla="*/ 1965960 h 4143924"/>
                <a:gd name="connsiteX4" fmla="*/ 255700 w 3763329"/>
                <a:gd name="connsiteY4" fmla="*/ 2545080 h 4143924"/>
                <a:gd name="connsiteX5" fmla="*/ 3745660 w 3763329"/>
                <a:gd name="connsiteY5" fmla="*/ 3002280 h 4143924"/>
                <a:gd name="connsiteX6" fmla="*/ 1695880 w 3763329"/>
                <a:gd name="connsiteY6" fmla="*/ 3108960 h 4143924"/>
                <a:gd name="connsiteX7" fmla="*/ 3715180 w 3763329"/>
                <a:gd name="connsiteY7" fmla="*/ 3223260 h 4143924"/>
                <a:gd name="connsiteX8" fmla="*/ 697660 w 3763329"/>
                <a:gd name="connsiteY8" fmla="*/ 3421380 h 4143924"/>
                <a:gd name="connsiteX9" fmla="*/ 621460 w 3763329"/>
                <a:gd name="connsiteY9" fmla="*/ 3718560 h 4143924"/>
                <a:gd name="connsiteX10" fmla="*/ 415720 w 3763329"/>
                <a:gd name="connsiteY10" fmla="*/ 4107180 h 4143924"/>
                <a:gd name="connsiteX11" fmla="*/ 217600 w 3763329"/>
                <a:gd name="connsiteY11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403860 w 3545729"/>
                <a:gd name="connsiteY9" fmla="*/ 3718560 h 4143924"/>
                <a:gd name="connsiteX10" fmla="*/ 198120 w 3545729"/>
                <a:gd name="connsiteY10" fmla="*/ 4107180 h 4143924"/>
                <a:gd name="connsiteX11" fmla="*/ 0 w 3545729"/>
                <a:gd name="connsiteY11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403860 w 3545729"/>
                <a:gd name="connsiteY9" fmla="*/ 3718560 h 4143924"/>
                <a:gd name="connsiteX10" fmla="*/ 198120 w 3545729"/>
                <a:gd name="connsiteY10" fmla="*/ 4107180 h 4143924"/>
                <a:gd name="connsiteX11" fmla="*/ 0 w 3545729"/>
                <a:gd name="connsiteY11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403860 w 3545729"/>
                <a:gd name="connsiteY9" fmla="*/ 3718560 h 4143924"/>
                <a:gd name="connsiteX10" fmla="*/ 198120 w 3545729"/>
                <a:gd name="connsiteY10" fmla="*/ 4107180 h 4143924"/>
                <a:gd name="connsiteX11" fmla="*/ 0 w 3545729"/>
                <a:gd name="connsiteY11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198120 w 3545729"/>
                <a:gd name="connsiteY9" fmla="*/ 4107180 h 4143924"/>
                <a:gd name="connsiteX10" fmla="*/ 0 w 3545729"/>
                <a:gd name="connsiteY10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198120 w 3545729"/>
                <a:gd name="connsiteY9" fmla="*/ 4107180 h 4143924"/>
                <a:gd name="connsiteX10" fmla="*/ 0 w 3545729"/>
                <a:gd name="connsiteY10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198120 w 3545729"/>
                <a:gd name="connsiteY9" fmla="*/ 4107180 h 4143924"/>
                <a:gd name="connsiteX10" fmla="*/ 0 w 3545729"/>
                <a:gd name="connsiteY10" fmla="*/ 4114800 h 4143924"/>
                <a:gd name="connsiteX0" fmla="*/ 167640 w 3545729"/>
                <a:gd name="connsiteY0" fmla="*/ 0 h 4143924"/>
                <a:gd name="connsiteX1" fmla="*/ 137160 w 3545729"/>
                <a:gd name="connsiteY1" fmla="*/ 1219200 h 4143924"/>
                <a:gd name="connsiteX2" fmla="*/ 1295400 w 3545729"/>
                <a:gd name="connsiteY2" fmla="*/ 1592580 h 4143924"/>
                <a:gd name="connsiteX3" fmla="*/ 76200 w 3545729"/>
                <a:gd name="connsiteY3" fmla="*/ 1965960 h 4143924"/>
                <a:gd name="connsiteX4" fmla="*/ 38100 w 3545729"/>
                <a:gd name="connsiteY4" fmla="*/ 2545080 h 4143924"/>
                <a:gd name="connsiteX5" fmla="*/ 3528060 w 3545729"/>
                <a:gd name="connsiteY5" fmla="*/ 3002280 h 4143924"/>
                <a:gd name="connsiteX6" fmla="*/ 1478280 w 3545729"/>
                <a:gd name="connsiteY6" fmla="*/ 3108960 h 4143924"/>
                <a:gd name="connsiteX7" fmla="*/ 3497580 w 3545729"/>
                <a:gd name="connsiteY7" fmla="*/ 3223260 h 4143924"/>
                <a:gd name="connsiteX8" fmla="*/ 480060 w 3545729"/>
                <a:gd name="connsiteY8" fmla="*/ 3421380 h 4143924"/>
                <a:gd name="connsiteX9" fmla="*/ 198120 w 3545729"/>
                <a:gd name="connsiteY9" fmla="*/ 4107180 h 4143924"/>
                <a:gd name="connsiteX10" fmla="*/ 0 w 3545729"/>
                <a:gd name="connsiteY10" fmla="*/ 4114800 h 4143924"/>
                <a:gd name="connsiteX0" fmla="*/ 167640 w 3545729"/>
                <a:gd name="connsiteY0" fmla="*/ 0 h 4159940"/>
                <a:gd name="connsiteX1" fmla="*/ 137160 w 3545729"/>
                <a:gd name="connsiteY1" fmla="*/ 1219200 h 4159940"/>
                <a:gd name="connsiteX2" fmla="*/ 1295400 w 3545729"/>
                <a:gd name="connsiteY2" fmla="*/ 1592580 h 4159940"/>
                <a:gd name="connsiteX3" fmla="*/ 76200 w 3545729"/>
                <a:gd name="connsiteY3" fmla="*/ 1965960 h 4159940"/>
                <a:gd name="connsiteX4" fmla="*/ 38100 w 3545729"/>
                <a:gd name="connsiteY4" fmla="*/ 2545080 h 4159940"/>
                <a:gd name="connsiteX5" fmla="*/ 3528060 w 3545729"/>
                <a:gd name="connsiteY5" fmla="*/ 3002280 h 4159940"/>
                <a:gd name="connsiteX6" fmla="*/ 1478280 w 3545729"/>
                <a:gd name="connsiteY6" fmla="*/ 3108960 h 4159940"/>
                <a:gd name="connsiteX7" fmla="*/ 3497580 w 3545729"/>
                <a:gd name="connsiteY7" fmla="*/ 3223260 h 4159940"/>
                <a:gd name="connsiteX8" fmla="*/ 480060 w 3545729"/>
                <a:gd name="connsiteY8" fmla="*/ 3421380 h 4159940"/>
                <a:gd name="connsiteX9" fmla="*/ 198120 w 3545729"/>
                <a:gd name="connsiteY9" fmla="*/ 4107180 h 4159940"/>
                <a:gd name="connsiteX10" fmla="*/ 0 w 3545729"/>
                <a:gd name="connsiteY10" fmla="*/ 4146550 h 4159940"/>
                <a:gd name="connsiteX0" fmla="*/ 167640 w 3545729"/>
                <a:gd name="connsiteY0" fmla="*/ 0 h 4151874"/>
                <a:gd name="connsiteX1" fmla="*/ 137160 w 3545729"/>
                <a:gd name="connsiteY1" fmla="*/ 1219200 h 4151874"/>
                <a:gd name="connsiteX2" fmla="*/ 1295400 w 3545729"/>
                <a:gd name="connsiteY2" fmla="*/ 1592580 h 4151874"/>
                <a:gd name="connsiteX3" fmla="*/ 76200 w 3545729"/>
                <a:gd name="connsiteY3" fmla="*/ 1965960 h 4151874"/>
                <a:gd name="connsiteX4" fmla="*/ 38100 w 3545729"/>
                <a:gd name="connsiteY4" fmla="*/ 2545080 h 4151874"/>
                <a:gd name="connsiteX5" fmla="*/ 3528060 w 3545729"/>
                <a:gd name="connsiteY5" fmla="*/ 3002280 h 4151874"/>
                <a:gd name="connsiteX6" fmla="*/ 1478280 w 3545729"/>
                <a:gd name="connsiteY6" fmla="*/ 3108960 h 4151874"/>
                <a:gd name="connsiteX7" fmla="*/ 3497580 w 3545729"/>
                <a:gd name="connsiteY7" fmla="*/ 3223260 h 4151874"/>
                <a:gd name="connsiteX8" fmla="*/ 480060 w 3545729"/>
                <a:gd name="connsiteY8" fmla="*/ 3421380 h 4151874"/>
                <a:gd name="connsiteX9" fmla="*/ 198120 w 3545729"/>
                <a:gd name="connsiteY9" fmla="*/ 4107180 h 4151874"/>
                <a:gd name="connsiteX10" fmla="*/ 0 w 3545729"/>
                <a:gd name="connsiteY10" fmla="*/ 4146550 h 4151874"/>
                <a:gd name="connsiteX0" fmla="*/ 167640 w 3545729"/>
                <a:gd name="connsiteY0" fmla="*/ 0 h 4151874"/>
                <a:gd name="connsiteX1" fmla="*/ 137160 w 3545729"/>
                <a:gd name="connsiteY1" fmla="*/ 1219200 h 4151874"/>
                <a:gd name="connsiteX2" fmla="*/ 1295400 w 3545729"/>
                <a:gd name="connsiteY2" fmla="*/ 1592580 h 4151874"/>
                <a:gd name="connsiteX3" fmla="*/ 76200 w 3545729"/>
                <a:gd name="connsiteY3" fmla="*/ 1965960 h 4151874"/>
                <a:gd name="connsiteX4" fmla="*/ 38100 w 3545729"/>
                <a:gd name="connsiteY4" fmla="*/ 2545080 h 4151874"/>
                <a:gd name="connsiteX5" fmla="*/ 3528060 w 3545729"/>
                <a:gd name="connsiteY5" fmla="*/ 3002280 h 4151874"/>
                <a:gd name="connsiteX6" fmla="*/ 1478280 w 3545729"/>
                <a:gd name="connsiteY6" fmla="*/ 3108960 h 4151874"/>
                <a:gd name="connsiteX7" fmla="*/ 3497580 w 3545729"/>
                <a:gd name="connsiteY7" fmla="*/ 3223260 h 4151874"/>
                <a:gd name="connsiteX8" fmla="*/ 524510 w 3545729"/>
                <a:gd name="connsiteY8" fmla="*/ 3421380 h 4151874"/>
                <a:gd name="connsiteX9" fmla="*/ 198120 w 3545729"/>
                <a:gd name="connsiteY9" fmla="*/ 4107180 h 4151874"/>
                <a:gd name="connsiteX10" fmla="*/ 0 w 3545729"/>
                <a:gd name="connsiteY10" fmla="*/ 4146550 h 4151874"/>
                <a:gd name="connsiteX0" fmla="*/ 167640 w 3545729"/>
                <a:gd name="connsiteY0" fmla="*/ 0 h 4151874"/>
                <a:gd name="connsiteX1" fmla="*/ 137160 w 3545729"/>
                <a:gd name="connsiteY1" fmla="*/ 1219200 h 4151874"/>
                <a:gd name="connsiteX2" fmla="*/ 1295400 w 3545729"/>
                <a:gd name="connsiteY2" fmla="*/ 1592580 h 4151874"/>
                <a:gd name="connsiteX3" fmla="*/ 76200 w 3545729"/>
                <a:gd name="connsiteY3" fmla="*/ 1965960 h 4151874"/>
                <a:gd name="connsiteX4" fmla="*/ 38100 w 3545729"/>
                <a:gd name="connsiteY4" fmla="*/ 2545080 h 4151874"/>
                <a:gd name="connsiteX5" fmla="*/ 3528060 w 3545729"/>
                <a:gd name="connsiteY5" fmla="*/ 3002280 h 4151874"/>
                <a:gd name="connsiteX6" fmla="*/ 1478280 w 3545729"/>
                <a:gd name="connsiteY6" fmla="*/ 3108960 h 4151874"/>
                <a:gd name="connsiteX7" fmla="*/ 3497580 w 3545729"/>
                <a:gd name="connsiteY7" fmla="*/ 3223260 h 4151874"/>
                <a:gd name="connsiteX8" fmla="*/ 524510 w 3545729"/>
                <a:gd name="connsiteY8" fmla="*/ 3421380 h 4151874"/>
                <a:gd name="connsiteX9" fmla="*/ 198120 w 3545729"/>
                <a:gd name="connsiteY9" fmla="*/ 4107180 h 4151874"/>
                <a:gd name="connsiteX10" fmla="*/ 0 w 3545729"/>
                <a:gd name="connsiteY10" fmla="*/ 4146550 h 4151874"/>
                <a:gd name="connsiteX0" fmla="*/ 167640 w 3572051"/>
                <a:gd name="connsiteY0" fmla="*/ 0 h 4151874"/>
                <a:gd name="connsiteX1" fmla="*/ 137160 w 3572051"/>
                <a:gd name="connsiteY1" fmla="*/ 1219200 h 4151874"/>
                <a:gd name="connsiteX2" fmla="*/ 1295400 w 3572051"/>
                <a:gd name="connsiteY2" fmla="*/ 1592580 h 4151874"/>
                <a:gd name="connsiteX3" fmla="*/ 76200 w 3572051"/>
                <a:gd name="connsiteY3" fmla="*/ 1965960 h 4151874"/>
                <a:gd name="connsiteX4" fmla="*/ 38100 w 3572051"/>
                <a:gd name="connsiteY4" fmla="*/ 2545080 h 4151874"/>
                <a:gd name="connsiteX5" fmla="*/ 3528060 w 3572051"/>
                <a:gd name="connsiteY5" fmla="*/ 3002280 h 4151874"/>
                <a:gd name="connsiteX6" fmla="*/ 1478280 w 3572051"/>
                <a:gd name="connsiteY6" fmla="*/ 3108960 h 4151874"/>
                <a:gd name="connsiteX7" fmla="*/ 3497580 w 3572051"/>
                <a:gd name="connsiteY7" fmla="*/ 3223260 h 4151874"/>
                <a:gd name="connsiteX8" fmla="*/ 524510 w 3572051"/>
                <a:gd name="connsiteY8" fmla="*/ 3421380 h 4151874"/>
                <a:gd name="connsiteX9" fmla="*/ 198120 w 3572051"/>
                <a:gd name="connsiteY9" fmla="*/ 4107180 h 4151874"/>
                <a:gd name="connsiteX10" fmla="*/ 0 w 3572051"/>
                <a:gd name="connsiteY10" fmla="*/ 4146550 h 4151874"/>
                <a:gd name="connsiteX0" fmla="*/ 208787 w 3586449"/>
                <a:gd name="connsiteY0" fmla="*/ 0 h 4151874"/>
                <a:gd name="connsiteX1" fmla="*/ 178307 w 3586449"/>
                <a:gd name="connsiteY1" fmla="*/ 1219200 h 4151874"/>
                <a:gd name="connsiteX2" fmla="*/ 1336547 w 3586449"/>
                <a:gd name="connsiteY2" fmla="*/ 1592580 h 4151874"/>
                <a:gd name="connsiteX3" fmla="*/ 117347 w 3586449"/>
                <a:gd name="connsiteY3" fmla="*/ 1965960 h 4151874"/>
                <a:gd name="connsiteX4" fmla="*/ 98297 w 3586449"/>
                <a:gd name="connsiteY4" fmla="*/ 2551430 h 4151874"/>
                <a:gd name="connsiteX5" fmla="*/ 3569207 w 3586449"/>
                <a:gd name="connsiteY5" fmla="*/ 3002280 h 4151874"/>
                <a:gd name="connsiteX6" fmla="*/ 1519427 w 3586449"/>
                <a:gd name="connsiteY6" fmla="*/ 3108960 h 4151874"/>
                <a:gd name="connsiteX7" fmla="*/ 3538727 w 3586449"/>
                <a:gd name="connsiteY7" fmla="*/ 3223260 h 4151874"/>
                <a:gd name="connsiteX8" fmla="*/ 565657 w 3586449"/>
                <a:gd name="connsiteY8" fmla="*/ 3421380 h 4151874"/>
                <a:gd name="connsiteX9" fmla="*/ 239267 w 3586449"/>
                <a:gd name="connsiteY9" fmla="*/ 4107180 h 4151874"/>
                <a:gd name="connsiteX10" fmla="*/ 41147 w 3586449"/>
                <a:gd name="connsiteY10" fmla="*/ 4146550 h 4151874"/>
                <a:gd name="connsiteX0" fmla="*/ 189312 w 3566974"/>
                <a:gd name="connsiteY0" fmla="*/ 0 h 4151874"/>
                <a:gd name="connsiteX1" fmla="*/ 158832 w 3566974"/>
                <a:gd name="connsiteY1" fmla="*/ 1219200 h 4151874"/>
                <a:gd name="connsiteX2" fmla="*/ 1317072 w 3566974"/>
                <a:gd name="connsiteY2" fmla="*/ 1592580 h 4151874"/>
                <a:gd name="connsiteX3" fmla="*/ 97872 w 3566974"/>
                <a:gd name="connsiteY3" fmla="*/ 1965960 h 4151874"/>
                <a:gd name="connsiteX4" fmla="*/ 78822 w 3566974"/>
                <a:gd name="connsiteY4" fmla="*/ 2551430 h 4151874"/>
                <a:gd name="connsiteX5" fmla="*/ 3549732 w 3566974"/>
                <a:gd name="connsiteY5" fmla="*/ 3002280 h 4151874"/>
                <a:gd name="connsiteX6" fmla="*/ 1499952 w 3566974"/>
                <a:gd name="connsiteY6" fmla="*/ 3108960 h 4151874"/>
                <a:gd name="connsiteX7" fmla="*/ 3519252 w 3566974"/>
                <a:gd name="connsiteY7" fmla="*/ 3223260 h 4151874"/>
                <a:gd name="connsiteX8" fmla="*/ 546182 w 3566974"/>
                <a:gd name="connsiteY8" fmla="*/ 3421380 h 4151874"/>
                <a:gd name="connsiteX9" fmla="*/ 219792 w 3566974"/>
                <a:gd name="connsiteY9" fmla="*/ 4107180 h 4151874"/>
                <a:gd name="connsiteX10" fmla="*/ 21672 w 3566974"/>
                <a:gd name="connsiteY10" fmla="*/ 4146550 h 4151874"/>
                <a:gd name="connsiteX0" fmla="*/ 167640 w 3545302"/>
                <a:gd name="connsiteY0" fmla="*/ 0 h 4151874"/>
                <a:gd name="connsiteX1" fmla="*/ 137160 w 3545302"/>
                <a:gd name="connsiteY1" fmla="*/ 1219200 h 4151874"/>
                <a:gd name="connsiteX2" fmla="*/ 1295400 w 3545302"/>
                <a:gd name="connsiteY2" fmla="*/ 1592580 h 4151874"/>
                <a:gd name="connsiteX3" fmla="*/ 76200 w 3545302"/>
                <a:gd name="connsiteY3" fmla="*/ 1965960 h 4151874"/>
                <a:gd name="connsiteX4" fmla="*/ 57150 w 3545302"/>
                <a:gd name="connsiteY4" fmla="*/ 2551430 h 4151874"/>
                <a:gd name="connsiteX5" fmla="*/ 3528060 w 3545302"/>
                <a:gd name="connsiteY5" fmla="*/ 3002280 h 4151874"/>
                <a:gd name="connsiteX6" fmla="*/ 1478280 w 3545302"/>
                <a:gd name="connsiteY6" fmla="*/ 3108960 h 4151874"/>
                <a:gd name="connsiteX7" fmla="*/ 3497580 w 3545302"/>
                <a:gd name="connsiteY7" fmla="*/ 3223260 h 4151874"/>
                <a:gd name="connsiteX8" fmla="*/ 524510 w 3545302"/>
                <a:gd name="connsiteY8" fmla="*/ 3421380 h 4151874"/>
                <a:gd name="connsiteX9" fmla="*/ 198120 w 3545302"/>
                <a:gd name="connsiteY9" fmla="*/ 4107180 h 4151874"/>
                <a:gd name="connsiteX10" fmla="*/ 0 w 3545302"/>
                <a:gd name="connsiteY10" fmla="*/ 4146550 h 4151874"/>
                <a:gd name="connsiteX0" fmla="*/ 167640 w 3545302"/>
                <a:gd name="connsiteY0" fmla="*/ 0 h 4151874"/>
                <a:gd name="connsiteX1" fmla="*/ 137160 w 3545302"/>
                <a:gd name="connsiteY1" fmla="*/ 1219200 h 4151874"/>
                <a:gd name="connsiteX2" fmla="*/ 1295400 w 3545302"/>
                <a:gd name="connsiteY2" fmla="*/ 1592580 h 4151874"/>
                <a:gd name="connsiteX3" fmla="*/ 76200 w 3545302"/>
                <a:gd name="connsiteY3" fmla="*/ 1965960 h 4151874"/>
                <a:gd name="connsiteX4" fmla="*/ 57150 w 3545302"/>
                <a:gd name="connsiteY4" fmla="*/ 2551430 h 4151874"/>
                <a:gd name="connsiteX5" fmla="*/ 3528060 w 3545302"/>
                <a:gd name="connsiteY5" fmla="*/ 3002280 h 4151874"/>
                <a:gd name="connsiteX6" fmla="*/ 1478280 w 3545302"/>
                <a:gd name="connsiteY6" fmla="*/ 3108960 h 4151874"/>
                <a:gd name="connsiteX7" fmla="*/ 3497580 w 3545302"/>
                <a:gd name="connsiteY7" fmla="*/ 3223260 h 4151874"/>
                <a:gd name="connsiteX8" fmla="*/ 524510 w 3545302"/>
                <a:gd name="connsiteY8" fmla="*/ 3421380 h 4151874"/>
                <a:gd name="connsiteX9" fmla="*/ 198120 w 3545302"/>
                <a:gd name="connsiteY9" fmla="*/ 4107180 h 4151874"/>
                <a:gd name="connsiteX10" fmla="*/ 0 w 3545302"/>
                <a:gd name="connsiteY10" fmla="*/ 4146550 h 4151874"/>
                <a:gd name="connsiteX0" fmla="*/ 167640 w 3545302"/>
                <a:gd name="connsiteY0" fmla="*/ 0 h 4151874"/>
                <a:gd name="connsiteX1" fmla="*/ 137160 w 3545302"/>
                <a:gd name="connsiteY1" fmla="*/ 1219200 h 4151874"/>
                <a:gd name="connsiteX2" fmla="*/ 1295400 w 3545302"/>
                <a:gd name="connsiteY2" fmla="*/ 1592580 h 4151874"/>
                <a:gd name="connsiteX3" fmla="*/ 76200 w 3545302"/>
                <a:gd name="connsiteY3" fmla="*/ 1965960 h 4151874"/>
                <a:gd name="connsiteX4" fmla="*/ 57150 w 3545302"/>
                <a:gd name="connsiteY4" fmla="*/ 2551430 h 4151874"/>
                <a:gd name="connsiteX5" fmla="*/ 3528060 w 3545302"/>
                <a:gd name="connsiteY5" fmla="*/ 3002280 h 4151874"/>
                <a:gd name="connsiteX6" fmla="*/ 1478280 w 3545302"/>
                <a:gd name="connsiteY6" fmla="*/ 3108960 h 4151874"/>
                <a:gd name="connsiteX7" fmla="*/ 3497580 w 3545302"/>
                <a:gd name="connsiteY7" fmla="*/ 3223260 h 4151874"/>
                <a:gd name="connsiteX8" fmla="*/ 524510 w 3545302"/>
                <a:gd name="connsiteY8" fmla="*/ 3421380 h 4151874"/>
                <a:gd name="connsiteX9" fmla="*/ 198120 w 3545302"/>
                <a:gd name="connsiteY9" fmla="*/ 4107180 h 4151874"/>
                <a:gd name="connsiteX10" fmla="*/ 0 w 3545302"/>
                <a:gd name="connsiteY10" fmla="*/ 4146550 h 4151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545302" h="4151874">
                  <a:moveTo>
                    <a:pt x="167640" y="0"/>
                  </a:moveTo>
                  <a:cubicBezTo>
                    <a:pt x="179070" y="495935"/>
                    <a:pt x="82550" y="1074420"/>
                    <a:pt x="137160" y="1219200"/>
                  </a:cubicBezTo>
                  <a:cubicBezTo>
                    <a:pt x="191770" y="1363980"/>
                    <a:pt x="1286510" y="1430020"/>
                    <a:pt x="1295400" y="1592580"/>
                  </a:cubicBezTo>
                  <a:cubicBezTo>
                    <a:pt x="1304290" y="1755140"/>
                    <a:pt x="149225" y="1818852"/>
                    <a:pt x="76200" y="1965960"/>
                  </a:cubicBezTo>
                  <a:cubicBezTo>
                    <a:pt x="3175" y="2113068"/>
                    <a:pt x="53340" y="2410460"/>
                    <a:pt x="57150" y="2551430"/>
                  </a:cubicBezTo>
                  <a:cubicBezTo>
                    <a:pt x="60960" y="2692400"/>
                    <a:pt x="3291205" y="2909358"/>
                    <a:pt x="3528060" y="3002280"/>
                  </a:cubicBezTo>
                  <a:cubicBezTo>
                    <a:pt x="3764915" y="3095202"/>
                    <a:pt x="1483360" y="3072130"/>
                    <a:pt x="1478280" y="3108960"/>
                  </a:cubicBezTo>
                  <a:cubicBezTo>
                    <a:pt x="1473200" y="3145790"/>
                    <a:pt x="3656542" y="3171190"/>
                    <a:pt x="3497580" y="3223260"/>
                  </a:cubicBezTo>
                  <a:cubicBezTo>
                    <a:pt x="3338618" y="3275330"/>
                    <a:pt x="598170" y="3420110"/>
                    <a:pt x="524510" y="3421380"/>
                  </a:cubicBezTo>
                  <a:cubicBezTo>
                    <a:pt x="450850" y="3422650"/>
                    <a:pt x="341630" y="4023360"/>
                    <a:pt x="198120" y="4107180"/>
                  </a:cubicBezTo>
                  <a:cubicBezTo>
                    <a:pt x="130810" y="4173220"/>
                    <a:pt x="121920" y="4146550"/>
                    <a:pt x="0" y="4146550"/>
                  </a:cubicBezTo>
                </a:path>
              </a:pathLst>
            </a:cu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BF78E46E-D17E-4C2C-9E34-9CBC17E6B598}"/>
                </a:ext>
              </a:extLst>
            </p:cNvPr>
            <p:cNvSpPr txBox="1"/>
            <p:nvPr/>
          </p:nvSpPr>
          <p:spPr>
            <a:xfrm>
              <a:off x="8296275" y="59543"/>
              <a:ext cx="12939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3200" dirty="0"/>
                <a:t>1 H</a:t>
              </a:r>
              <a:r>
                <a:rPr lang="de-DE" sz="3200" baseline="-25000" dirty="0"/>
                <a:t>2</a:t>
              </a:r>
              <a:r>
                <a:rPr lang="de-DE" sz="3200" dirty="0"/>
                <a:t>O</a:t>
              </a:r>
            </a:p>
          </p:txBody>
        </p: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F3A84CF3-FD2D-467C-8ECF-73B6035D5681}"/>
                </a:ext>
              </a:extLst>
            </p:cNvPr>
            <p:cNvCxnSpPr>
              <a:stCxn id="22" idx="1"/>
            </p:cNvCxnSpPr>
            <p:nvPr/>
          </p:nvCxnSpPr>
          <p:spPr>
            <a:xfrm flipH="1">
              <a:off x="4333875" y="351931"/>
              <a:ext cx="3962400" cy="1724519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6D7E4601-93EA-43A4-BC93-7B5AD623ECFC}"/>
                </a:ext>
              </a:extLst>
            </p:cNvPr>
            <p:cNvSpPr txBox="1"/>
            <p:nvPr/>
          </p:nvSpPr>
          <p:spPr>
            <a:xfrm>
              <a:off x="8296275" y="2368838"/>
              <a:ext cx="12939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3200" dirty="0"/>
                <a:t>2 H</a:t>
              </a:r>
              <a:r>
                <a:rPr lang="de-DE" sz="3200" baseline="-25000" dirty="0"/>
                <a:t>2</a:t>
              </a:r>
              <a:r>
                <a:rPr lang="de-DE" sz="3200" dirty="0"/>
                <a:t>O</a:t>
              </a:r>
            </a:p>
          </p:txBody>
        </p:sp>
        <p:cxnSp>
          <p:nvCxnSpPr>
            <p:cNvPr id="25" name="Gerade Verbindung mit Pfeil 24">
              <a:extLst>
                <a:ext uri="{FF2B5EF4-FFF2-40B4-BE49-F238E27FC236}">
                  <a16:creationId xmlns:a16="http://schemas.microsoft.com/office/drawing/2014/main" id="{4CB183CE-BEF2-4382-8ACB-299E3CE5CA03}"/>
                </a:ext>
              </a:extLst>
            </p:cNvPr>
            <p:cNvCxnSpPr>
              <a:stCxn id="24" idx="1"/>
            </p:cNvCxnSpPr>
            <p:nvPr/>
          </p:nvCxnSpPr>
          <p:spPr>
            <a:xfrm flipH="1">
              <a:off x="6515100" y="2661226"/>
              <a:ext cx="1781175" cy="891599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D30E3AC0-C005-4A9C-94E8-2B272F0CDD91}"/>
                </a:ext>
              </a:extLst>
            </p:cNvPr>
            <p:cNvSpPr txBox="1"/>
            <p:nvPr/>
          </p:nvSpPr>
          <p:spPr>
            <a:xfrm>
              <a:off x="8296275" y="4603945"/>
              <a:ext cx="12939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3200" dirty="0"/>
                <a:t>3 H</a:t>
              </a:r>
              <a:r>
                <a:rPr lang="de-DE" sz="3200" baseline="-25000" dirty="0"/>
                <a:t>2</a:t>
              </a:r>
              <a:r>
                <a:rPr lang="de-DE" sz="3200" dirty="0"/>
                <a:t>O</a:t>
              </a:r>
            </a:p>
          </p:txBody>
        </p:sp>
        <p:cxnSp>
          <p:nvCxnSpPr>
            <p:cNvPr id="27" name="Gerade Verbindung mit Pfeil 26">
              <a:extLst>
                <a:ext uri="{FF2B5EF4-FFF2-40B4-BE49-F238E27FC236}">
                  <a16:creationId xmlns:a16="http://schemas.microsoft.com/office/drawing/2014/main" id="{0324765B-9966-4780-903A-13437F70A18D}"/>
                </a:ext>
              </a:extLst>
            </p:cNvPr>
            <p:cNvCxnSpPr>
              <a:stCxn id="26" idx="1"/>
            </p:cNvCxnSpPr>
            <p:nvPr/>
          </p:nvCxnSpPr>
          <p:spPr>
            <a:xfrm flipH="1" flipV="1">
              <a:off x="6515100" y="4137601"/>
              <a:ext cx="1781175" cy="758732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866144C-6C47-4938-B73D-D732D098BA30}"/>
              </a:ext>
            </a:extLst>
          </p:cNvPr>
          <p:cNvGrpSpPr/>
          <p:nvPr/>
        </p:nvGrpSpPr>
        <p:grpSpPr>
          <a:xfrm>
            <a:off x="152400" y="1435296"/>
            <a:ext cx="7797150" cy="307779"/>
            <a:chOff x="152400" y="1435296"/>
            <a:chExt cx="7797150" cy="307779"/>
          </a:xfrm>
        </p:grpSpPr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DBC9F461-FAF6-43FD-AF03-FAE2C2DB4933}"/>
                </a:ext>
              </a:extLst>
            </p:cNvPr>
            <p:cNvCxnSpPr/>
            <p:nvPr/>
          </p:nvCxnSpPr>
          <p:spPr>
            <a:xfrm>
              <a:off x="209550" y="1743075"/>
              <a:ext cx="7740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6F5C369B-6192-4C4C-B822-DB4F60BDE23D}"/>
                </a:ext>
              </a:extLst>
            </p:cNvPr>
            <p:cNvSpPr txBox="1"/>
            <p:nvPr/>
          </p:nvSpPr>
          <p:spPr>
            <a:xfrm>
              <a:off x="152400" y="143529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10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1DED744C-043E-4D6F-A570-85B53C7A6630}"/>
                </a:ext>
              </a:extLst>
            </p:cNvPr>
            <p:cNvSpPr txBox="1"/>
            <p:nvPr/>
          </p:nvSpPr>
          <p:spPr>
            <a:xfrm>
              <a:off x="1054425" y="143529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20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2F84356D-BDAE-42A3-8CC7-F93830713962}"/>
                </a:ext>
              </a:extLst>
            </p:cNvPr>
            <p:cNvSpPr txBox="1"/>
            <p:nvPr/>
          </p:nvSpPr>
          <p:spPr>
            <a:xfrm>
              <a:off x="1956450" y="143529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30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6850B2FA-1D20-4BA4-AC59-6C32732CB4A2}"/>
                </a:ext>
              </a:extLst>
            </p:cNvPr>
            <p:cNvSpPr txBox="1"/>
            <p:nvPr/>
          </p:nvSpPr>
          <p:spPr>
            <a:xfrm>
              <a:off x="2858475" y="143529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40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E6C9145B-1FED-4859-9633-D853D4140803}"/>
                </a:ext>
              </a:extLst>
            </p:cNvPr>
            <p:cNvSpPr txBox="1"/>
            <p:nvPr/>
          </p:nvSpPr>
          <p:spPr>
            <a:xfrm>
              <a:off x="3760500" y="143529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50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43FD47D-FCE5-4315-BD65-355179C69C7D}"/>
                </a:ext>
              </a:extLst>
            </p:cNvPr>
            <p:cNvSpPr txBox="1"/>
            <p:nvPr/>
          </p:nvSpPr>
          <p:spPr>
            <a:xfrm>
              <a:off x="4662525" y="143529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60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BD66C898-8033-47D9-98C2-CCC1F3D82C4D}"/>
                </a:ext>
              </a:extLst>
            </p:cNvPr>
            <p:cNvSpPr txBox="1"/>
            <p:nvPr/>
          </p:nvSpPr>
          <p:spPr>
            <a:xfrm>
              <a:off x="5564550" y="143529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70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E18624AD-7BAC-429A-AE20-82759EC104F9}"/>
                </a:ext>
              </a:extLst>
            </p:cNvPr>
            <p:cNvSpPr txBox="1"/>
            <p:nvPr/>
          </p:nvSpPr>
          <p:spPr>
            <a:xfrm>
              <a:off x="6466575" y="143529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80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F81FAB51-9F7F-4D27-8B2F-8BED9044C601}"/>
                </a:ext>
              </a:extLst>
            </p:cNvPr>
            <p:cNvSpPr txBox="1"/>
            <p:nvPr/>
          </p:nvSpPr>
          <p:spPr>
            <a:xfrm>
              <a:off x="7368600" y="143529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400" dirty="0"/>
                <a:t>90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372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</Words>
  <Application>Microsoft Office PowerPoint</Application>
  <PresentationFormat>A4-Papier (210 x 297 mm)</PresentationFormat>
  <Paragraphs>33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Schönberner, Regina Maria</cp:lastModifiedBy>
  <cp:revision>17</cp:revision>
  <dcterms:created xsi:type="dcterms:W3CDTF">2020-07-16T09:33:05Z</dcterms:created>
  <dcterms:modified xsi:type="dcterms:W3CDTF">2021-03-24T08:08:12Z</dcterms:modified>
</cp:coreProperties>
</file>