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1572" userDrawn="1">
          <p15:clr>
            <a:srgbClr val="A4A3A4"/>
          </p15:clr>
        </p15:guide>
        <p15:guide id="3" pos="39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0000FF"/>
    <a:srgbClr val="FF00FF"/>
    <a:srgbClr val="CC00CC"/>
    <a:srgbClr val="969696"/>
    <a:srgbClr val="FFFF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02" y="342"/>
      </p:cViewPr>
      <p:guideLst>
        <p:guide orient="horz" pos="2160"/>
        <p:guide pos="1572"/>
        <p:guide pos="393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6922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455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983145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3833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066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96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18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3148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956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3396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322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CD53DB-3BDD-473F-9F8A-57D0DB7FB906}" type="datetimeFigureOut">
              <a:rPr lang="de-DE" smtClean="0"/>
              <a:t>29.07.2016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91CE9-C071-490A-AD04-7693F9A7A9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17933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uppieren 42"/>
          <p:cNvGrpSpPr/>
          <p:nvPr/>
        </p:nvGrpSpPr>
        <p:grpSpPr>
          <a:xfrm>
            <a:off x="1290165" y="837186"/>
            <a:ext cx="2410770" cy="360000"/>
            <a:chOff x="1291910" y="1099649"/>
            <a:chExt cx="2410770" cy="360000"/>
          </a:xfrm>
        </p:grpSpPr>
        <p:sp>
          <p:nvSpPr>
            <p:cNvPr id="2" name="Ellipse 1"/>
            <p:cNvSpPr/>
            <p:nvPr/>
          </p:nvSpPr>
          <p:spPr>
            <a:xfrm>
              <a:off x="2315550" y="1099649"/>
              <a:ext cx="360000" cy="360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cxnSp>
          <p:nvCxnSpPr>
            <p:cNvPr id="4" name="Gerader Verbinder 3"/>
            <p:cNvCxnSpPr/>
            <p:nvPr/>
          </p:nvCxnSpPr>
          <p:spPr>
            <a:xfrm>
              <a:off x="2704125" y="1279649"/>
              <a:ext cx="6064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Gerader Verbinder 4"/>
            <p:cNvCxnSpPr/>
            <p:nvPr/>
          </p:nvCxnSpPr>
          <p:spPr>
            <a:xfrm>
              <a:off x="1690010" y="1279649"/>
              <a:ext cx="606490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Ellipse 5"/>
            <p:cNvSpPr/>
            <p:nvPr/>
          </p:nvSpPr>
          <p:spPr>
            <a:xfrm>
              <a:off x="3342680" y="1099649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7" name="Ellipse 6"/>
            <p:cNvSpPr/>
            <p:nvPr/>
          </p:nvSpPr>
          <p:spPr>
            <a:xfrm>
              <a:off x="1291910" y="1099649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</p:grpSp>
      <p:grpSp>
        <p:nvGrpSpPr>
          <p:cNvPr id="41" name="Gruppieren 40"/>
          <p:cNvGrpSpPr/>
          <p:nvPr/>
        </p:nvGrpSpPr>
        <p:grpSpPr>
          <a:xfrm>
            <a:off x="5707416" y="446605"/>
            <a:ext cx="2823873" cy="1138197"/>
            <a:chOff x="5945174" y="697850"/>
            <a:chExt cx="2823873" cy="1138197"/>
          </a:xfrm>
        </p:grpSpPr>
        <p:sp>
          <p:nvSpPr>
            <p:cNvPr id="24" name="Gleichschenkliges Dreieck 23"/>
            <p:cNvSpPr/>
            <p:nvPr/>
          </p:nvSpPr>
          <p:spPr>
            <a:xfrm rot="16200000">
              <a:off x="6710842" y="-13256"/>
              <a:ext cx="1138197" cy="2560410"/>
            </a:xfrm>
            <a:prstGeom prst="triangle">
              <a:avLst>
                <a:gd name="adj" fmla="val 48803"/>
              </a:avLst>
            </a:prstGeom>
            <a:solidFill>
              <a:schemeClr val="bg1"/>
            </a:solidFill>
            <a:ln w="38100">
              <a:solidFill>
                <a:srgbClr val="0000FF"/>
              </a:solidFill>
            </a:ln>
            <a:scene3d>
              <a:camera prst="orthographicFront">
                <a:rot lat="20115897" lon="2650048" rev="161344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9" name="Ellipse 8"/>
            <p:cNvSpPr/>
            <p:nvPr/>
          </p:nvSpPr>
          <p:spPr>
            <a:xfrm>
              <a:off x="8105180" y="739649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0" name="Ellipse 9"/>
            <p:cNvSpPr/>
            <p:nvPr/>
          </p:nvSpPr>
          <p:spPr>
            <a:xfrm>
              <a:off x="8409047" y="1279649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1" name="Ellipse 10"/>
            <p:cNvSpPr/>
            <p:nvPr/>
          </p:nvSpPr>
          <p:spPr>
            <a:xfrm>
              <a:off x="5945174" y="1108694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16" name="Gerader Verbinder 15"/>
            <p:cNvCxnSpPr/>
            <p:nvPr/>
          </p:nvCxnSpPr>
          <p:spPr>
            <a:xfrm flipV="1">
              <a:off x="7750647" y="1009650"/>
              <a:ext cx="325258" cy="21109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r Verbinder 20"/>
            <p:cNvCxnSpPr/>
            <p:nvPr/>
          </p:nvCxnSpPr>
          <p:spPr>
            <a:xfrm>
              <a:off x="7756997" y="1348849"/>
              <a:ext cx="590854" cy="1108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Gerader Verbinder 22"/>
            <p:cNvCxnSpPr/>
            <p:nvPr/>
          </p:nvCxnSpPr>
          <p:spPr>
            <a:xfrm flipH="1" flipV="1">
              <a:off x="6393486" y="1279649"/>
              <a:ext cx="886455" cy="584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Ellipse 48"/>
            <p:cNvSpPr/>
            <p:nvPr/>
          </p:nvSpPr>
          <p:spPr>
            <a:xfrm>
              <a:off x="7341137" y="1079575"/>
              <a:ext cx="360000" cy="360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</p:grpSp>
      <p:grpSp>
        <p:nvGrpSpPr>
          <p:cNvPr id="42" name="Gruppieren 41"/>
          <p:cNvGrpSpPr/>
          <p:nvPr/>
        </p:nvGrpSpPr>
        <p:grpSpPr>
          <a:xfrm>
            <a:off x="1027253" y="1884675"/>
            <a:ext cx="2920780" cy="1680824"/>
            <a:chOff x="1035160" y="2347288"/>
            <a:chExt cx="2920780" cy="1680824"/>
          </a:xfrm>
        </p:grpSpPr>
        <p:sp>
          <p:nvSpPr>
            <p:cNvPr id="36" name="Rechteck 35"/>
            <p:cNvSpPr/>
            <p:nvPr/>
          </p:nvSpPr>
          <p:spPr>
            <a:xfrm rot="19963947">
              <a:off x="1365705" y="2501900"/>
              <a:ext cx="2259690" cy="13716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FF"/>
              </a:solidFill>
            </a:ln>
            <a:scene3d>
              <a:camera prst="orthographicFront">
                <a:rot lat="19267990" lon="18753085" rev="2061316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37" name="Ellipse 36"/>
            <p:cNvSpPr/>
            <p:nvPr/>
          </p:nvSpPr>
          <p:spPr>
            <a:xfrm>
              <a:off x="2330172" y="3007700"/>
              <a:ext cx="360000" cy="360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45" name="Ellipse 44"/>
            <p:cNvSpPr/>
            <p:nvPr/>
          </p:nvSpPr>
          <p:spPr>
            <a:xfrm>
              <a:off x="2645118" y="2347288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46" name="Ellipse 45"/>
            <p:cNvSpPr/>
            <p:nvPr/>
          </p:nvSpPr>
          <p:spPr>
            <a:xfrm>
              <a:off x="3595940" y="2827700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47" name="Ellipse 46"/>
            <p:cNvSpPr/>
            <p:nvPr/>
          </p:nvSpPr>
          <p:spPr>
            <a:xfrm>
              <a:off x="1955550" y="3668112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48" name="Ellipse 47"/>
            <p:cNvSpPr/>
            <p:nvPr/>
          </p:nvSpPr>
          <p:spPr>
            <a:xfrm>
              <a:off x="1035160" y="3187700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54" name="Gerader Verbinder 53"/>
            <p:cNvCxnSpPr/>
            <p:nvPr/>
          </p:nvCxnSpPr>
          <p:spPr>
            <a:xfrm flipV="1">
              <a:off x="1409449" y="3222625"/>
              <a:ext cx="901340" cy="145075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Gerader Verbinder 55"/>
            <p:cNvCxnSpPr/>
            <p:nvPr/>
          </p:nvCxnSpPr>
          <p:spPr>
            <a:xfrm flipV="1">
              <a:off x="2733984" y="3023573"/>
              <a:ext cx="826800" cy="1450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Gerader Verbinder 61"/>
            <p:cNvCxnSpPr/>
            <p:nvPr/>
          </p:nvCxnSpPr>
          <p:spPr>
            <a:xfrm flipH="1">
              <a:off x="2595563" y="2717308"/>
              <a:ext cx="138421" cy="2645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Gerader Verbinder 62"/>
            <p:cNvCxnSpPr/>
            <p:nvPr/>
          </p:nvCxnSpPr>
          <p:spPr>
            <a:xfrm flipH="1">
              <a:off x="2227290" y="3372710"/>
              <a:ext cx="153960" cy="28538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0" name="Gruppieren 39"/>
          <p:cNvGrpSpPr/>
          <p:nvPr/>
        </p:nvGrpSpPr>
        <p:grpSpPr>
          <a:xfrm>
            <a:off x="4809989" y="1528254"/>
            <a:ext cx="3589901" cy="2098828"/>
            <a:chOff x="6310229" y="2498286"/>
            <a:chExt cx="3589901" cy="2098828"/>
          </a:xfrm>
        </p:grpSpPr>
        <p:sp>
          <p:nvSpPr>
            <p:cNvPr id="8" name="Ellipse 7"/>
            <p:cNvSpPr/>
            <p:nvPr/>
          </p:nvSpPr>
          <p:spPr>
            <a:xfrm>
              <a:off x="7917300" y="3463995"/>
              <a:ext cx="360000" cy="360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13" name="Gleichschenkliges Dreieck 12"/>
            <p:cNvSpPr/>
            <p:nvPr/>
          </p:nvSpPr>
          <p:spPr>
            <a:xfrm rot="1478932">
              <a:off x="6310229" y="3806363"/>
              <a:ext cx="3589901" cy="790751"/>
            </a:xfrm>
            <a:prstGeom prst="triangle">
              <a:avLst>
                <a:gd name="adj" fmla="val 52611"/>
              </a:avLst>
            </a:prstGeom>
            <a:solidFill>
              <a:schemeClr val="bg1"/>
            </a:solidFill>
            <a:ln w="38100">
              <a:solidFill>
                <a:srgbClr val="0000FF"/>
              </a:solidFill>
            </a:ln>
            <a:scene3d>
              <a:camera prst="orthographicFront">
                <a:rot lat="18867449" lon="4032000" rev="19476793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9" name="Ellipse 28"/>
            <p:cNvSpPr/>
            <p:nvPr/>
          </p:nvSpPr>
          <p:spPr>
            <a:xfrm>
              <a:off x="9074250" y="4177298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30" name="Ellipse 29"/>
            <p:cNvSpPr/>
            <p:nvPr/>
          </p:nvSpPr>
          <p:spPr>
            <a:xfrm>
              <a:off x="6327555" y="4177298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31" name="Ellipse 30"/>
            <p:cNvSpPr/>
            <p:nvPr/>
          </p:nvSpPr>
          <p:spPr>
            <a:xfrm>
              <a:off x="8219249" y="3865307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32" name="Ellipse 31"/>
            <p:cNvSpPr/>
            <p:nvPr/>
          </p:nvSpPr>
          <p:spPr>
            <a:xfrm>
              <a:off x="7921920" y="249828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15" name="Gerader Verbinder 14"/>
            <p:cNvCxnSpPr/>
            <p:nvPr/>
          </p:nvCxnSpPr>
          <p:spPr>
            <a:xfrm flipV="1">
              <a:off x="8101920" y="2877336"/>
              <a:ext cx="0" cy="564353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Gerader Verbinder 18"/>
            <p:cNvCxnSpPr/>
            <p:nvPr/>
          </p:nvCxnSpPr>
          <p:spPr>
            <a:xfrm flipV="1">
              <a:off x="6700255" y="3750150"/>
              <a:ext cx="1221665" cy="5177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Gerader Verbinder 25"/>
            <p:cNvCxnSpPr/>
            <p:nvPr/>
          </p:nvCxnSpPr>
          <p:spPr>
            <a:xfrm flipH="1" flipV="1">
              <a:off x="8281920" y="3750150"/>
              <a:ext cx="792330" cy="5177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Gerader Verbinder 37"/>
            <p:cNvCxnSpPr/>
            <p:nvPr/>
          </p:nvCxnSpPr>
          <p:spPr>
            <a:xfrm flipH="1" flipV="1">
              <a:off x="8237488" y="3822688"/>
              <a:ext cx="44432" cy="5397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1" name="Gruppieren 80"/>
          <p:cNvGrpSpPr/>
          <p:nvPr/>
        </p:nvGrpSpPr>
        <p:grpSpPr>
          <a:xfrm>
            <a:off x="862880" y="3754287"/>
            <a:ext cx="2898590" cy="2494742"/>
            <a:chOff x="770280" y="3754287"/>
            <a:chExt cx="2898590" cy="2494742"/>
          </a:xfrm>
        </p:grpSpPr>
        <p:sp>
          <p:nvSpPr>
            <p:cNvPr id="44" name="Gleichschenkliges Dreieck 43"/>
            <p:cNvSpPr/>
            <p:nvPr/>
          </p:nvSpPr>
          <p:spPr>
            <a:xfrm rot="314163">
              <a:off x="1027253" y="4650770"/>
              <a:ext cx="2493682" cy="595096"/>
            </a:xfrm>
            <a:prstGeom prst="triangle">
              <a:avLst>
                <a:gd name="adj" fmla="val 88876"/>
              </a:avLst>
            </a:prstGeom>
            <a:solidFill>
              <a:schemeClr val="bg1"/>
            </a:solidFill>
            <a:ln w="38100">
              <a:solidFill>
                <a:srgbClr val="0000FF"/>
              </a:solidFill>
            </a:ln>
            <a:scene3d>
              <a:camera prst="orthographicFront">
                <a:rot lat="17803690" lon="26961" rev="21580108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000FF"/>
                </a:solidFill>
              </a:endParaRPr>
            </a:p>
          </p:txBody>
        </p:sp>
        <p:sp>
          <p:nvSpPr>
            <p:cNvPr id="57" name="Ellipse 56"/>
            <p:cNvSpPr/>
            <p:nvPr/>
          </p:nvSpPr>
          <p:spPr>
            <a:xfrm>
              <a:off x="2227656" y="5889029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58" name="Ellipse 57"/>
            <p:cNvSpPr/>
            <p:nvPr/>
          </p:nvSpPr>
          <p:spPr>
            <a:xfrm>
              <a:off x="3308870" y="4998411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59" name="Ellipse 58"/>
            <p:cNvSpPr/>
            <p:nvPr/>
          </p:nvSpPr>
          <p:spPr>
            <a:xfrm>
              <a:off x="3065879" y="4638411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60" name="Ellipse 59"/>
            <p:cNvSpPr/>
            <p:nvPr/>
          </p:nvSpPr>
          <p:spPr>
            <a:xfrm>
              <a:off x="770280" y="4799539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61" name="Ellipse 60"/>
            <p:cNvSpPr/>
            <p:nvPr/>
          </p:nvSpPr>
          <p:spPr>
            <a:xfrm>
              <a:off x="2231445" y="4834464"/>
              <a:ext cx="360000" cy="360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64" name="Ellipse 63"/>
            <p:cNvSpPr/>
            <p:nvPr/>
          </p:nvSpPr>
          <p:spPr>
            <a:xfrm>
              <a:off x="2229789" y="3754287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51" name="Gerader Verbinder 50"/>
            <p:cNvCxnSpPr/>
            <p:nvPr/>
          </p:nvCxnSpPr>
          <p:spPr>
            <a:xfrm flipV="1">
              <a:off x="2407656" y="4144767"/>
              <a:ext cx="0" cy="648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Gerader Verbinder 64"/>
            <p:cNvCxnSpPr/>
            <p:nvPr/>
          </p:nvCxnSpPr>
          <p:spPr>
            <a:xfrm flipV="1">
              <a:off x="2407656" y="5209704"/>
              <a:ext cx="0" cy="648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Gerader Verbinder 67"/>
            <p:cNvCxnSpPr/>
            <p:nvPr/>
          </p:nvCxnSpPr>
          <p:spPr>
            <a:xfrm>
              <a:off x="1207253" y="4975860"/>
              <a:ext cx="996890" cy="3860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Gerader Verbinder 71"/>
            <p:cNvCxnSpPr/>
            <p:nvPr/>
          </p:nvCxnSpPr>
          <p:spPr>
            <a:xfrm flipV="1">
              <a:off x="2637211" y="4948318"/>
              <a:ext cx="414180" cy="4684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Gerader Verbinder 77"/>
            <p:cNvCxnSpPr/>
            <p:nvPr/>
          </p:nvCxnSpPr>
          <p:spPr>
            <a:xfrm>
              <a:off x="2618544" y="5039673"/>
              <a:ext cx="658223" cy="91409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03" name="Gruppieren 102"/>
          <p:cNvGrpSpPr/>
          <p:nvPr/>
        </p:nvGrpSpPr>
        <p:grpSpPr>
          <a:xfrm>
            <a:off x="5060892" y="3978020"/>
            <a:ext cx="2888624" cy="2351431"/>
            <a:chOff x="5060892" y="3630775"/>
            <a:chExt cx="2888624" cy="2351431"/>
          </a:xfrm>
        </p:grpSpPr>
        <p:sp>
          <p:nvSpPr>
            <p:cNvPr id="53" name="Ellipse 52"/>
            <p:cNvSpPr/>
            <p:nvPr/>
          </p:nvSpPr>
          <p:spPr>
            <a:xfrm>
              <a:off x="6330369" y="4477379"/>
              <a:ext cx="360000" cy="360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82" name="Rechteck 81"/>
            <p:cNvSpPr/>
            <p:nvPr/>
          </p:nvSpPr>
          <p:spPr>
            <a:xfrm rot="368605">
              <a:off x="5143372" y="4768943"/>
              <a:ext cx="2733995" cy="1098646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FF"/>
              </a:solidFill>
            </a:ln>
            <a:scene3d>
              <a:camera prst="orthographicFront">
                <a:rot lat="19799994" lon="3284141" rev="19484122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>
                <a:ln>
                  <a:solidFill>
                    <a:srgbClr val="0000FF"/>
                  </a:solidFill>
                </a:ln>
                <a:solidFill>
                  <a:srgbClr val="0000FF"/>
                </a:solidFill>
              </a:endParaRPr>
            </a:p>
          </p:txBody>
        </p:sp>
        <p:sp>
          <p:nvSpPr>
            <p:cNvPr id="84" name="Ellipse 83"/>
            <p:cNvSpPr/>
            <p:nvPr/>
          </p:nvSpPr>
          <p:spPr>
            <a:xfrm>
              <a:off x="7589516" y="4878512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85" name="Ellipse 84"/>
            <p:cNvSpPr/>
            <p:nvPr/>
          </p:nvSpPr>
          <p:spPr>
            <a:xfrm>
              <a:off x="5655993" y="4660392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86" name="Ellipse 85"/>
            <p:cNvSpPr/>
            <p:nvPr/>
          </p:nvSpPr>
          <p:spPr>
            <a:xfrm>
              <a:off x="5060892" y="5365413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87" name="Ellipse 86"/>
            <p:cNvSpPr/>
            <p:nvPr/>
          </p:nvSpPr>
          <p:spPr>
            <a:xfrm>
              <a:off x="6966289" y="5622206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88" name="Ellipse 87"/>
            <p:cNvSpPr/>
            <p:nvPr/>
          </p:nvSpPr>
          <p:spPr>
            <a:xfrm>
              <a:off x="6330369" y="3630775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90" name="Gerader Verbinder 89"/>
            <p:cNvCxnSpPr/>
            <p:nvPr/>
          </p:nvCxnSpPr>
          <p:spPr>
            <a:xfrm flipV="1">
              <a:off x="6510369" y="4023360"/>
              <a:ext cx="0" cy="432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Gerader Verbinder 92"/>
            <p:cNvCxnSpPr/>
            <p:nvPr/>
          </p:nvCxnSpPr>
          <p:spPr>
            <a:xfrm flipV="1">
              <a:off x="6039916" y="4699200"/>
              <a:ext cx="253277" cy="9356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Gerader Verbinder 94"/>
            <p:cNvCxnSpPr/>
            <p:nvPr/>
          </p:nvCxnSpPr>
          <p:spPr>
            <a:xfrm flipV="1">
              <a:off x="5446458" y="4799539"/>
              <a:ext cx="883911" cy="6640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Gerader Verbinder 97"/>
            <p:cNvCxnSpPr/>
            <p:nvPr/>
          </p:nvCxnSpPr>
          <p:spPr>
            <a:xfrm flipH="1" flipV="1">
              <a:off x="6591890" y="4863272"/>
              <a:ext cx="464259" cy="743694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Gerader Verbinder 99"/>
            <p:cNvCxnSpPr/>
            <p:nvPr/>
          </p:nvCxnSpPr>
          <p:spPr>
            <a:xfrm flipH="1" flipV="1">
              <a:off x="6711390" y="4727581"/>
              <a:ext cx="821232" cy="26758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Gruppieren 123"/>
          <p:cNvGrpSpPr/>
          <p:nvPr/>
        </p:nvGrpSpPr>
        <p:grpSpPr>
          <a:xfrm>
            <a:off x="8864150" y="3634674"/>
            <a:ext cx="3075165" cy="3102238"/>
            <a:chOff x="8864150" y="3634674"/>
            <a:chExt cx="3075165" cy="3102238"/>
          </a:xfrm>
        </p:grpSpPr>
        <p:sp>
          <p:nvSpPr>
            <p:cNvPr id="83" name="Ellipse 82"/>
            <p:cNvSpPr/>
            <p:nvPr/>
          </p:nvSpPr>
          <p:spPr>
            <a:xfrm>
              <a:off x="10234451" y="6376912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04" name="Rechteck 103"/>
            <p:cNvSpPr/>
            <p:nvPr/>
          </p:nvSpPr>
          <p:spPr>
            <a:xfrm rot="20887303">
              <a:off x="9151211" y="4586444"/>
              <a:ext cx="2506880" cy="124434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0000FF"/>
              </a:solidFill>
            </a:ln>
            <a:scene3d>
              <a:camera prst="orthographicFront">
                <a:rot lat="19201708" lon="19256111" rev="1142353"/>
              </a:camera>
              <a:lightRig rig="threePt" dir="t"/>
            </a:scene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de-DE" dirty="0"/>
            </a:p>
          </p:txBody>
        </p:sp>
        <p:sp>
          <p:nvSpPr>
            <p:cNvPr id="105" name="Ellipse 104"/>
            <p:cNvSpPr/>
            <p:nvPr/>
          </p:nvSpPr>
          <p:spPr>
            <a:xfrm>
              <a:off x="10224651" y="5006737"/>
              <a:ext cx="360000" cy="360000"/>
            </a:xfrm>
            <a:prstGeom prst="ellipse">
              <a:avLst/>
            </a:prstGeom>
            <a:solidFill>
              <a:srgbClr val="FF0000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latin typeface="Arial" panose="020B0604020202020204" pitchFamily="34" charset="0"/>
                  <a:cs typeface="Arial" panose="020B0604020202020204" pitchFamily="34" charset="0"/>
                </a:rPr>
                <a:t>M</a:t>
              </a:r>
            </a:p>
          </p:txBody>
        </p:sp>
        <p:sp>
          <p:nvSpPr>
            <p:cNvPr id="106" name="Ellipse 105"/>
            <p:cNvSpPr/>
            <p:nvPr/>
          </p:nvSpPr>
          <p:spPr>
            <a:xfrm>
              <a:off x="10224651" y="3634674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07" name="Ellipse 106"/>
            <p:cNvSpPr/>
            <p:nvPr/>
          </p:nvSpPr>
          <p:spPr>
            <a:xfrm>
              <a:off x="8864150" y="4686445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08" name="Ellipse 107"/>
            <p:cNvSpPr/>
            <p:nvPr/>
          </p:nvSpPr>
          <p:spPr>
            <a:xfrm>
              <a:off x="9362102" y="5502781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09" name="Ellipse 108"/>
            <p:cNvSpPr/>
            <p:nvPr/>
          </p:nvSpPr>
          <p:spPr>
            <a:xfrm>
              <a:off x="11083598" y="4538225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sp>
          <p:nvSpPr>
            <p:cNvPr id="110" name="Ellipse 109"/>
            <p:cNvSpPr/>
            <p:nvPr/>
          </p:nvSpPr>
          <p:spPr>
            <a:xfrm>
              <a:off x="11579315" y="5349867"/>
              <a:ext cx="360000" cy="360000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</a:t>
              </a:r>
            </a:p>
          </p:txBody>
        </p:sp>
        <p:cxnSp>
          <p:nvCxnSpPr>
            <p:cNvPr id="112" name="Gerader Verbinder 111"/>
            <p:cNvCxnSpPr/>
            <p:nvPr/>
          </p:nvCxnSpPr>
          <p:spPr>
            <a:xfrm flipH="1">
              <a:off x="9749819" y="5330832"/>
              <a:ext cx="474833" cy="251532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3" name="Gerader Verbinder 112"/>
            <p:cNvCxnSpPr/>
            <p:nvPr/>
          </p:nvCxnSpPr>
          <p:spPr>
            <a:xfrm flipH="1">
              <a:off x="10631807" y="4891125"/>
              <a:ext cx="502549" cy="239957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Gerader Verbinder 114"/>
            <p:cNvCxnSpPr/>
            <p:nvPr/>
          </p:nvCxnSpPr>
          <p:spPr>
            <a:xfrm flipH="1" flipV="1">
              <a:off x="9277229" y="4936743"/>
              <a:ext cx="900000" cy="198466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Gerader Verbinder 116"/>
            <p:cNvCxnSpPr/>
            <p:nvPr/>
          </p:nvCxnSpPr>
          <p:spPr>
            <a:xfrm flipH="1" flipV="1">
              <a:off x="10615598" y="5298784"/>
              <a:ext cx="936000" cy="180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Gerader Verbinder 121"/>
            <p:cNvCxnSpPr/>
            <p:nvPr/>
          </p:nvCxnSpPr>
          <p:spPr>
            <a:xfrm flipV="1">
              <a:off x="10410786" y="4053847"/>
              <a:ext cx="0" cy="936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Gerader Verbinder 122"/>
            <p:cNvCxnSpPr/>
            <p:nvPr/>
          </p:nvCxnSpPr>
          <p:spPr>
            <a:xfrm flipV="1">
              <a:off x="10412362" y="5416702"/>
              <a:ext cx="0" cy="86400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feld 2"/>
          <p:cNvSpPr txBox="1"/>
          <p:nvPr/>
        </p:nvSpPr>
        <p:spPr>
          <a:xfrm>
            <a:off x="2141849" y="223916"/>
            <a:ext cx="795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KZ 2 </a:t>
            </a:r>
          </a:p>
        </p:txBody>
      </p:sp>
      <p:sp>
        <p:nvSpPr>
          <p:cNvPr id="89" name="Textfeld 88"/>
          <p:cNvSpPr txBox="1"/>
          <p:nvPr/>
        </p:nvSpPr>
        <p:spPr>
          <a:xfrm>
            <a:off x="6531237" y="240728"/>
            <a:ext cx="795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KZ 3 </a:t>
            </a:r>
          </a:p>
        </p:txBody>
      </p:sp>
      <p:sp>
        <p:nvSpPr>
          <p:cNvPr id="12" name="Rechteck 11"/>
          <p:cNvSpPr/>
          <p:nvPr/>
        </p:nvSpPr>
        <p:spPr>
          <a:xfrm>
            <a:off x="9277229" y="223916"/>
            <a:ext cx="2662086" cy="1360985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1" name="Textfeld 90"/>
          <p:cNvSpPr txBox="1"/>
          <p:nvPr/>
        </p:nvSpPr>
        <p:spPr>
          <a:xfrm>
            <a:off x="4452628" y="1724061"/>
            <a:ext cx="795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KZ 4 </a:t>
            </a:r>
          </a:p>
        </p:txBody>
      </p:sp>
      <p:sp>
        <p:nvSpPr>
          <p:cNvPr id="92" name="Textfeld 91"/>
          <p:cNvSpPr txBox="1"/>
          <p:nvPr/>
        </p:nvSpPr>
        <p:spPr>
          <a:xfrm>
            <a:off x="4503731" y="3852313"/>
            <a:ext cx="795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KZ 5 </a:t>
            </a:r>
          </a:p>
        </p:txBody>
      </p:sp>
      <p:sp>
        <p:nvSpPr>
          <p:cNvPr id="94" name="Textfeld 93"/>
          <p:cNvSpPr txBox="1"/>
          <p:nvPr/>
        </p:nvSpPr>
        <p:spPr>
          <a:xfrm>
            <a:off x="8942923" y="3852313"/>
            <a:ext cx="7950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KZ 6 </a:t>
            </a:r>
          </a:p>
        </p:txBody>
      </p:sp>
      <p:sp>
        <p:nvSpPr>
          <p:cNvPr id="96" name="Ellipse 95"/>
          <p:cNvSpPr/>
          <p:nvPr/>
        </p:nvSpPr>
        <p:spPr>
          <a:xfrm>
            <a:off x="9557975" y="398503"/>
            <a:ext cx="360000" cy="36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</a:t>
            </a:r>
          </a:p>
        </p:txBody>
      </p:sp>
      <p:sp>
        <p:nvSpPr>
          <p:cNvPr id="125" name="Ellipse 124"/>
          <p:cNvSpPr/>
          <p:nvPr/>
        </p:nvSpPr>
        <p:spPr>
          <a:xfrm>
            <a:off x="9557975" y="1007522"/>
            <a:ext cx="360000" cy="3600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</a:t>
            </a:r>
          </a:p>
        </p:txBody>
      </p:sp>
      <p:sp>
        <p:nvSpPr>
          <p:cNvPr id="14" name="Textfeld 13"/>
          <p:cNvSpPr txBox="1"/>
          <p:nvPr/>
        </p:nvSpPr>
        <p:spPr>
          <a:xfrm>
            <a:off x="9987159" y="398503"/>
            <a:ext cx="1952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Metallzentrum</a:t>
            </a:r>
          </a:p>
        </p:txBody>
      </p:sp>
      <p:sp>
        <p:nvSpPr>
          <p:cNvPr id="126" name="Textfeld 125"/>
          <p:cNvSpPr txBox="1"/>
          <p:nvPr/>
        </p:nvSpPr>
        <p:spPr>
          <a:xfrm>
            <a:off x="9998829" y="981002"/>
            <a:ext cx="19521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b="1" dirty="0">
                <a:latin typeface="Arial" panose="020B0604020202020204" pitchFamily="34" charset="0"/>
                <a:cs typeface="Arial" panose="020B0604020202020204" pitchFamily="34" charset="0"/>
              </a:rPr>
              <a:t>Ligand</a:t>
            </a:r>
          </a:p>
        </p:txBody>
      </p:sp>
    </p:spTree>
    <p:extLst>
      <p:ext uri="{BB962C8B-B14F-4D97-AF65-F5344CB8AC3E}">
        <p14:creationId xmlns:p14="http://schemas.microsoft.com/office/powerpoint/2010/main" val="1062097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uppieren 6"/>
          <p:cNvGrpSpPr/>
          <p:nvPr/>
        </p:nvGrpSpPr>
        <p:grpSpPr>
          <a:xfrm>
            <a:off x="2049988" y="311843"/>
            <a:ext cx="8136000" cy="6159203"/>
            <a:chOff x="4095633" y="2263584"/>
            <a:chExt cx="5167120" cy="3664983"/>
          </a:xfrm>
        </p:grpSpPr>
        <p:sp>
          <p:nvSpPr>
            <p:cNvPr id="3" name="Freihandform 2"/>
            <p:cNvSpPr/>
            <p:nvPr/>
          </p:nvSpPr>
          <p:spPr>
            <a:xfrm>
              <a:off x="4100356" y="4512882"/>
              <a:ext cx="3005401" cy="1346200"/>
            </a:xfrm>
            <a:custGeom>
              <a:avLst/>
              <a:gdLst>
                <a:gd name="connsiteX0" fmla="*/ 9525 w 2984500"/>
                <a:gd name="connsiteY0" fmla="*/ 0 h 1346200"/>
                <a:gd name="connsiteX1" fmla="*/ 2984500 w 2984500"/>
                <a:gd name="connsiteY1" fmla="*/ 3175 h 1346200"/>
                <a:gd name="connsiteX2" fmla="*/ 2978150 w 2984500"/>
                <a:gd name="connsiteY2" fmla="*/ 282575 h 1346200"/>
                <a:gd name="connsiteX3" fmla="*/ 2978150 w 2984500"/>
                <a:gd name="connsiteY3" fmla="*/ 612775 h 1346200"/>
                <a:gd name="connsiteX4" fmla="*/ 2968625 w 2984500"/>
                <a:gd name="connsiteY4" fmla="*/ 730250 h 1346200"/>
                <a:gd name="connsiteX5" fmla="*/ 2940050 w 2984500"/>
                <a:gd name="connsiteY5" fmla="*/ 869950 h 1346200"/>
                <a:gd name="connsiteX6" fmla="*/ 2847975 w 2984500"/>
                <a:gd name="connsiteY6" fmla="*/ 1031875 h 1346200"/>
                <a:gd name="connsiteX7" fmla="*/ 2755900 w 2984500"/>
                <a:gd name="connsiteY7" fmla="*/ 1136650 h 1346200"/>
                <a:gd name="connsiteX8" fmla="*/ 2657475 w 2984500"/>
                <a:gd name="connsiteY8" fmla="*/ 1222375 h 1346200"/>
                <a:gd name="connsiteX9" fmla="*/ 2536825 w 2984500"/>
                <a:gd name="connsiteY9" fmla="*/ 1298575 h 1346200"/>
                <a:gd name="connsiteX10" fmla="*/ 2384425 w 2984500"/>
                <a:gd name="connsiteY10" fmla="*/ 1333500 h 1346200"/>
                <a:gd name="connsiteX11" fmla="*/ 1949450 w 2984500"/>
                <a:gd name="connsiteY11" fmla="*/ 1343025 h 1346200"/>
                <a:gd name="connsiteX12" fmla="*/ 631825 w 2984500"/>
                <a:gd name="connsiteY12" fmla="*/ 1346200 h 1346200"/>
                <a:gd name="connsiteX13" fmla="*/ 498475 w 2984500"/>
                <a:gd name="connsiteY13" fmla="*/ 1320800 h 1346200"/>
                <a:gd name="connsiteX14" fmla="*/ 365125 w 2984500"/>
                <a:gd name="connsiteY14" fmla="*/ 1250950 h 1346200"/>
                <a:gd name="connsiteX15" fmla="*/ 200025 w 2984500"/>
                <a:gd name="connsiteY15" fmla="*/ 1104900 h 1346200"/>
                <a:gd name="connsiteX16" fmla="*/ 73025 w 2984500"/>
                <a:gd name="connsiteY16" fmla="*/ 917575 h 1346200"/>
                <a:gd name="connsiteX17" fmla="*/ 15875 w 2984500"/>
                <a:gd name="connsiteY17" fmla="*/ 771525 h 1346200"/>
                <a:gd name="connsiteX18" fmla="*/ 0 w 2984500"/>
                <a:gd name="connsiteY18" fmla="*/ 549275 h 1346200"/>
                <a:gd name="connsiteX19" fmla="*/ 6350 w 2984500"/>
                <a:gd name="connsiteY19" fmla="*/ 177800 h 1346200"/>
                <a:gd name="connsiteX20" fmla="*/ 9525 w 2984500"/>
                <a:gd name="connsiteY20" fmla="*/ 0 h 1346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</a:cxnLst>
              <a:rect l="l" t="t" r="r" b="b"/>
              <a:pathLst>
                <a:path w="2984500" h="1346200">
                  <a:moveTo>
                    <a:pt x="9525" y="0"/>
                  </a:moveTo>
                  <a:lnTo>
                    <a:pt x="2984500" y="3175"/>
                  </a:lnTo>
                  <a:lnTo>
                    <a:pt x="2978150" y="282575"/>
                  </a:lnTo>
                  <a:lnTo>
                    <a:pt x="2978150" y="612775"/>
                  </a:lnTo>
                  <a:lnTo>
                    <a:pt x="2968625" y="730250"/>
                  </a:lnTo>
                  <a:lnTo>
                    <a:pt x="2940050" y="869950"/>
                  </a:lnTo>
                  <a:lnTo>
                    <a:pt x="2847975" y="1031875"/>
                  </a:lnTo>
                  <a:lnTo>
                    <a:pt x="2755900" y="1136650"/>
                  </a:lnTo>
                  <a:lnTo>
                    <a:pt x="2657475" y="1222375"/>
                  </a:lnTo>
                  <a:lnTo>
                    <a:pt x="2536825" y="1298575"/>
                  </a:lnTo>
                  <a:lnTo>
                    <a:pt x="2384425" y="1333500"/>
                  </a:lnTo>
                  <a:lnTo>
                    <a:pt x="1949450" y="1343025"/>
                  </a:lnTo>
                  <a:lnTo>
                    <a:pt x="631825" y="1346200"/>
                  </a:lnTo>
                  <a:lnTo>
                    <a:pt x="498475" y="1320800"/>
                  </a:lnTo>
                  <a:lnTo>
                    <a:pt x="365125" y="1250950"/>
                  </a:lnTo>
                  <a:lnTo>
                    <a:pt x="200025" y="1104900"/>
                  </a:lnTo>
                  <a:lnTo>
                    <a:pt x="73025" y="917575"/>
                  </a:lnTo>
                  <a:lnTo>
                    <a:pt x="15875" y="771525"/>
                  </a:lnTo>
                  <a:lnTo>
                    <a:pt x="0" y="549275"/>
                  </a:lnTo>
                  <a:lnTo>
                    <a:pt x="6350" y="177800"/>
                  </a:lnTo>
                  <a:cubicBezTo>
                    <a:pt x="7408" y="118533"/>
                    <a:pt x="8467" y="59267"/>
                    <a:pt x="9525" y="0"/>
                  </a:cubicBezTo>
                  <a:close/>
                </a:path>
              </a:pathLst>
            </a:custGeom>
            <a:solidFill>
              <a:srgbClr val="FFFF00">
                <a:alpha val="70000"/>
              </a:srgb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21" name="Rechteck 20"/>
            <p:cNvSpPr/>
            <p:nvPr/>
          </p:nvSpPr>
          <p:spPr>
            <a:xfrm>
              <a:off x="4108155" y="3431208"/>
              <a:ext cx="2995101" cy="1308534"/>
            </a:xfrm>
            <a:prstGeom prst="rect">
              <a:avLst/>
            </a:prstGeom>
            <a:solidFill>
              <a:srgbClr val="008000">
                <a:alpha val="70000"/>
              </a:srgb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0" name="Rechteck 19"/>
            <p:cNvSpPr/>
            <p:nvPr/>
          </p:nvSpPr>
          <p:spPr>
            <a:xfrm>
              <a:off x="4105077" y="2290146"/>
              <a:ext cx="2995101" cy="1355262"/>
            </a:xfrm>
            <a:prstGeom prst="rect">
              <a:avLst/>
            </a:prstGeom>
            <a:solidFill>
              <a:srgbClr val="FF00FF">
                <a:alpha val="70000"/>
              </a:srgb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grpSp>
          <p:nvGrpSpPr>
            <p:cNvPr id="19" name="Gruppieren 18"/>
            <p:cNvGrpSpPr/>
            <p:nvPr/>
          </p:nvGrpSpPr>
          <p:grpSpPr>
            <a:xfrm>
              <a:off x="4095633" y="2263584"/>
              <a:ext cx="3010522" cy="3664983"/>
              <a:chOff x="1248734" y="1290129"/>
              <a:chExt cx="3010522" cy="3664983"/>
            </a:xfrm>
          </p:grpSpPr>
          <p:cxnSp>
            <p:nvCxnSpPr>
              <p:cNvPr id="13" name="Gerader Verbinder 12"/>
              <p:cNvCxnSpPr/>
              <p:nvPr/>
            </p:nvCxnSpPr>
            <p:spPr>
              <a:xfrm>
                <a:off x="1847850" y="4886325"/>
                <a:ext cx="1800000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Bogen 13"/>
              <p:cNvSpPr/>
              <p:nvPr/>
            </p:nvSpPr>
            <p:spPr>
              <a:xfrm rot="2420297" flipV="1">
                <a:off x="3074798" y="3621690"/>
                <a:ext cx="1124513" cy="1332154"/>
              </a:xfrm>
              <a:prstGeom prst="arc">
                <a:avLst>
                  <a:gd name="adj1" fmla="val 18364951"/>
                  <a:gd name="adj2" fmla="val 2825459"/>
                </a:avLst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sp>
            <p:nvSpPr>
              <p:cNvPr id="15" name="Bogen 14"/>
              <p:cNvSpPr/>
              <p:nvPr/>
            </p:nvSpPr>
            <p:spPr>
              <a:xfrm rot="19179703" flipH="1" flipV="1">
                <a:off x="1313943" y="3622958"/>
                <a:ext cx="1124513" cy="1332154"/>
              </a:xfrm>
              <a:prstGeom prst="arc">
                <a:avLst>
                  <a:gd name="adj1" fmla="val 18364951"/>
                  <a:gd name="adj2" fmla="val 3077608"/>
                </a:avLst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de-DE"/>
              </a:p>
            </p:txBody>
          </p:sp>
          <p:cxnSp>
            <p:nvCxnSpPr>
              <p:cNvPr id="17" name="Gerader Verbinder 16"/>
              <p:cNvCxnSpPr/>
              <p:nvPr/>
            </p:nvCxnSpPr>
            <p:spPr>
              <a:xfrm flipH="1">
                <a:off x="1248734" y="1293495"/>
                <a:ext cx="0" cy="2881192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Gerader Verbinder 17"/>
              <p:cNvCxnSpPr/>
              <p:nvPr/>
            </p:nvCxnSpPr>
            <p:spPr>
              <a:xfrm flipH="1">
                <a:off x="4259256" y="1290129"/>
                <a:ext cx="0" cy="295200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" name="Legende mit Linie 1 4"/>
            <p:cNvSpPr/>
            <p:nvPr/>
          </p:nvSpPr>
          <p:spPr>
            <a:xfrm>
              <a:off x="7528955" y="2446317"/>
              <a:ext cx="1733798" cy="344384"/>
            </a:xfrm>
            <a:prstGeom prst="borderCallout1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Mn</a:t>
              </a:r>
              <a:r>
                <a:rPr lang="de-DE" sz="3200" b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(VII)</a:t>
              </a:r>
              <a:r>
                <a:rPr lang="de-DE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de-DE" sz="32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de-DE" sz="3200" b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</a:t>
              </a:r>
              <a:endPara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Legende mit Linie 1 15"/>
            <p:cNvSpPr/>
            <p:nvPr/>
          </p:nvSpPr>
          <p:spPr>
            <a:xfrm>
              <a:off x="7528955" y="3645408"/>
              <a:ext cx="1733798" cy="344384"/>
            </a:xfrm>
            <a:prstGeom prst="borderCallout1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Mn</a:t>
              </a:r>
              <a:r>
                <a:rPr lang="de-DE" sz="3200" b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(VI)</a:t>
              </a:r>
              <a:r>
                <a:rPr lang="de-DE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de-DE" sz="32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</a:t>
              </a:r>
              <a:r>
                <a:rPr lang="de-DE" sz="3200" b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2-</a:t>
              </a:r>
              <a:endPara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Legende mit Linie 1 23"/>
            <p:cNvSpPr/>
            <p:nvPr/>
          </p:nvSpPr>
          <p:spPr>
            <a:xfrm>
              <a:off x="7528955" y="4672307"/>
              <a:ext cx="1733798" cy="344384"/>
            </a:xfrm>
            <a:prstGeom prst="borderCallout1">
              <a:avLst/>
            </a:prstGeom>
            <a:solidFill>
              <a:schemeClr val="bg1"/>
            </a:solidFill>
            <a:ln w="349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3200" b="1" dirty="0" err="1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Mn</a:t>
              </a:r>
              <a:r>
                <a:rPr lang="de-DE" sz="3200" b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(IV)</a:t>
              </a:r>
              <a:r>
                <a:rPr lang="de-DE" sz="32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</a:t>
              </a:r>
              <a:r>
                <a:rPr lang="de-DE" sz="3200" b="1" baseline="-25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</a:t>
              </a:r>
              <a:r>
                <a:rPr lang="de-DE" sz="3200" b="1" baseline="30000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4-</a:t>
              </a:r>
              <a:endParaRPr lang="de-DE" sz="2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400144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Gerader Verbinder 3"/>
          <p:cNvCxnSpPr/>
          <p:nvPr/>
        </p:nvCxnSpPr>
        <p:spPr>
          <a:xfrm>
            <a:off x="2755075" y="665017"/>
            <a:ext cx="0" cy="4050000"/>
          </a:xfrm>
          <a:prstGeom prst="line">
            <a:avLst/>
          </a:prstGeom>
          <a:ln w="57150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Gerader Verbinder 5"/>
          <p:cNvCxnSpPr/>
          <p:nvPr/>
        </p:nvCxnSpPr>
        <p:spPr>
          <a:xfrm flipV="1">
            <a:off x="1401289" y="4690633"/>
            <a:ext cx="1365978" cy="1362508"/>
          </a:xfrm>
          <a:prstGeom prst="line">
            <a:avLst/>
          </a:prstGeom>
          <a:ln w="57150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r Verbinder 4"/>
          <p:cNvCxnSpPr/>
          <p:nvPr/>
        </p:nvCxnSpPr>
        <p:spPr>
          <a:xfrm>
            <a:off x="2739097" y="4697598"/>
            <a:ext cx="4050000" cy="0"/>
          </a:xfrm>
          <a:prstGeom prst="line">
            <a:avLst/>
          </a:prstGeom>
          <a:ln w="57150">
            <a:solidFill>
              <a:srgbClr val="96969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Würfel 1"/>
          <p:cNvSpPr/>
          <p:nvPr/>
        </p:nvSpPr>
        <p:spPr>
          <a:xfrm>
            <a:off x="1401289" y="653141"/>
            <a:ext cx="5400000" cy="5400000"/>
          </a:xfrm>
          <a:prstGeom prst="cube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Ellipse 2"/>
          <p:cNvSpPr/>
          <p:nvPr/>
        </p:nvSpPr>
        <p:spPr>
          <a:xfrm>
            <a:off x="8079135" y="2510017"/>
            <a:ext cx="360000" cy="360000"/>
          </a:xfrm>
          <a:prstGeom prst="ellipse">
            <a:avLst/>
          </a:prstGeom>
          <a:solidFill>
            <a:srgbClr val="FF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7" name="Ellipse 6"/>
          <p:cNvSpPr/>
          <p:nvPr/>
        </p:nvSpPr>
        <p:spPr>
          <a:xfrm>
            <a:off x="8056000" y="1773834"/>
            <a:ext cx="432000" cy="432000"/>
          </a:xfrm>
          <a:prstGeom prst="ellipse">
            <a:avLst/>
          </a:prstGeom>
          <a:solidFill>
            <a:srgbClr val="00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Ellipse 7"/>
          <p:cNvSpPr/>
          <p:nvPr/>
        </p:nvSpPr>
        <p:spPr>
          <a:xfrm>
            <a:off x="7989135" y="1000343"/>
            <a:ext cx="540000" cy="54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9" name="Ellipse 8"/>
          <p:cNvSpPr/>
          <p:nvPr/>
        </p:nvSpPr>
        <p:spPr>
          <a:xfrm rot="16200000">
            <a:off x="8146000" y="3440598"/>
            <a:ext cx="252000" cy="252000"/>
          </a:xfrm>
          <a:prstGeom prst="ellipse">
            <a:avLst/>
          </a:prstGeom>
          <a:solidFill>
            <a:srgbClr val="008000"/>
          </a:solidFill>
          <a:ln w="38100">
            <a:solidFill>
              <a:srgbClr val="008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0" name="Ellipse 9"/>
          <p:cNvSpPr/>
          <p:nvPr/>
        </p:nvSpPr>
        <p:spPr>
          <a:xfrm rot="16200000">
            <a:off x="8146000" y="3174200"/>
            <a:ext cx="252000" cy="252000"/>
          </a:xfrm>
          <a:prstGeom prst="ellipse">
            <a:avLst/>
          </a:prstGeom>
          <a:solidFill>
            <a:schemeClr val="tx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1" name="Ellipse 10"/>
          <p:cNvSpPr/>
          <p:nvPr/>
        </p:nvSpPr>
        <p:spPr>
          <a:xfrm>
            <a:off x="5287977" y="5847543"/>
            <a:ext cx="360000" cy="360000"/>
          </a:xfrm>
          <a:prstGeom prst="ellipse">
            <a:avLst/>
          </a:prstGeom>
          <a:solidFill>
            <a:srgbClr val="FF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Ellipse 11"/>
          <p:cNvSpPr/>
          <p:nvPr/>
        </p:nvSpPr>
        <p:spPr>
          <a:xfrm>
            <a:off x="2587267" y="4510633"/>
            <a:ext cx="360000" cy="360000"/>
          </a:xfrm>
          <a:prstGeom prst="ellipse">
            <a:avLst/>
          </a:prstGeom>
          <a:solidFill>
            <a:srgbClr val="FF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3" name="Ellipse 12"/>
          <p:cNvSpPr/>
          <p:nvPr/>
        </p:nvSpPr>
        <p:spPr>
          <a:xfrm>
            <a:off x="1221289" y="1825491"/>
            <a:ext cx="360000" cy="360000"/>
          </a:xfrm>
          <a:prstGeom prst="ellipse">
            <a:avLst/>
          </a:prstGeom>
          <a:solidFill>
            <a:srgbClr val="FF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Ellipse 13"/>
          <p:cNvSpPr/>
          <p:nvPr/>
        </p:nvSpPr>
        <p:spPr>
          <a:xfrm>
            <a:off x="6621289" y="473141"/>
            <a:ext cx="360000" cy="360000"/>
          </a:xfrm>
          <a:prstGeom prst="ellipse">
            <a:avLst/>
          </a:prstGeom>
          <a:solidFill>
            <a:srgbClr val="FF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5" name="Ellipse 14"/>
          <p:cNvSpPr/>
          <p:nvPr/>
        </p:nvSpPr>
        <p:spPr>
          <a:xfrm>
            <a:off x="2523097" y="401141"/>
            <a:ext cx="432000" cy="432000"/>
          </a:xfrm>
          <a:prstGeom prst="ellipse">
            <a:avLst/>
          </a:prstGeom>
          <a:solidFill>
            <a:srgbClr val="00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6" name="Ellipse 15"/>
          <p:cNvSpPr/>
          <p:nvPr/>
        </p:nvSpPr>
        <p:spPr>
          <a:xfrm>
            <a:off x="5251977" y="1789491"/>
            <a:ext cx="432000" cy="432000"/>
          </a:xfrm>
          <a:prstGeom prst="ellipse">
            <a:avLst/>
          </a:prstGeom>
          <a:solidFill>
            <a:srgbClr val="00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7" name="Ellipse 16"/>
          <p:cNvSpPr/>
          <p:nvPr/>
        </p:nvSpPr>
        <p:spPr>
          <a:xfrm>
            <a:off x="1185289" y="5826983"/>
            <a:ext cx="432000" cy="432000"/>
          </a:xfrm>
          <a:prstGeom prst="ellipse">
            <a:avLst/>
          </a:prstGeom>
          <a:solidFill>
            <a:srgbClr val="00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8" name="Ellipse 17"/>
          <p:cNvSpPr/>
          <p:nvPr/>
        </p:nvSpPr>
        <p:spPr>
          <a:xfrm>
            <a:off x="6603507" y="4474633"/>
            <a:ext cx="432000" cy="432000"/>
          </a:xfrm>
          <a:prstGeom prst="ellipse">
            <a:avLst/>
          </a:prstGeom>
          <a:solidFill>
            <a:srgbClr val="0000FF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Ellipse 18"/>
          <p:cNvSpPr/>
          <p:nvPr/>
        </p:nvSpPr>
        <p:spPr>
          <a:xfrm>
            <a:off x="3733526" y="3159000"/>
            <a:ext cx="540000" cy="540000"/>
          </a:xfrm>
          <a:prstGeom prst="ellipse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21" name="Textfeld 20"/>
          <p:cNvSpPr txBox="1"/>
          <p:nvPr/>
        </p:nvSpPr>
        <p:spPr>
          <a:xfrm>
            <a:off x="8752114" y="1000343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uppieren 21"/>
          <p:cNvGrpSpPr/>
          <p:nvPr/>
        </p:nvGrpSpPr>
        <p:grpSpPr>
          <a:xfrm rot="8020341">
            <a:off x="1868260" y="1174092"/>
            <a:ext cx="504000" cy="252000"/>
            <a:chOff x="10544537" y="5775543"/>
            <a:chExt cx="504000" cy="252000"/>
          </a:xfrm>
        </p:grpSpPr>
        <p:sp>
          <p:nvSpPr>
            <p:cNvPr id="23" name="Ellipse 22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24" name="Ellipse 23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25" name="Textfeld 24"/>
          <p:cNvSpPr txBox="1"/>
          <p:nvPr/>
        </p:nvSpPr>
        <p:spPr>
          <a:xfrm>
            <a:off x="8752113" y="1743881"/>
            <a:ext cx="11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de-DE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3+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25"/>
          <p:cNvSpPr txBox="1"/>
          <p:nvPr/>
        </p:nvSpPr>
        <p:spPr>
          <a:xfrm>
            <a:off x="8752112" y="2428407"/>
            <a:ext cx="11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Fe</a:t>
            </a:r>
            <a:r>
              <a:rPr lang="de-DE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2+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8752111" y="3159000"/>
            <a:ext cx="11321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CN</a:t>
            </a:r>
            <a:r>
              <a:rPr lang="de-DE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uppieren 27"/>
          <p:cNvGrpSpPr/>
          <p:nvPr/>
        </p:nvGrpSpPr>
        <p:grpSpPr>
          <a:xfrm rot="8020341">
            <a:off x="5859689" y="5263882"/>
            <a:ext cx="504000" cy="252000"/>
            <a:chOff x="10544537" y="5775543"/>
            <a:chExt cx="504000" cy="252000"/>
          </a:xfrm>
        </p:grpSpPr>
        <p:sp>
          <p:nvSpPr>
            <p:cNvPr id="29" name="Ellipse 28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0" name="Ellipse 29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1" name="Gruppieren 30"/>
          <p:cNvGrpSpPr/>
          <p:nvPr/>
        </p:nvGrpSpPr>
        <p:grpSpPr>
          <a:xfrm rot="18866561">
            <a:off x="5874202" y="1188606"/>
            <a:ext cx="504000" cy="252000"/>
            <a:chOff x="10544537" y="5775543"/>
            <a:chExt cx="504000" cy="252000"/>
          </a:xfrm>
        </p:grpSpPr>
        <p:sp>
          <p:nvSpPr>
            <p:cNvPr id="32" name="Ellipse 31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3" name="Ellipse 32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4" name="Gruppieren 33"/>
          <p:cNvGrpSpPr/>
          <p:nvPr/>
        </p:nvGrpSpPr>
        <p:grpSpPr>
          <a:xfrm rot="18866561">
            <a:off x="1832278" y="5245887"/>
            <a:ext cx="504000" cy="252000"/>
            <a:chOff x="10544537" y="5775543"/>
            <a:chExt cx="504000" cy="252000"/>
          </a:xfrm>
        </p:grpSpPr>
        <p:sp>
          <p:nvSpPr>
            <p:cNvPr id="35" name="Ellipse 34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6" name="Ellipse 35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37" name="Gruppieren 36"/>
          <p:cNvGrpSpPr/>
          <p:nvPr/>
        </p:nvGrpSpPr>
        <p:grpSpPr>
          <a:xfrm>
            <a:off x="3200633" y="5926515"/>
            <a:ext cx="504000" cy="252000"/>
            <a:chOff x="10544537" y="5775543"/>
            <a:chExt cx="504000" cy="252000"/>
          </a:xfrm>
        </p:grpSpPr>
        <p:sp>
          <p:nvSpPr>
            <p:cNvPr id="38" name="Ellipse 37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39" name="Ellipse 38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0" name="Gruppieren 39"/>
          <p:cNvGrpSpPr/>
          <p:nvPr/>
        </p:nvGrpSpPr>
        <p:grpSpPr>
          <a:xfrm rot="10800000">
            <a:off x="3202693" y="1879491"/>
            <a:ext cx="504000" cy="252000"/>
            <a:chOff x="10544537" y="5775543"/>
            <a:chExt cx="504000" cy="252000"/>
          </a:xfrm>
        </p:grpSpPr>
        <p:sp>
          <p:nvSpPr>
            <p:cNvPr id="41" name="Ellipse 40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2" name="Ellipse 41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3" name="Gruppieren 42"/>
          <p:cNvGrpSpPr/>
          <p:nvPr/>
        </p:nvGrpSpPr>
        <p:grpSpPr>
          <a:xfrm>
            <a:off x="4536193" y="515772"/>
            <a:ext cx="504000" cy="252000"/>
            <a:chOff x="10544537" y="5775543"/>
            <a:chExt cx="504000" cy="252000"/>
          </a:xfrm>
        </p:grpSpPr>
        <p:sp>
          <p:nvSpPr>
            <p:cNvPr id="44" name="Ellipse 43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49" name="Gruppieren 48"/>
          <p:cNvGrpSpPr/>
          <p:nvPr/>
        </p:nvGrpSpPr>
        <p:grpSpPr>
          <a:xfrm rot="10800000">
            <a:off x="4523387" y="4564633"/>
            <a:ext cx="504000" cy="252000"/>
            <a:chOff x="10544537" y="5775543"/>
            <a:chExt cx="504000" cy="252000"/>
          </a:xfrm>
        </p:grpSpPr>
        <p:sp>
          <p:nvSpPr>
            <p:cNvPr id="50" name="Ellipse 49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1" name="Ellipse 50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2" name="Gruppieren 51"/>
          <p:cNvGrpSpPr/>
          <p:nvPr/>
        </p:nvGrpSpPr>
        <p:grpSpPr>
          <a:xfrm rot="16200000">
            <a:off x="6551611" y="2510173"/>
            <a:ext cx="504000" cy="252000"/>
            <a:chOff x="10544537" y="5775543"/>
            <a:chExt cx="504000" cy="252000"/>
          </a:xfrm>
        </p:grpSpPr>
        <p:sp>
          <p:nvSpPr>
            <p:cNvPr id="53" name="Ellipse 52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4" name="Ellipse 53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5" name="Gruppieren 54"/>
          <p:cNvGrpSpPr/>
          <p:nvPr/>
        </p:nvGrpSpPr>
        <p:grpSpPr>
          <a:xfrm rot="5400000">
            <a:off x="2500753" y="2524687"/>
            <a:ext cx="504000" cy="252000"/>
            <a:chOff x="10544537" y="5775543"/>
            <a:chExt cx="504000" cy="252000"/>
          </a:xfrm>
        </p:grpSpPr>
        <p:sp>
          <p:nvSpPr>
            <p:cNvPr id="56" name="Ellipse 55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57" name="Ellipse 56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58" name="Gruppieren 57"/>
          <p:cNvGrpSpPr/>
          <p:nvPr/>
        </p:nvGrpSpPr>
        <p:grpSpPr>
          <a:xfrm rot="16200000">
            <a:off x="1149289" y="3880237"/>
            <a:ext cx="504000" cy="252000"/>
            <a:chOff x="10544537" y="5775543"/>
            <a:chExt cx="504000" cy="252000"/>
          </a:xfrm>
        </p:grpSpPr>
        <p:sp>
          <p:nvSpPr>
            <p:cNvPr id="59" name="Ellipse 58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0" name="Ellipse 59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grpSp>
        <p:nvGrpSpPr>
          <p:cNvPr id="61" name="Gruppieren 60"/>
          <p:cNvGrpSpPr/>
          <p:nvPr/>
        </p:nvGrpSpPr>
        <p:grpSpPr>
          <a:xfrm rot="5400000">
            <a:off x="5201463" y="3896595"/>
            <a:ext cx="504000" cy="252000"/>
            <a:chOff x="10544537" y="5775543"/>
            <a:chExt cx="504000" cy="252000"/>
          </a:xfrm>
        </p:grpSpPr>
        <p:sp>
          <p:nvSpPr>
            <p:cNvPr id="62" name="Ellipse 61"/>
            <p:cNvSpPr/>
            <p:nvPr/>
          </p:nvSpPr>
          <p:spPr>
            <a:xfrm>
              <a:off x="10544537" y="5775543"/>
              <a:ext cx="252000" cy="252000"/>
            </a:xfrm>
            <a:prstGeom prst="ellipse">
              <a:avLst/>
            </a:prstGeom>
            <a:solidFill>
              <a:srgbClr val="008000"/>
            </a:solidFill>
            <a:ln w="38100">
              <a:solidFill>
                <a:srgbClr val="008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  <p:sp>
          <p:nvSpPr>
            <p:cNvPr id="63" name="Ellipse 62"/>
            <p:cNvSpPr/>
            <p:nvPr/>
          </p:nvSpPr>
          <p:spPr>
            <a:xfrm>
              <a:off x="10796537" y="5775543"/>
              <a:ext cx="252000" cy="252000"/>
            </a:xfrm>
            <a:prstGeom prst="ellipse">
              <a:avLst/>
            </a:prstGeom>
            <a:solidFill>
              <a:schemeClr val="tx1"/>
            </a:solidFill>
            <a:ln w="381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dirty="0"/>
            </a:p>
          </p:txBody>
        </p:sp>
      </p:grpSp>
      <p:sp>
        <p:nvSpPr>
          <p:cNvPr id="67" name="Bogen 66"/>
          <p:cNvSpPr/>
          <p:nvPr/>
        </p:nvSpPr>
        <p:spPr>
          <a:xfrm rot="6384367">
            <a:off x="5366779" y="5259203"/>
            <a:ext cx="959516" cy="1120462"/>
          </a:xfrm>
          <a:prstGeom prst="arc">
            <a:avLst>
              <a:gd name="adj1" fmla="val 13767601"/>
              <a:gd name="adj2" fmla="val 0"/>
            </a:avLst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8" name="Bogen 67"/>
          <p:cNvSpPr/>
          <p:nvPr/>
        </p:nvSpPr>
        <p:spPr>
          <a:xfrm rot="6384367">
            <a:off x="6137831" y="4584977"/>
            <a:ext cx="959516" cy="1120462"/>
          </a:xfrm>
          <a:prstGeom prst="arc">
            <a:avLst>
              <a:gd name="adj1" fmla="val 13767601"/>
              <a:gd name="adj2" fmla="val 0"/>
            </a:avLst>
          </a:prstGeom>
          <a:ln w="57150">
            <a:solidFill>
              <a:schemeClr val="tx1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9" name="Textfeld 68"/>
          <p:cNvSpPr txBox="1"/>
          <p:nvPr/>
        </p:nvSpPr>
        <p:spPr>
          <a:xfrm>
            <a:off x="6527544" y="5580176"/>
            <a:ext cx="60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2800" b="1" baseline="3000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endParaRPr lang="de-DE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19580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/>
        </a:solidFill>
        <a:ln w="19050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</Words>
  <Application>Microsoft Office PowerPoint</Application>
  <PresentationFormat>Breitbild</PresentationFormat>
  <Paragraphs>53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Max Waldenburger</dc:creator>
  <cp:lastModifiedBy>Walter Wagner</cp:lastModifiedBy>
  <cp:revision>28</cp:revision>
  <dcterms:created xsi:type="dcterms:W3CDTF">2016-07-26T10:30:31Z</dcterms:created>
  <dcterms:modified xsi:type="dcterms:W3CDTF">2016-07-29T07:24:17Z</dcterms:modified>
</cp:coreProperties>
</file>