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8" userDrawn="1">
          <p15:clr>
            <a:srgbClr val="A4A3A4"/>
          </p15:clr>
        </p15:guide>
        <p15:guide id="3" pos="15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3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6" y="798"/>
      </p:cViewPr>
      <p:guideLst>
        <p:guide orient="horz" pos="2160"/>
        <p:guide pos="398"/>
        <p:guide pos="15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364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1228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439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728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304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68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0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881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59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270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640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47BF3-0AAB-409B-8463-5DD23EDED5FC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400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apezoid 2">
            <a:extLst>
              <a:ext uri="{FF2B5EF4-FFF2-40B4-BE49-F238E27FC236}">
                <a16:creationId xmlns:a16="http://schemas.microsoft.com/office/drawing/2014/main" id="{285D9279-5E53-461F-907E-ADB9BC4C0CEB}"/>
              </a:ext>
            </a:extLst>
          </p:cNvPr>
          <p:cNvSpPr>
            <a:spLocks noChangeAspect="1"/>
          </p:cNvSpPr>
          <p:nvPr/>
        </p:nvSpPr>
        <p:spPr>
          <a:xfrm rot="10800000">
            <a:off x="636821" y="1269547"/>
            <a:ext cx="1799544" cy="2159453"/>
          </a:xfrm>
          <a:custGeom>
            <a:avLst/>
            <a:gdLst>
              <a:gd name="connsiteX0" fmla="*/ 0 w 1800000"/>
              <a:gd name="connsiteY0" fmla="*/ 2160000 h 2160000"/>
              <a:gd name="connsiteX1" fmla="*/ 450000 w 1800000"/>
              <a:gd name="connsiteY1" fmla="*/ 0 h 2160000"/>
              <a:gd name="connsiteX2" fmla="*/ 1350000 w 1800000"/>
              <a:gd name="connsiteY2" fmla="*/ 0 h 2160000"/>
              <a:gd name="connsiteX3" fmla="*/ 1800000 w 1800000"/>
              <a:gd name="connsiteY3" fmla="*/ 2160000 h 2160000"/>
              <a:gd name="connsiteX4" fmla="*/ 0 w 1800000"/>
              <a:gd name="connsiteY4" fmla="*/ 2160000 h 2160000"/>
              <a:gd name="connsiteX0" fmla="*/ 0 w 1891440"/>
              <a:gd name="connsiteY0" fmla="*/ 2160000 h 2251440"/>
              <a:gd name="connsiteX1" fmla="*/ 450000 w 1891440"/>
              <a:gd name="connsiteY1" fmla="*/ 0 h 2251440"/>
              <a:gd name="connsiteX2" fmla="*/ 1350000 w 1891440"/>
              <a:gd name="connsiteY2" fmla="*/ 0 h 2251440"/>
              <a:gd name="connsiteX3" fmla="*/ 1891440 w 1891440"/>
              <a:gd name="connsiteY3" fmla="*/ 2251440 h 2251440"/>
              <a:gd name="connsiteX0" fmla="*/ 0 w 1802540"/>
              <a:gd name="connsiteY0" fmla="*/ 2160000 h 2160000"/>
              <a:gd name="connsiteX1" fmla="*/ 450000 w 1802540"/>
              <a:gd name="connsiteY1" fmla="*/ 0 h 2160000"/>
              <a:gd name="connsiteX2" fmla="*/ 1350000 w 1802540"/>
              <a:gd name="connsiteY2" fmla="*/ 0 h 2160000"/>
              <a:gd name="connsiteX3" fmla="*/ 1802540 w 1802540"/>
              <a:gd name="connsiteY3" fmla="*/ 2149840 h 21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2540" h="2160000">
                <a:moveTo>
                  <a:pt x="0" y="2160000"/>
                </a:moveTo>
                <a:lnTo>
                  <a:pt x="450000" y="0"/>
                </a:lnTo>
                <a:lnTo>
                  <a:pt x="1350000" y="0"/>
                </a:lnTo>
                <a:cubicBezTo>
                  <a:pt x="1500000" y="720000"/>
                  <a:pt x="1802540" y="2149840"/>
                  <a:pt x="1802540" y="2149840"/>
                </a:cubicBezTo>
              </a:path>
            </a:pathLst>
          </a:custGeom>
          <a:gradFill>
            <a:gsLst>
              <a:gs pos="0">
                <a:schemeClr val="bg2"/>
              </a:gs>
              <a:gs pos="80000">
                <a:schemeClr val="bg2"/>
              </a:gs>
              <a:gs pos="80000">
                <a:schemeClr val="bg1"/>
              </a:gs>
              <a:gs pos="100000">
                <a:schemeClr val="bg1"/>
              </a:gs>
            </a:gsLst>
            <a:lin ang="5400000" scaled="1"/>
          </a:gra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4" name="Wolke 3">
            <a:extLst>
              <a:ext uri="{FF2B5EF4-FFF2-40B4-BE49-F238E27FC236}">
                <a16:creationId xmlns:a16="http://schemas.microsoft.com/office/drawing/2014/main" id="{66870E4D-DE96-449C-9A59-0CF271AB0F7B}"/>
              </a:ext>
            </a:extLst>
          </p:cNvPr>
          <p:cNvSpPr>
            <a:spLocks noChangeAspect="1"/>
          </p:cNvSpPr>
          <p:nvPr/>
        </p:nvSpPr>
        <p:spPr>
          <a:xfrm>
            <a:off x="928525" y="1783590"/>
            <a:ext cx="215999" cy="144000"/>
          </a:xfrm>
          <a:prstGeom prst="cloud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5" name="Wolke 4">
            <a:extLst>
              <a:ext uri="{FF2B5EF4-FFF2-40B4-BE49-F238E27FC236}">
                <a16:creationId xmlns:a16="http://schemas.microsoft.com/office/drawing/2014/main" id="{5852CD33-77C2-4B9A-932E-A015BBEE16A9}"/>
              </a:ext>
            </a:extLst>
          </p:cNvPr>
          <p:cNvSpPr>
            <a:spLocks noChangeAspect="1"/>
          </p:cNvSpPr>
          <p:nvPr/>
        </p:nvSpPr>
        <p:spPr>
          <a:xfrm>
            <a:off x="1297928" y="1783589"/>
            <a:ext cx="215999" cy="144000"/>
          </a:xfrm>
          <a:prstGeom prst="cloud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6" name="Wolke 5">
            <a:extLst>
              <a:ext uri="{FF2B5EF4-FFF2-40B4-BE49-F238E27FC236}">
                <a16:creationId xmlns:a16="http://schemas.microsoft.com/office/drawing/2014/main" id="{2B8CDB43-0557-4D44-9647-A98CA99A19E9}"/>
              </a:ext>
            </a:extLst>
          </p:cNvPr>
          <p:cNvSpPr>
            <a:spLocks noChangeAspect="1"/>
          </p:cNvSpPr>
          <p:nvPr/>
        </p:nvSpPr>
        <p:spPr>
          <a:xfrm>
            <a:off x="1536593" y="1821828"/>
            <a:ext cx="215999" cy="144000"/>
          </a:xfrm>
          <a:prstGeom prst="cloud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7" name="Wolke 6">
            <a:extLst>
              <a:ext uri="{FF2B5EF4-FFF2-40B4-BE49-F238E27FC236}">
                <a16:creationId xmlns:a16="http://schemas.microsoft.com/office/drawing/2014/main" id="{297FF5B1-B74C-482A-A5AA-F47E796FB538}"/>
              </a:ext>
            </a:extLst>
          </p:cNvPr>
          <p:cNvSpPr>
            <a:spLocks noChangeAspect="1"/>
          </p:cNvSpPr>
          <p:nvPr/>
        </p:nvSpPr>
        <p:spPr>
          <a:xfrm>
            <a:off x="1863730" y="1744884"/>
            <a:ext cx="215999" cy="144000"/>
          </a:xfrm>
          <a:prstGeom prst="cloud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8" name="Wolke 7">
            <a:extLst>
              <a:ext uri="{FF2B5EF4-FFF2-40B4-BE49-F238E27FC236}">
                <a16:creationId xmlns:a16="http://schemas.microsoft.com/office/drawing/2014/main" id="{56D16B20-E7B5-4559-9AEE-10F20147A5FB}"/>
              </a:ext>
            </a:extLst>
          </p:cNvPr>
          <p:cNvSpPr>
            <a:spLocks noChangeAspect="1"/>
          </p:cNvSpPr>
          <p:nvPr/>
        </p:nvSpPr>
        <p:spPr>
          <a:xfrm>
            <a:off x="1138377" y="1930397"/>
            <a:ext cx="215999" cy="144000"/>
          </a:xfrm>
          <a:prstGeom prst="cloud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9" name="Wolke 8">
            <a:extLst>
              <a:ext uri="{FF2B5EF4-FFF2-40B4-BE49-F238E27FC236}">
                <a16:creationId xmlns:a16="http://schemas.microsoft.com/office/drawing/2014/main" id="{94294A89-5A0E-4B4E-950B-D4135FD4512F}"/>
              </a:ext>
            </a:extLst>
          </p:cNvPr>
          <p:cNvSpPr>
            <a:spLocks noChangeAspect="1"/>
          </p:cNvSpPr>
          <p:nvPr/>
        </p:nvSpPr>
        <p:spPr>
          <a:xfrm>
            <a:off x="1381078" y="2792449"/>
            <a:ext cx="215999" cy="144000"/>
          </a:xfrm>
          <a:prstGeom prst="cloud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0" name="Wolke 9">
            <a:extLst>
              <a:ext uri="{FF2B5EF4-FFF2-40B4-BE49-F238E27FC236}">
                <a16:creationId xmlns:a16="http://schemas.microsoft.com/office/drawing/2014/main" id="{E9B6A38B-CEE1-4391-ACA5-19585189DFA9}"/>
              </a:ext>
            </a:extLst>
          </p:cNvPr>
          <p:cNvSpPr>
            <a:spLocks noChangeAspect="1"/>
          </p:cNvSpPr>
          <p:nvPr/>
        </p:nvSpPr>
        <p:spPr>
          <a:xfrm>
            <a:off x="1703574" y="2007342"/>
            <a:ext cx="215999" cy="144000"/>
          </a:xfrm>
          <a:prstGeom prst="cloud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1" name="Wolke 10">
            <a:extLst>
              <a:ext uri="{FF2B5EF4-FFF2-40B4-BE49-F238E27FC236}">
                <a16:creationId xmlns:a16="http://schemas.microsoft.com/office/drawing/2014/main" id="{861B4AAD-304C-4534-B92C-E43E24BAB06B}"/>
              </a:ext>
            </a:extLst>
          </p:cNvPr>
          <p:cNvSpPr>
            <a:spLocks noChangeAspect="1"/>
          </p:cNvSpPr>
          <p:nvPr/>
        </p:nvSpPr>
        <p:spPr>
          <a:xfrm>
            <a:off x="1956063" y="2038119"/>
            <a:ext cx="215999" cy="144000"/>
          </a:xfrm>
          <a:prstGeom prst="cloud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2" name="Wolke 11">
            <a:extLst>
              <a:ext uri="{FF2B5EF4-FFF2-40B4-BE49-F238E27FC236}">
                <a16:creationId xmlns:a16="http://schemas.microsoft.com/office/drawing/2014/main" id="{03AD108D-5874-4753-8CC3-5693DCB8508E}"/>
              </a:ext>
            </a:extLst>
          </p:cNvPr>
          <p:cNvSpPr>
            <a:spLocks noChangeAspect="1"/>
          </p:cNvSpPr>
          <p:nvPr/>
        </p:nvSpPr>
        <p:spPr>
          <a:xfrm>
            <a:off x="916790" y="2192641"/>
            <a:ext cx="215999" cy="144000"/>
          </a:xfrm>
          <a:prstGeom prst="cloud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3" name="Wolke 12">
            <a:extLst>
              <a:ext uri="{FF2B5EF4-FFF2-40B4-BE49-F238E27FC236}">
                <a16:creationId xmlns:a16="http://schemas.microsoft.com/office/drawing/2014/main" id="{78142B60-FF55-4330-AABB-1F23ECD8C01F}"/>
              </a:ext>
            </a:extLst>
          </p:cNvPr>
          <p:cNvSpPr>
            <a:spLocks noChangeAspect="1"/>
          </p:cNvSpPr>
          <p:nvPr/>
        </p:nvSpPr>
        <p:spPr>
          <a:xfrm>
            <a:off x="837057" y="2001338"/>
            <a:ext cx="215999" cy="144000"/>
          </a:xfrm>
          <a:prstGeom prst="cloud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4" name="Wolke 13">
            <a:extLst>
              <a:ext uri="{FF2B5EF4-FFF2-40B4-BE49-F238E27FC236}">
                <a16:creationId xmlns:a16="http://schemas.microsoft.com/office/drawing/2014/main" id="{9DC9621E-7995-49D0-9D44-717073B427CE}"/>
              </a:ext>
            </a:extLst>
          </p:cNvPr>
          <p:cNvSpPr>
            <a:spLocks noChangeAspect="1"/>
          </p:cNvSpPr>
          <p:nvPr/>
        </p:nvSpPr>
        <p:spPr>
          <a:xfrm>
            <a:off x="1842073" y="2389536"/>
            <a:ext cx="215999" cy="144000"/>
          </a:xfrm>
          <a:prstGeom prst="cloud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5" name="Wolke 14">
            <a:extLst>
              <a:ext uri="{FF2B5EF4-FFF2-40B4-BE49-F238E27FC236}">
                <a16:creationId xmlns:a16="http://schemas.microsoft.com/office/drawing/2014/main" id="{EBD49BAC-CC70-4444-9F48-0D206C90515C}"/>
              </a:ext>
            </a:extLst>
          </p:cNvPr>
          <p:cNvSpPr>
            <a:spLocks noChangeAspect="1"/>
          </p:cNvSpPr>
          <p:nvPr/>
        </p:nvSpPr>
        <p:spPr>
          <a:xfrm>
            <a:off x="1582759" y="2364038"/>
            <a:ext cx="215999" cy="144000"/>
          </a:xfrm>
          <a:prstGeom prst="cloud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6" name="Wolke 15">
            <a:extLst>
              <a:ext uri="{FF2B5EF4-FFF2-40B4-BE49-F238E27FC236}">
                <a16:creationId xmlns:a16="http://schemas.microsoft.com/office/drawing/2014/main" id="{CB59D4BF-5E61-47A9-9921-3B8F5C37504D}"/>
              </a:ext>
            </a:extLst>
          </p:cNvPr>
          <p:cNvSpPr>
            <a:spLocks noChangeAspect="1"/>
          </p:cNvSpPr>
          <p:nvPr/>
        </p:nvSpPr>
        <p:spPr>
          <a:xfrm>
            <a:off x="1358695" y="2396244"/>
            <a:ext cx="215999" cy="144000"/>
          </a:xfrm>
          <a:prstGeom prst="cloud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7" name="Wolke 16">
            <a:extLst>
              <a:ext uri="{FF2B5EF4-FFF2-40B4-BE49-F238E27FC236}">
                <a16:creationId xmlns:a16="http://schemas.microsoft.com/office/drawing/2014/main" id="{B24B7F16-7F51-494A-8BE2-EF039A82CFA5}"/>
              </a:ext>
            </a:extLst>
          </p:cNvPr>
          <p:cNvSpPr>
            <a:spLocks noChangeAspect="1"/>
          </p:cNvSpPr>
          <p:nvPr/>
        </p:nvSpPr>
        <p:spPr>
          <a:xfrm>
            <a:off x="1107358" y="2284974"/>
            <a:ext cx="215999" cy="144000"/>
          </a:xfrm>
          <a:prstGeom prst="cloud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8" name="Wolke 17">
            <a:extLst>
              <a:ext uri="{FF2B5EF4-FFF2-40B4-BE49-F238E27FC236}">
                <a16:creationId xmlns:a16="http://schemas.microsoft.com/office/drawing/2014/main" id="{E9055F2C-56ED-4118-8FDA-9B6B3BC136BA}"/>
              </a:ext>
            </a:extLst>
          </p:cNvPr>
          <p:cNvSpPr>
            <a:spLocks noChangeAspect="1"/>
          </p:cNvSpPr>
          <p:nvPr/>
        </p:nvSpPr>
        <p:spPr>
          <a:xfrm>
            <a:off x="2058072" y="1850161"/>
            <a:ext cx="215999" cy="158133"/>
          </a:xfrm>
          <a:prstGeom prst="cloud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9" name="Wolke 18">
            <a:extLst>
              <a:ext uri="{FF2B5EF4-FFF2-40B4-BE49-F238E27FC236}">
                <a16:creationId xmlns:a16="http://schemas.microsoft.com/office/drawing/2014/main" id="{A3E99071-D02F-40E8-9A53-D9D275986174}"/>
              </a:ext>
            </a:extLst>
          </p:cNvPr>
          <p:cNvSpPr>
            <a:spLocks noChangeAspect="1"/>
          </p:cNvSpPr>
          <p:nvPr/>
        </p:nvSpPr>
        <p:spPr>
          <a:xfrm>
            <a:off x="1939990" y="2262806"/>
            <a:ext cx="215999" cy="144000"/>
          </a:xfrm>
          <a:prstGeom prst="cloud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0" name="Wolke 19">
            <a:extLst>
              <a:ext uri="{FF2B5EF4-FFF2-40B4-BE49-F238E27FC236}">
                <a16:creationId xmlns:a16="http://schemas.microsoft.com/office/drawing/2014/main" id="{A9A068B8-6E57-401F-901C-95E4DDF659FD}"/>
              </a:ext>
            </a:extLst>
          </p:cNvPr>
          <p:cNvSpPr>
            <a:spLocks noChangeAspect="1"/>
          </p:cNvSpPr>
          <p:nvPr/>
        </p:nvSpPr>
        <p:spPr>
          <a:xfrm>
            <a:off x="1652008" y="2656766"/>
            <a:ext cx="215999" cy="144000"/>
          </a:xfrm>
          <a:prstGeom prst="cloud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1" name="Wolke 20">
            <a:extLst>
              <a:ext uri="{FF2B5EF4-FFF2-40B4-BE49-F238E27FC236}">
                <a16:creationId xmlns:a16="http://schemas.microsoft.com/office/drawing/2014/main" id="{60D97FDB-8CFD-4ED1-AD7D-2F6114CD742C}"/>
              </a:ext>
            </a:extLst>
          </p:cNvPr>
          <p:cNvSpPr>
            <a:spLocks noChangeAspect="1"/>
          </p:cNvSpPr>
          <p:nvPr/>
        </p:nvSpPr>
        <p:spPr>
          <a:xfrm>
            <a:off x="1436427" y="2184926"/>
            <a:ext cx="215999" cy="144000"/>
          </a:xfrm>
          <a:prstGeom prst="cloud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2" name="Wolke 21">
            <a:extLst>
              <a:ext uri="{FF2B5EF4-FFF2-40B4-BE49-F238E27FC236}">
                <a16:creationId xmlns:a16="http://schemas.microsoft.com/office/drawing/2014/main" id="{00A79FD1-4889-4498-BD40-2ACED939FE71}"/>
              </a:ext>
            </a:extLst>
          </p:cNvPr>
          <p:cNvSpPr>
            <a:spLocks noChangeAspect="1"/>
          </p:cNvSpPr>
          <p:nvPr/>
        </p:nvSpPr>
        <p:spPr>
          <a:xfrm>
            <a:off x="1159357" y="2138760"/>
            <a:ext cx="215999" cy="144000"/>
          </a:xfrm>
          <a:prstGeom prst="cloud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08" name="Wolke 107">
            <a:extLst>
              <a:ext uri="{FF2B5EF4-FFF2-40B4-BE49-F238E27FC236}">
                <a16:creationId xmlns:a16="http://schemas.microsoft.com/office/drawing/2014/main" id="{E634BB43-FC5C-4B77-B5AE-3B2CE82DD61A}"/>
              </a:ext>
            </a:extLst>
          </p:cNvPr>
          <p:cNvSpPr>
            <a:spLocks noChangeAspect="1"/>
          </p:cNvSpPr>
          <p:nvPr/>
        </p:nvSpPr>
        <p:spPr>
          <a:xfrm>
            <a:off x="1381077" y="2004198"/>
            <a:ext cx="215999" cy="144000"/>
          </a:xfrm>
          <a:prstGeom prst="cloud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09" name="Wolke 108">
            <a:extLst>
              <a:ext uri="{FF2B5EF4-FFF2-40B4-BE49-F238E27FC236}">
                <a16:creationId xmlns:a16="http://schemas.microsoft.com/office/drawing/2014/main" id="{00CB28BE-0A5E-4FD7-919D-74C978F937B5}"/>
              </a:ext>
            </a:extLst>
          </p:cNvPr>
          <p:cNvSpPr>
            <a:spLocks noChangeAspect="1"/>
          </p:cNvSpPr>
          <p:nvPr/>
        </p:nvSpPr>
        <p:spPr>
          <a:xfrm>
            <a:off x="964551" y="2453959"/>
            <a:ext cx="215999" cy="144000"/>
          </a:xfrm>
          <a:prstGeom prst="cloud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10" name="Wolke 109">
            <a:extLst>
              <a:ext uri="{FF2B5EF4-FFF2-40B4-BE49-F238E27FC236}">
                <a16:creationId xmlns:a16="http://schemas.microsoft.com/office/drawing/2014/main" id="{B032FFDB-2D79-48D1-BA61-1EFDEF8D99BA}"/>
              </a:ext>
            </a:extLst>
          </p:cNvPr>
          <p:cNvSpPr>
            <a:spLocks noChangeAspect="1"/>
          </p:cNvSpPr>
          <p:nvPr/>
        </p:nvSpPr>
        <p:spPr>
          <a:xfrm>
            <a:off x="1717254" y="2190806"/>
            <a:ext cx="215999" cy="144000"/>
          </a:xfrm>
          <a:prstGeom prst="cloud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11" name="Wolke 110">
            <a:extLst>
              <a:ext uri="{FF2B5EF4-FFF2-40B4-BE49-F238E27FC236}">
                <a16:creationId xmlns:a16="http://schemas.microsoft.com/office/drawing/2014/main" id="{ACDAEF05-2702-47A0-8960-3D2F1C566F07}"/>
              </a:ext>
            </a:extLst>
          </p:cNvPr>
          <p:cNvSpPr>
            <a:spLocks noChangeAspect="1"/>
          </p:cNvSpPr>
          <p:nvPr/>
        </p:nvSpPr>
        <p:spPr>
          <a:xfrm>
            <a:off x="1154377" y="2624362"/>
            <a:ext cx="215999" cy="144000"/>
          </a:xfrm>
          <a:prstGeom prst="cloud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grpSp>
        <p:nvGrpSpPr>
          <p:cNvPr id="205" name="Gruppieren 204">
            <a:extLst>
              <a:ext uri="{FF2B5EF4-FFF2-40B4-BE49-F238E27FC236}">
                <a16:creationId xmlns:a16="http://schemas.microsoft.com/office/drawing/2014/main" id="{5810B9EF-2378-4BE3-AEA7-6BFDBE6694DD}"/>
              </a:ext>
            </a:extLst>
          </p:cNvPr>
          <p:cNvGrpSpPr/>
          <p:nvPr/>
        </p:nvGrpSpPr>
        <p:grpSpPr>
          <a:xfrm>
            <a:off x="7409595" y="1269547"/>
            <a:ext cx="1799544" cy="2159453"/>
            <a:chOff x="7118960" y="1269547"/>
            <a:chExt cx="1799544" cy="2159453"/>
          </a:xfrm>
        </p:grpSpPr>
        <p:sp>
          <p:nvSpPr>
            <p:cNvPr id="112" name="Trapezoid 2">
              <a:extLst>
                <a:ext uri="{FF2B5EF4-FFF2-40B4-BE49-F238E27FC236}">
                  <a16:creationId xmlns:a16="http://schemas.microsoft.com/office/drawing/2014/main" id="{C240C1A5-6DBD-446B-8F8A-374164A0B20A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7118960" y="1269547"/>
              <a:ext cx="1799544" cy="2159453"/>
            </a:xfrm>
            <a:custGeom>
              <a:avLst/>
              <a:gdLst>
                <a:gd name="connsiteX0" fmla="*/ 0 w 1800000"/>
                <a:gd name="connsiteY0" fmla="*/ 2160000 h 2160000"/>
                <a:gd name="connsiteX1" fmla="*/ 450000 w 1800000"/>
                <a:gd name="connsiteY1" fmla="*/ 0 h 2160000"/>
                <a:gd name="connsiteX2" fmla="*/ 1350000 w 1800000"/>
                <a:gd name="connsiteY2" fmla="*/ 0 h 2160000"/>
                <a:gd name="connsiteX3" fmla="*/ 1800000 w 1800000"/>
                <a:gd name="connsiteY3" fmla="*/ 2160000 h 2160000"/>
                <a:gd name="connsiteX4" fmla="*/ 0 w 1800000"/>
                <a:gd name="connsiteY4" fmla="*/ 2160000 h 2160000"/>
                <a:gd name="connsiteX0" fmla="*/ 0 w 1891440"/>
                <a:gd name="connsiteY0" fmla="*/ 2160000 h 2251440"/>
                <a:gd name="connsiteX1" fmla="*/ 450000 w 1891440"/>
                <a:gd name="connsiteY1" fmla="*/ 0 h 2251440"/>
                <a:gd name="connsiteX2" fmla="*/ 1350000 w 1891440"/>
                <a:gd name="connsiteY2" fmla="*/ 0 h 2251440"/>
                <a:gd name="connsiteX3" fmla="*/ 1891440 w 1891440"/>
                <a:gd name="connsiteY3" fmla="*/ 2251440 h 2251440"/>
                <a:gd name="connsiteX0" fmla="*/ 0 w 1802540"/>
                <a:gd name="connsiteY0" fmla="*/ 2160000 h 2160000"/>
                <a:gd name="connsiteX1" fmla="*/ 450000 w 1802540"/>
                <a:gd name="connsiteY1" fmla="*/ 0 h 2160000"/>
                <a:gd name="connsiteX2" fmla="*/ 1350000 w 1802540"/>
                <a:gd name="connsiteY2" fmla="*/ 0 h 2160000"/>
                <a:gd name="connsiteX3" fmla="*/ 1802540 w 1802540"/>
                <a:gd name="connsiteY3" fmla="*/ 2149840 h 216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2540" h="2160000">
                  <a:moveTo>
                    <a:pt x="0" y="2160000"/>
                  </a:moveTo>
                  <a:lnTo>
                    <a:pt x="450000" y="0"/>
                  </a:lnTo>
                  <a:lnTo>
                    <a:pt x="1350000" y="0"/>
                  </a:lnTo>
                  <a:cubicBezTo>
                    <a:pt x="1500000" y="720000"/>
                    <a:pt x="1802540" y="2149840"/>
                    <a:pt x="1802540" y="2149840"/>
                  </a:cubicBezTo>
                </a:path>
              </a:pathLst>
            </a:custGeom>
            <a:gradFill>
              <a:gsLst>
                <a:gs pos="0">
                  <a:schemeClr val="bg2"/>
                </a:gs>
                <a:gs pos="80000">
                  <a:schemeClr val="bg2"/>
                </a:gs>
                <a:gs pos="80000">
                  <a:schemeClr val="bg1"/>
                </a:gs>
                <a:gs pos="100000">
                  <a:schemeClr val="bg1"/>
                </a:gs>
              </a:gsLst>
              <a:lin ang="5400000" scaled="1"/>
            </a:gra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13" name="Ellipse 112">
              <a:extLst>
                <a:ext uri="{FF2B5EF4-FFF2-40B4-BE49-F238E27FC236}">
                  <a16:creationId xmlns:a16="http://schemas.microsoft.com/office/drawing/2014/main" id="{8700752D-8F95-4828-85B0-B81724BABF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84387" y="3336126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14" name="Ellipse 113">
              <a:extLst>
                <a:ext uri="{FF2B5EF4-FFF2-40B4-BE49-F238E27FC236}">
                  <a16:creationId xmlns:a16="http://schemas.microsoft.com/office/drawing/2014/main" id="{798225F1-B5BF-41BC-80CE-11A0234B5B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66595" y="3331955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15" name="Ellipse 114">
              <a:extLst>
                <a:ext uri="{FF2B5EF4-FFF2-40B4-BE49-F238E27FC236}">
                  <a16:creationId xmlns:a16="http://schemas.microsoft.com/office/drawing/2014/main" id="{0BCFB581-D1B2-4A6C-B610-599FF2C2E2A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74831" y="3334684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16" name="Ellipse 115">
              <a:extLst>
                <a:ext uri="{FF2B5EF4-FFF2-40B4-BE49-F238E27FC236}">
                  <a16:creationId xmlns:a16="http://schemas.microsoft.com/office/drawing/2014/main" id="{18E28F3A-359F-4C83-A619-7A2E8DA63D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80972" y="3334684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17" name="Ellipse 116">
              <a:extLst>
                <a:ext uri="{FF2B5EF4-FFF2-40B4-BE49-F238E27FC236}">
                  <a16:creationId xmlns:a16="http://schemas.microsoft.com/office/drawing/2014/main" id="{24CAECD4-F290-4348-91B7-C259662331C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93178" y="3197411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18" name="Ellipse 117">
              <a:extLst>
                <a:ext uri="{FF2B5EF4-FFF2-40B4-BE49-F238E27FC236}">
                  <a16:creationId xmlns:a16="http://schemas.microsoft.com/office/drawing/2014/main" id="{10F91C4D-74C4-4F7B-B655-566CC9B0B91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75386" y="3193240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19" name="Ellipse 118">
              <a:extLst>
                <a:ext uri="{FF2B5EF4-FFF2-40B4-BE49-F238E27FC236}">
                  <a16:creationId xmlns:a16="http://schemas.microsoft.com/office/drawing/2014/main" id="{6032B324-2B7A-4567-9ECA-E65C09FC740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83622" y="3195969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20" name="Ellipse 119">
              <a:extLst>
                <a:ext uri="{FF2B5EF4-FFF2-40B4-BE49-F238E27FC236}">
                  <a16:creationId xmlns:a16="http://schemas.microsoft.com/office/drawing/2014/main" id="{8A69F8E3-C09C-42AE-981D-EC764C32D1C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89763" y="3195969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21" name="Ellipse 120">
              <a:extLst>
                <a:ext uri="{FF2B5EF4-FFF2-40B4-BE49-F238E27FC236}">
                  <a16:creationId xmlns:a16="http://schemas.microsoft.com/office/drawing/2014/main" id="{FD9276EF-8129-4F9B-8193-A0922B0AAED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62801" y="3193240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22" name="Ellipse 121">
              <a:extLst>
                <a:ext uri="{FF2B5EF4-FFF2-40B4-BE49-F238E27FC236}">
                  <a16:creationId xmlns:a16="http://schemas.microsoft.com/office/drawing/2014/main" id="{45D90B70-B867-49F2-A4A3-3A0877BAD9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57178" y="3023581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23" name="Ellipse 122">
              <a:extLst>
                <a:ext uri="{FF2B5EF4-FFF2-40B4-BE49-F238E27FC236}">
                  <a16:creationId xmlns:a16="http://schemas.microsoft.com/office/drawing/2014/main" id="{DD1C57A9-D933-4985-AB6F-7E2A33C0182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39386" y="3019410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24" name="Ellipse 123">
              <a:extLst>
                <a:ext uri="{FF2B5EF4-FFF2-40B4-BE49-F238E27FC236}">
                  <a16:creationId xmlns:a16="http://schemas.microsoft.com/office/drawing/2014/main" id="{F2741498-88C9-45D9-AFF6-05082F1AB23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47622" y="3022139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25" name="Ellipse 124">
              <a:extLst>
                <a:ext uri="{FF2B5EF4-FFF2-40B4-BE49-F238E27FC236}">
                  <a16:creationId xmlns:a16="http://schemas.microsoft.com/office/drawing/2014/main" id="{18501DFB-0112-44F2-B9FE-3FE51525A3A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53763" y="3022139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26" name="Ellipse 125">
              <a:extLst>
                <a:ext uri="{FF2B5EF4-FFF2-40B4-BE49-F238E27FC236}">
                  <a16:creationId xmlns:a16="http://schemas.microsoft.com/office/drawing/2014/main" id="{1092FB30-65A2-4AA0-B582-0721882662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26801" y="3019410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28" name="Ellipse 127">
              <a:extLst>
                <a:ext uri="{FF2B5EF4-FFF2-40B4-BE49-F238E27FC236}">
                  <a16:creationId xmlns:a16="http://schemas.microsoft.com/office/drawing/2014/main" id="{78328597-E015-4EDC-ACAD-F5D0871B143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31072" y="2870185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29" name="Ellipse 128">
              <a:extLst>
                <a:ext uri="{FF2B5EF4-FFF2-40B4-BE49-F238E27FC236}">
                  <a16:creationId xmlns:a16="http://schemas.microsoft.com/office/drawing/2014/main" id="{5DD6F249-6223-497E-BE63-5C0D7811959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13280" y="2866014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30" name="Ellipse 129">
              <a:extLst>
                <a:ext uri="{FF2B5EF4-FFF2-40B4-BE49-F238E27FC236}">
                  <a16:creationId xmlns:a16="http://schemas.microsoft.com/office/drawing/2014/main" id="{6A976293-9305-4C03-9D71-6B50B10301B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21516" y="2868743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31" name="Ellipse 130">
              <a:extLst>
                <a:ext uri="{FF2B5EF4-FFF2-40B4-BE49-F238E27FC236}">
                  <a16:creationId xmlns:a16="http://schemas.microsoft.com/office/drawing/2014/main" id="{596DFD81-CA03-4B55-8B26-F474301DDD7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27657" y="2868743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32" name="Ellipse 131">
              <a:extLst>
                <a:ext uri="{FF2B5EF4-FFF2-40B4-BE49-F238E27FC236}">
                  <a16:creationId xmlns:a16="http://schemas.microsoft.com/office/drawing/2014/main" id="{8D752A4A-214D-432D-8C76-7CB2FF3FECF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00695" y="2866014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33" name="Ellipse 132">
              <a:extLst>
                <a:ext uri="{FF2B5EF4-FFF2-40B4-BE49-F238E27FC236}">
                  <a16:creationId xmlns:a16="http://schemas.microsoft.com/office/drawing/2014/main" id="{C42C4B11-402D-483E-B577-9527D197486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95072" y="2696355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34" name="Ellipse 133">
              <a:extLst>
                <a:ext uri="{FF2B5EF4-FFF2-40B4-BE49-F238E27FC236}">
                  <a16:creationId xmlns:a16="http://schemas.microsoft.com/office/drawing/2014/main" id="{1B9A7560-8B31-4A84-9CBE-D7D497C536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77280" y="2692184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35" name="Ellipse 134">
              <a:extLst>
                <a:ext uri="{FF2B5EF4-FFF2-40B4-BE49-F238E27FC236}">
                  <a16:creationId xmlns:a16="http://schemas.microsoft.com/office/drawing/2014/main" id="{7ABD9133-F45E-41A4-8A8A-7E27B214F67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85516" y="2694913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36" name="Ellipse 135">
              <a:extLst>
                <a:ext uri="{FF2B5EF4-FFF2-40B4-BE49-F238E27FC236}">
                  <a16:creationId xmlns:a16="http://schemas.microsoft.com/office/drawing/2014/main" id="{22AF9758-3AAC-477C-B742-D9E39719885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91657" y="2694913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37" name="Ellipse 136">
              <a:extLst>
                <a:ext uri="{FF2B5EF4-FFF2-40B4-BE49-F238E27FC236}">
                  <a16:creationId xmlns:a16="http://schemas.microsoft.com/office/drawing/2014/main" id="{BE23B280-3B77-4044-B78E-E0B11701C7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64695" y="2692184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38" name="Ellipse 137">
              <a:extLst>
                <a:ext uri="{FF2B5EF4-FFF2-40B4-BE49-F238E27FC236}">
                  <a16:creationId xmlns:a16="http://schemas.microsoft.com/office/drawing/2014/main" id="{F0E7C026-7B76-4EAF-9C28-24F45A237D4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62903" y="2874739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39" name="Ellipse 138">
              <a:extLst>
                <a:ext uri="{FF2B5EF4-FFF2-40B4-BE49-F238E27FC236}">
                  <a16:creationId xmlns:a16="http://schemas.microsoft.com/office/drawing/2014/main" id="{0CC7FF32-BE83-4EB3-B39E-B1CFAE4EEBD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62903" y="2692184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40" name="Ellipse 139">
              <a:extLst>
                <a:ext uri="{FF2B5EF4-FFF2-40B4-BE49-F238E27FC236}">
                  <a16:creationId xmlns:a16="http://schemas.microsoft.com/office/drawing/2014/main" id="{7AC0CD0F-7D08-413A-886C-BD5B06D5E9C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72819" y="2542959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41" name="Ellipse 140">
              <a:extLst>
                <a:ext uri="{FF2B5EF4-FFF2-40B4-BE49-F238E27FC236}">
                  <a16:creationId xmlns:a16="http://schemas.microsoft.com/office/drawing/2014/main" id="{FE60C008-639A-4F8D-9F74-F3231A935F6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55027" y="2538788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42" name="Ellipse 141">
              <a:extLst>
                <a:ext uri="{FF2B5EF4-FFF2-40B4-BE49-F238E27FC236}">
                  <a16:creationId xmlns:a16="http://schemas.microsoft.com/office/drawing/2014/main" id="{2E3257F2-CE37-459E-B71D-1D1DE384FCF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63263" y="2541517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43" name="Ellipse 142">
              <a:extLst>
                <a:ext uri="{FF2B5EF4-FFF2-40B4-BE49-F238E27FC236}">
                  <a16:creationId xmlns:a16="http://schemas.microsoft.com/office/drawing/2014/main" id="{E7EF0E04-59A0-4773-84CC-016545697CC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69404" y="2541517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44" name="Ellipse 143">
              <a:extLst>
                <a:ext uri="{FF2B5EF4-FFF2-40B4-BE49-F238E27FC236}">
                  <a16:creationId xmlns:a16="http://schemas.microsoft.com/office/drawing/2014/main" id="{D1CA3D33-A500-4755-B631-730507D842A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42442" y="2538788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45" name="Ellipse 144">
              <a:extLst>
                <a:ext uri="{FF2B5EF4-FFF2-40B4-BE49-F238E27FC236}">
                  <a16:creationId xmlns:a16="http://schemas.microsoft.com/office/drawing/2014/main" id="{20FD01F5-F7C1-46DE-9905-A60CC61B41D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46713" y="2389563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46" name="Ellipse 145">
              <a:extLst>
                <a:ext uri="{FF2B5EF4-FFF2-40B4-BE49-F238E27FC236}">
                  <a16:creationId xmlns:a16="http://schemas.microsoft.com/office/drawing/2014/main" id="{AD2F9CD9-AF3E-4341-8268-7834ED1FF5C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28921" y="2385392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47" name="Ellipse 146">
              <a:extLst>
                <a:ext uri="{FF2B5EF4-FFF2-40B4-BE49-F238E27FC236}">
                  <a16:creationId xmlns:a16="http://schemas.microsoft.com/office/drawing/2014/main" id="{2751BCE0-855F-41E6-A765-6A7FF355DF9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37157" y="2388121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48" name="Ellipse 147">
              <a:extLst>
                <a:ext uri="{FF2B5EF4-FFF2-40B4-BE49-F238E27FC236}">
                  <a16:creationId xmlns:a16="http://schemas.microsoft.com/office/drawing/2014/main" id="{F73CB968-3A9A-4489-B604-1E5AABBD12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43298" y="2388121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49" name="Ellipse 148">
              <a:extLst>
                <a:ext uri="{FF2B5EF4-FFF2-40B4-BE49-F238E27FC236}">
                  <a16:creationId xmlns:a16="http://schemas.microsoft.com/office/drawing/2014/main" id="{7EDD9D79-137A-49D4-9E75-57DBF36EA74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6336" y="2385392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50" name="Ellipse 149">
              <a:extLst>
                <a:ext uri="{FF2B5EF4-FFF2-40B4-BE49-F238E27FC236}">
                  <a16:creationId xmlns:a16="http://schemas.microsoft.com/office/drawing/2014/main" id="{5322E2AF-3DF1-45B3-A9BE-0D9A259677F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10713" y="2215733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51" name="Ellipse 150">
              <a:extLst>
                <a:ext uri="{FF2B5EF4-FFF2-40B4-BE49-F238E27FC236}">
                  <a16:creationId xmlns:a16="http://schemas.microsoft.com/office/drawing/2014/main" id="{80F97E24-A4D4-4B9D-8F16-A6FB036F8B8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92921" y="2211562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52" name="Ellipse 151">
              <a:extLst>
                <a:ext uri="{FF2B5EF4-FFF2-40B4-BE49-F238E27FC236}">
                  <a16:creationId xmlns:a16="http://schemas.microsoft.com/office/drawing/2014/main" id="{E13BFDE8-3677-4A28-A4DE-09EA7476B9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01157" y="2214291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53" name="Ellipse 152">
              <a:extLst>
                <a:ext uri="{FF2B5EF4-FFF2-40B4-BE49-F238E27FC236}">
                  <a16:creationId xmlns:a16="http://schemas.microsoft.com/office/drawing/2014/main" id="{C5233EC5-3312-4F42-B9A1-39312FE76BD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07298" y="2214291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54" name="Ellipse 153">
              <a:extLst>
                <a:ext uri="{FF2B5EF4-FFF2-40B4-BE49-F238E27FC236}">
                  <a16:creationId xmlns:a16="http://schemas.microsoft.com/office/drawing/2014/main" id="{1F49EAE2-A890-4BD8-810B-D0AFD077BD7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80336" y="2211562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55" name="Ellipse 154">
              <a:extLst>
                <a:ext uri="{FF2B5EF4-FFF2-40B4-BE49-F238E27FC236}">
                  <a16:creationId xmlns:a16="http://schemas.microsoft.com/office/drawing/2014/main" id="{6B884BFE-9D41-423F-975A-5321C6C038E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78544" y="2394117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56" name="Ellipse 155">
              <a:extLst>
                <a:ext uri="{FF2B5EF4-FFF2-40B4-BE49-F238E27FC236}">
                  <a16:creationId xmlns:a16="http://schemas.microsoft.com/office/drawing/2014/main" id="{9E91AB85-848F-4081-B5E4-EF60E6103FC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78544" y="2211562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57" name="Ellipse 156">
              <a:extLst>
                <a:ext uri="{FF2B5EF4-FFF2-40B4-BE49-F238E27FC236}">
                  <a16:creationId xmlns:a16="http://schemas.microsoft.com/office/drawing/2014/main" id="{C609FFEF-E918-472B-BB83-68A3183F4CF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26364" y="2545629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58" name="Ellipse 157">
              <a:extLst>
                <a:ext uri="{FF2B5EF4-FFF2-40B4-BE49-F238E27FC236}">
                  <a16:creationId xmlns:a16="http://schemas.microsoft.com/office/drawing/2014/main" id="{F42B1164-F050-469A-A5DC-F6C3B46FD0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38019" y="2394117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59" name="Ellipse 158">
              <a:extLst>
                <a:ext uri="{FF2B5EF4-FFF2-40B4-BE49-F238E27FC236}">
                  <a16:creationId xmlns:a16="http://schemas.microsoft.com/office/drawing/2014/main" id="{A1FA218A-3671-4876-A217-D564FDFEEFF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50775" y="2211203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60" name="Ellipse 159">
              <a:extLst>
                <a:ext uri="{FF2B5EF4-FFF2-40B4-BE49-F238E27FC236}">
                  <a16:creationId xmlns:a16="http://schemas.microsoft.com/office/drawing/2014/main" id="{91B57AB1-FE20-46D4-AC65-AF9ADFF62B7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82611" y="2055180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61" name="Ellipse 160">
              <a:extLst>
                <a:ext uri="{FF2B5EF4-FFF2-40B4-BE49-F238E27FC236}">
                  <a16:creationId xmlns:a16="http://schemas.microsoft.com/office/drawing/2014/main" id="{58AA9C0A-5334-4597-BC61-2F8FD4FCACD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64819" y="2051009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62" name="Ellipse 161">
              <a:extLst>
                <a:ext uri="{FF2B5EF4-FFF2-40B4-BE49-F238E27FC236}">
                  <a16:creationId xmlns:a16="http://schemas.microsoft.com/office/drawing/2014/main" id="{8AA8A1DE-7034-42B3-B7C6-A0201E19857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73055" y="2053738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63" name="Ellipse 162">
              <a:extLst>
                <a:ext uri="{FF2B5EF4-FFF2-40B4-BE49-F238E27FC236}">
                  <a16:creationId xmlns:a16="http://schemas.microsoft.com/office/drawing/2014/main" id="{34A497DB-65C4-46C2-826E-568D4389069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79196" y="2053738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64" name="Ellipse 163">
              <a:extLst>
                <a:ext uri="{FF2B5EF4-FFF2-40B4-BE49-F238E27FC236}">
                  <a16:creationId xmlns:a16="http://schemas.microsoft.com/office/drawing/2014/main" id="{4B07BFB4-0254-4072-B9A5-E3D4945428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52234" y="2051009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65" name="Ellipse 164">
              <a:extLst>
                <a:ext uri="{FF2B5EF4-FFF2-40B4-BE49-F238E27FC236}">
                  <a16:creationId xmlns:a16="http://schemas.microsoft.com/office/drawing/2014/main" id="{CCF44624-48B9-455E-B032-9C8E8B1BB13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46611" y="1881350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66" name="Ellipse 165">
              <a:extLst>
                <a:ext uri="{FF2B5EF4-FFF2-40B4-BE49-F238E27FC236}">
                  <a16:creationId xmlns:a16="http://schemas.microsoft.com/office/drawing/2014/main" id="{F1825655-F509-42A1-979F-061DFB2325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28819" y="1877179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67" name="Ellipse 166">
              <a:extLst>
                <a:ext uri="{FF2B5EF4-FFF2-40B4-BE49-F238E27FC236}">
                  <a16:creationId xmlns:a16="http://schemas.microsoft.com/office/drawing/2014/main" id="{226F66C6-F9DA-4BC1-8C60-FCD778E1D9F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37055" y="1879908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68" name="Ellipse 167">
              <a:extLst>
                <a:ext uri="{FF2B5EF4-FFF2-40B4-BE49-F238E27FC236}">
                  <a16:creationId xmlns:a16="http://schemas.microsoft.com/office/drawing/2014/main" id="{E3A6506D-2ABA-4D81-ACFE-DA821C0365E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43196" y="1879908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69" name="Ellipse 168">
              <a:extLst>
                <a:ext uri="{FF2B5EF4-FFF2-40B4-BE49-F238E27FC236}">
                  <a16:creationId xmlns:a16="http://schemas.microsoft.com/office/drawing/2014/main" id="{EACE177E-8B24-4A21-BD89-B46A8A84A7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16234" y="1877179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70" name="Ellipse 169">
              <a:extLst>
                <a:ext uri="{FF2B5EF4-FFF2-40B4-BE49-F238E27FC236}">
                  <a16:creationId xmlns:a16="http://schemas.microsoft.com/office/drawing/2014/main" id="{8352E70C-BD68-4187-AB10-8D5AC1357B6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14442" y="2059734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71" name="Ellipse 170">
              <a:extLst>
                <a:ext uri="{FF2B5EF4-FFF2-40B4-BE49-F238E27FC236}">
                  <a16:creationId xmlns:a16="http://schemas.microsoft.com/office/drawing/2014/main" id="{7E7345C3-C30B-4329-BA44-16BBD8D5E6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14442" y="1877179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72" name="Ellipse 171">
              <a:extLst>
                <a:ext uri="{FF2B5EF4-FFF2-40B4-BE49-F238E27FC236}">
                  <a16:creationId xmlns:a16="http://schemas.microsoft.com/office/drawing/2014/main" id="{B5974B15-6B69-4158-85A2-1AA3CBE52D4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24358" y="1727954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73" name="Ellipse 172">
              <a:extLst>
                <a:ext uri="{FF2B5EF4-FFF2-40B4-BE49-F238E27FC236}">
                  <a16:creationId xmlns:a16="http://schemas.microsoft.com/office/drawing/2014/main" id="{279D8D1F-D4AE-4DED-8732-8D54B16A47F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06566" y="1723783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74" name="Ellipse 173">
              <a:extLst>
                <a:ext uri="{FF2B5EF4-FFF2-40B4-BE49-F238E27FC236}">
                  <a16:creationId xmlns:a16="http://schemas.microsoft.com/office/drawing/2014/main" id="{363C0FFF-A176-4361-88F5-B061456B98D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14802" y="1726512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75" name="Ellipse 174">
              <a:extLst>
                <a:ext uri="{FF2B5EF4-FFF2-40B4-BE49-F238E27FC236}">
                  <a16:creationId xmlns:a16="http://schemas.microsoft.com/office/drawing/2014/main" id="{A3CF04F0-A485-4BD0-A257-228DBD26E8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20943" y="1726512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76" name="Ellipse 175">
              <a:extLst>
                <a:ext uri="{FF2B5EF4-FFF2-40B4-BE49-F238E27FC236}">
                  <a16:creationId xmlns:a16="http://schemas.microsoft.com/office/drawing/2014/main" id="{AC4E8ADA-4886-4B7C-A3A0-58C5475CFD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93981" y="1723783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78" name="Ellipse 177">
              <a:extLst>
                <a:ext uri="{FF2B5EF4-FFF2-40B4-BE49-F238E27FC236}">
                  <a16:creationId xmlns:a16="http://schemas.microsoft.com/office/drawing/2014/main" id="{D165216F-0A04-4F01-9E1C-F1660130583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72725" y="1721917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81" name="Ellipse 180">
              <a:extLst>
                <a:ext uri="{FF2B5EF4-FFF2-40B4-BE49-F238E27FC236}">
                  <a16:creationId xmlns:a16="http://schemas.microsoft.com/office/drawing/2014/main" id="{359CABB5-CEA8-4A44-B1B9-97B344A66DD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63098" y="1721917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87" name="Ellipse 186">
              <a:extLst>
                <a:ext uri="{FF2B5EF4-FFF2-40B4-BE49-F238E27FC236}">
                  <a16:creationId xmlns:a16="http://schemas.microsoft.com/office/drawing/2014/main" id="{4DC3D362-F0D4-4E7E-9365-0F09B06582A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68154" y="1883567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89" name="Ellipse 188">
              <a:extLst>
                <a:ext uri="{FF2B5EF4-FFF2-40B4-BE49-F238E27FC236}">
                  <a16:creationId xmlns:a16="http://schemas.microsoft.com/office/drawing/2014/main" id="{277C4A92-F020-4197-9539-ED2A128F65D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77903" y="1730624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90" name="Ellipse 189">
              <a:extLst>
                <a:ext uri="{FF2B5EF4-FFF2-40B4-BE49-F238E27FC236}">
                  <a16:creationId xmlns:a16="http://schemas.microsoft.com/office/drawing/2014/main" id="{0C39467D-BAE1-4459-9603-B0E1C8BC62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82939" y="1883567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91" name="Ellipse 190">
              <a:extLst>
                <a:ext uri="{FF2B5EF4-FFF2-40B4-BE49-F238E27FC236}">
                  <a16:creationId xmlns:a16="http://schemas.microsoft.com/office/drawing/2014/main" id="{38B1811B-FFB9-468C-AC7C-618075D0746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01480" y="2032600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1" name="Gruppieren 200">
            <a:extLst>
              <a:ext uri="{FF2B5EF4-FFF2-40B4-BE49-F238E27FC236}">
                <a16:creationId xmlns:a16="http://schemas.microsoft.com/office/drawing/2014/main" id="{06B4BE30-7F2C-44D6-B346-9C35D8136B19}"/>
              </a:ext>
            </a:extLst>
          </p:cNvPr>
          <p:cNvGrpSpPr/>
          <p:nvPr/>
        </p:nvGrpSpPr>
        <p:grpSpPr>
          <a:xfrm>
            <a:off x="3516145" y="2699174"/>
            <a:ext cx="2884661" cy="728062"/>
            <a:chOff x="3661917" y="2712426"/>
            <a:chExt cx="2884661" cy="728062"/>
          </a:xfrm>
        </p:grpSpPr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187B7E16-C01A-4D65-8E78-E003271FB0FE}"/>
                </a:ext>
              </a:extLst>
            </p:cNvPr>
            <p:cNvSpPr/>
            <p:nvPr/>
          </p:nvSpPr>
          <p:spPr>
            <a:xfrm>
              <a:off x="3661917" y="2717541"/>
              <a:ext cx="2880000" cy="720000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7" name="Pfeil: Fünfeck 26">
              <a:extLst>
                <a:ext uri="{FF2B5EF4-FFF2-40B4-BE49-F238E27FC236}">
                  <a16:creationId xmlns:a16="http://schemas.microsoft.com/office/drawing/2014/main" id="{2BC97AD0-8350-4D4E-B12D-417C45A0D453}"/>
                </a:ext>
              </a:extLst>
            </p:cNvPr>
            <p:cNvSpPr/>
            <p:nvPr/>
          </p:nvSpPr>
          <p:spPr>
            <a:xfrm>
              <a:off x="3669603" y="2720488"/>
              <a:ext cx="1080000" cy="720000"/>
            </a:xfrm>
            <a:prstGeom prst="homePlat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8" name="Wolke 27">
              <a:extLst>
                <a:ext uri="{FF2B5EF4-FFF2-40B4-BE49-F238E27FC236}">
                  <a16:creationId xmlns:a16="http://schemas.microsoft.com/office/drawing/2014/main" id="{CB29CE98-5EA0-4672-9411-B9C5CA68718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42255" y="2801885"/>
              <a:ext cx="216000" cy="144000"/>
            </a:xfrm>
            <a:prstGeom prst="cloud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9" name="Wolke 28">
              <a:extLst>
                <a:ext uri="{FF2B5EF4-FFF2-40B4-BE49-F238E27FC236}">
                  <a16:creationId xmlns:a16="http://schemas.microsoft.com/office/drawing/2014/main" id="{3B9CFC71-9B5D-4559-80F0-D5F996B7FD6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925783" y="2985781"/>
              <a:ext cx="216000" cy="144000"/>
            </a:xfrm>
            <a:prstGeom prst="cloud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0" name="Wolke 29">
              <a:extLst>
                <a:ext uri="{FF2B5EF4-FFF2-40B4-BE49-F238E27FC236}">
                  <a16:creationId xmlns:a16="http://schemas.microsoft.com/office/drawing/2014/main" id="{6CB3007E-240D-42C2-B420-D8FAF6ECC74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41869" y="2908587"/>
              <a:ext cx="216000" cy="144000"/>
            </a:xfrm>
            <a:prstGeom prst="cloud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1" name="Wolke 30">
              <a:extLst>
                <a:ext uri="{FF2B5EF4-FFF2-40B4-BE49-F238E27FC236}">
                  <a16:creationId xmlns:a16="http://schemas.microsoft.com/office/drawing/2014/main" id="{4EF77653-3B1E-4587-9F7B-B67D55BD7DB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83771" y="2801885"/>
              <a:ext cx="216000" cy="144000"/>
            </a:xfrm>
            <a:prstGeom prst="cloud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3" name="Wolke 32">
              <a:extLst>
                <a:ext uri="{FF2B5EF4-FFF2-40B4-BE49-F238E27FC236}">
                  <a16:creationId xmlns:a16="http://schemas.microsoft.com/office/drawing/2014/main" id="{88854187-044F-4296-92B8-575BF9E56C2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91765" y="3032425"/>
              <a:ext cx="216000" cy="144000"/>
            </a:xfrm>
            <a:prstGeom prst="cloud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4" name="Wolke 33">
              <a:extLst>
                <a:ext uri="{FF2B5EF4-FFF2-40B4-BE49-F238E27FC236}">
                  <a16:creationId xmlns:a16="http://schemas.microsoft.com/office/drawing/2014/main" id="{70057900-D20B-40A0-9EE6-2CA6B0F2542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953406" y="2801885"/>
              <a:ext cx="216000" cy="144000"/>
            </a:xfrm>
            <a:prstGeom prst="cloud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5" name="Wolke 34">
              <a:extLst>
                <a:ext uri="{FF2B5EF4-FFF2-40B4-BE49-F238E27FC236}">
                  <a16:creationId xmlns:a16="http://schemas.microsoft.com/office/drawing/2014/main" id="{BD352377-DB48-4EBE-B5CF-A928E7996E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74678" y="3112998"/>
              <a:ext cx="216000" cy="144000"/>
            </a:xfrm>
            <a:prstGeom prst="cloud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6" name="Wolke 35">
              <a:extLst>
                <a:ext uri="{FF2B5EF4-FFF2-40B4-BE49-F238E27FC236}">
                  <a16:creationId xmlns:a16="http://schemas.microsoft.com/office/drawing/2014/main" id="{5CCABB20-01B4-4685-AD12-421E9482BFB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11732" y="3242939"/>
              <a:ext cx="216000" cy="144000"/>
            </a:xfrm>
            <a:prstGeom prst="cloud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8" name="Wolke 37">
              <a:extLst>
                <a:ext uri="{FF2B5EF4-FFF2-40B4-BE49-F238E27FC236}">
                  <a16:creationId xmlns:a16="http://schemas.microsoft.com/office/drawing/2014/main" id="{93138B2F-D915-4AED-9DD7-548217E8501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892835" y="3139542"/>
              <a:ext cx="216000" cy="144000"/>
            </a:xfrm>
            <a:prstGeom prst="cloud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9" name="Wolke 38">
              <a:extLst>
                <a:ext uri="{FF2B5EF4-FFF2-40B4-BE49-F238E27FC236}">
                  <a16:creationId xmlns:a16="http://schemas.microsoft.com/office/drawing/2014/main" id="{1E7989CB-23E9-4DA7-AFA8-06B707C50FE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83019" y="3022412"/>
              <a:ext cx="216000" cy="144000"/>
            </a:xfrm>
            <a:prstGeom prst="cloud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41" name="Wolke 40">
              <a:extLst>
                <a:ext uri="{FF2B5EF4-FFF2-40B4-BE49-F238E27FC236}">
                  <a16:creationId xmlns:a16="http://schemas.microsoft.com/office/drawing/2014/main" id="{0C171C84-F3F8-426F-83C3-4412A502A8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72619" y="3289105"/>
              <a:ext cx="216000" cy="144000"/>
            </a:xfrm>
            <a:prstGeom prst="cloud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42" name="Wolke 41">
              <a:extLst>
                <a:ext uri="{FF2B5EF4-FFF2-40B4-BE49-F238E27FC236}">
                  <a16:creationId xmlns:a16="http://schemas.microsoft.com/office/drawing/2014/main" id="{C47D9BAF-8130-4896-8D99-F89EE4776DC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99292" y="3260830"/>
              <a:ext cx="216000" cy="144000"/>
            </a:xfrm>
            <a:prstGeom prst="cloud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43" name="Pfeil: Fünfeck 42">
              <a:extLst>
                <a:ext uri="{FF2B5EF4-FFF2-40B4-BE49-F238E27FC236}">
                  <a16:creationId xmlns:a16="http://schemas.microsoft.com/office/drawing/2014/main" id="{E3D61680-7034-47CD-A76B-953E4F343042}"/>
                </a:ext>
              </a:extLst>
            </p:cNvPr>
            <p:cNvSpPr>
              <a:spLocks/>
            </p:cNvSpPr>
            <p:nvPr/>
          </p:nvSpPr>
          <p:spPr>
            <a:xfrm flipH="1">
              <a:off x="4926578" y="2712426"/>
              <a:ext cx="1620000" cy="720000"/>
            </a:xfrm>
            <a:prstGeom prst="homePlat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3EF16BDC-32EC-4DDD-B349-262FC84188BB}"/>
                </a:ext>
              </a:extLst>
            </p:cNvPr>
            <p:cNvSpPr>
              <a:spLocks/>
            </p:cNvSpPr>
            <p:nvPr/>
          </p:nvSpPr>
          <p:spPr>
            <a:xfrm>
              <a:off x="6380136" y="3161555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F4EAD79F-0F7B-48E6-AF8A-FEA021219736}"/>
                </a:ext>
              </a:extLst>
            </p:cNvPr>
            <p:cNvSpPr>
              <a:spLocks/>
            </p:cNvSpPr>
            <p:nvPr/>
          </p:nvSpPr>
          <p:spPr>
            <a:xfrm>
              <a:off x="6382036" y="3299271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54" name="Ellipse 53">
              <a:extLst>
                <a:ext uri="{FF2B5EF4-FFF2-40B4-BE49-F238E27FC236}">
                  <a16:creationId xmlns:a16="http://schemas.microsoft.com/office/drawing/2014/main" id="{6FBAB74C-B701-403A-A014-4CAC6DCA2758}"/>
                </a:ext>
              </a:extLst>
            </p:cNvPr>
            <p:cNvSpPr>
              <a:spLocks/>
            </p:cNvSpPr>
            <p:nvPr/>
          </p:nvSpPr>
          <p:spPr>
            <a:xfrm>
              <a:off x="6380136" y="2776051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5401400A-3D25-4D3E-870C-42F21E1985F9}"/>
                </a:ext>
              </a:extLst>
            </p:cNvPr>
            <p:cNvSpPr>
              <a:spLocks/>
            </p:cNvSpPr>
            <p:nvPr/>
          </p:nvSpPr>
          <p:spPr>
            <a:xfrm>
              <a:off x="6380136" y="3034685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4587873A-5E31-48B3-BA4B-9E7A893D69AA}"/>
                </a:ext>
              </a:extLst>
            </p:cNvPr>
            <p:cNvSpPr>
              <a:spLocks/>
            </p:cNvSpPr>
            <p:nvPr/>
          </p:nvSpPr>
          <p:spPr>
            <a:xfrm>
              <a:off x="6380136" y="2903614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58" name="Ellipse 57">
              <a:extLst>
                <a:ext uri="{FF2B5EF4-FFF2-40B4-BE49-F238E27FC236}">
                  <a16:creationId xmlns:a16="http://schemas.microsoft.com/office/drawing/2014/main" id="{4ED6FEBA-C33F-4384-90C3-829BD81CE7C8}"/>
                </a:ext>
              </a:extLst>
            </p:cNvPr>
            <p:cNvSpPr>
              <a:spLocks/>
            </p:cNvSpPr>
            <p:nvPr/>
          </p:nvSpPr>
          <p:spPr>
            <a:xfrm>
              <a:off x="6254827" y="3243722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Ellipse 59">
              <a:extLst>
                <a:ext uri="{FF2B5EF4-FFF2-40B4-BE49-F238E27FC236}">
                  <a16:creationId xmlns:a16="http://schemas.microsoft.com/office/drawing/2014/main" id="{94CEF75C-75A6-4794-B12A-D0597F1DE674}"/>
                </a:ext>
              </a:extLst>
            </p:cNvPr>
            <p:cNvSpPr>
              <a:spLocks/>
            </p:cNvSpPr>
            <p:nvPr/>
          </p:nvSpPr>
          <p:spPr>
            <a:xfrm>
              <a:off x="6254827" y="2858218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1" name="Ellipse 60">
              <a:extLst>
                <a:ext uri="{FF2B5EF4-FFF2-40B4-BE49-F238E27FC236}">
                  <a16:creationId xmlns:a16="http://schemas.microsoft.com/office/drawing/2014/main" id="{B84EEC24-0321-4C16-B4D6-EC3C0FF7DF54}"/>
                </a:ext>
              </a:extLst>
            </p:cNvPr>
            <p:cNvSpPr>
              <a:spLocks/>
            </p:cNvSpPr>
            <p:nvPr/>
          </p:nvSpPr>
          <p:spPr>
            <a:xfrm>
              <a:off x="6254827" y="3116852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2" name="Ellipse 61">
              <a:extLst>
                <a:ext uri="{FF2B5EF4-FFF2-40B4-BE49-F238E27FC236}">
                  <a16:creationId xmlns:a16="http://schemas.microsoft.com/office/drawing/2014/main" id="{6BE3F9AF-6355-4268-B459-A383C56E20C2}"/>
                </a:ext>
              </a:extLst>
            </p:cNvPr>
            <p:cNvSpPr>
              <a:spLocks/>
            </p:cNvSpPr>
            <p:nvPr/>
          </p:nvSpPr>
          <p:spPr>
            <a:xfrm>
              <a:off x="6254827" y="2985781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3" name="Ellipse 62">
              <a:extLst>
                <a:ext uri="{FF2B5EF4-FFF2-40B4-BE49-F238E27FC236}">
                  <a16:creationId xmlns:a16="http://schemas.microsoft.com/office/drawing/2014/main" id="{69E49462-6202-41AE-BC38-92CEA929DB71}"/>
                </a:ext>
              </a:extLst>
            </p:cNvPr>
            <p:cNvSpPr>
              <a:spLocks/>
            </p:cNvSpPr>
            <p:nvPr/>
          </p:nvSpPr>
          <p:spPr>
            <a:xfrm>
              <a:off x="6127618" y="3156385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4" name="Ellipse 63">
              <a:extLst>
                <a:ext uri="{FF2B5EF4-FFF2-40B4-BE49-F238E27FC236}">
                  <a16:creationId xmlns:a16="http://schemas.microsoft.com/office/drawing/2014/main" id="{021106E4-6CB5-4725-A514-B4A901E99C9E}"/>
                </a:ext>
              </a:extLst>
            </p:cNvPr>
            <p:cNvSpPr>
              <a:spLocks/>
            </p:cNvSpPr>
            <p:nvPr/>
          </p:nvSpPr>
          <p:spPr>
            <a:xfrm>
              <a:off x="6129518" y="3294101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5" name="Ellipse 64">
              <a:extLst>
                <a:ext uri="{FF2B5EF4-FFF2-40B4-BE49-F238E27FC236}">
                  <a16:creationId xmlns:a16="http://schemas.microsoft.com/office/drawing/2014/main" id="{8FCB2E6B-18E4-44D7-A22D-B072A5D3E615}"/>
                </a:ext>
              </a:extLst>
            </p:cNvPr>
            <p:cNvSpPr>
              <a:spLocks/>
            </p:cNvSpPr>
            <p:nvPr/>
          </p:nvSpPr>
          <p:spPr>
            <a:xfrm>
              <a:off x="6127618" y="2770881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6" name="Ellipse 65">
              <a:extLst>
                <a:ext uri="{FF2B5EF4-FFF2-40B4-BE49-F238E27FC236}">
                  <a16:creationId xmlns:a16="http://schemas.microsoft.com/office/drawing/2014/main" id="{C9E57D98-91B7-41D9-B3BC-2F398BE04328}"/>
                </a:ext>
              </a:extLst>
            </p:cNvPr>
            <p:cNvSpPr>
              <a:spLocks/>
            </p:cNvSpPr>
            <p:nvPr/>
          </p:nvSpPr>
          <p:spPr>
            <a:xfrm>
              <a:off x="6127618" y="3029515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7" name="Ellipse 66">
              <a:extLst>
                <a:ext uri="{FF2B5EF4-FFF2-40B4-BE49-F238E27FC236}">
                  <a16:creationId xmlns:a16="http://schemas.microsoft.com/office/drawing/2014/main" id="{D66C3113-F53C-43BB-96F3-CC696087AAD5}"/>
                </a:ext>
              </a:extLst>
            </p:cNvPr>
            <p:cNvSpPr>
              <a:spLocks/>
            </p:cNvSpPr>
            <p:nvPr/>
          </p:nvSpPr>
          <p:spPr>
            <a:xfrm>
              <a:off x="6127618" y="2898444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8" name="Ellipse 67">
              <a:extLst>
                <a:ext uri="{FF2B5EF4-FFF2-40B4-BE49-F238E27FC236}">
                  <a16:creationId xmlns:a16="http://schemas.microsoft.com/office/drawing/2014/main" id="{3FEAB41B-9C5E-4610-8A62-21A75671F6D9}"/>
                </a:ext>
              </a:extLst>
            </p:cNvPr>
            <p:cNvSpPr>
              <a:spLocks/>
            </p:cNvSpPr>
            <p:nvPr/>
          </p:nvSpPr>
          <p:spPr>
            <a:xfrm>
              <a:off x="6002309" y="3238552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9" name="Ellipse 68">
              <a:extLst>
                <a:ext uri="{FF2B5EF4-FFF2-40B4-BE49-F238E27FC236}">
                  <a16:creationId xmlns:a16="http://schemas.microsoft.com/office/drawing/2014/main" id="{ECA4E681-1BF6-4675-996D-60B8242BCD25}"/>
                </a:ext>
              </a:extLst>
            </p:cNvPr>
            <p:cNvSpPr>
              <a:spLocks/>
            </p:cNvSpPr>
            <p:nvPr/>
          </p:nvSpPr>
          <p:spPr>
            <a:xfrm>
              <a:off x="6002309" y="2853048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70" name="Ellipse 69">
              <a:extLst>
                <a:ext uri="{FF2B5EF4-FFF2-40B4-BE49-F238E27FC236}">
                  <a16:creationId xmlns:a16="http://schemas.microsoft.com/office/drawing/2014/main" id="{C7D5221D-5CEF-41D6-B25A-BC4FDC9CF482}"/>
                </a:ext>
              </a:extLst>
            </p:cNvPr>
            <p:cNvSpPr>
              <a:spLocks/>
            </p:cNvSpPr>
            <p:nvPr/>
          </p:nvSpPr>
          <p:spPr>
            <a:xfrm>
              <a:off x="6002309" y="3111682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71" name="Ellipse 70">
              <a:extLst>
                <a:ext uri="{FF2B5EF4-FFF2-40B4-BE49-F238E27FC236}">
                  <a16:creationId xmlns:a16="http://schemas.microsoft.com/office/drawing/2014/main" id="{BB0F47FA-3DE9-4133-BEF6-D5A73564E1CF}"/>
                </a:ext>
              </a:extLst>
            </p:cNvPr>
            <p:cNvSpPr>
              <a:spLocks/>
            </p:cNvSpPr>
            <p:nvPr/>
          </p:nvSpPr>
          <p:spPr>
            <a:xfrm>
              <a:off x="6002309" y="2980611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72" name="Ellipse 71">
              <a:extLst>
                <a:ext uri="{FF2B5EF4-FFF2-40B4-BE49-F238E27FC236}">
                  <a16:creationId xmlns:a16="http://schemas.microsoft.com/office/drawing/2014/main" id="{1EEF81AB-9CF9-47AA-8A69-7F7CA4F72E27}"/>
                </a:ext>
              </a:extLst>
            </p:cNvPr>
            <p:cNvSpPr>
              <a:spLocks/>
            </p:cNvSpPr>
            <p:nvPr/>
          </p:nvSpPr>
          <p:spPr>
            <a:xfrm>
              <a:off x="5880098" y="3161556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73" name="Ellipse 72">
              <a:extLst>
                <a:ext uri="{FF2B5EF4-FFF2-40B4-BE49-F238E27FC236}">
                  <a16:creationId xmlns:a16="http://schemas.microsoft.com/office/drawing/2014/main" id="{2F71DC2E-28CE-42F5-93C4-179F2AC02C7F}"/>
                </a:ext>
              </a:extLst>
            </p:cNvPr>
            <p:cNvSpPr>
              <a:spLocks/>
            </p:cNvSpPr>
            <p:nvPr/>
          </p:nvSpPr>
          <p:spPr>
            <a:xfrm>
              <a:off x="5881998" y="3299272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74" name="Ellipse 73">
              <a:extLst>
                <a:ext uri="{FF2B5EF4-FFF2-40B4-BE49-F238E27FC236}">
                  <a16:creationId xmlns:a16="http://schemas.microsoft.com/office/drawing/2014/main" id="{A4A8D665-8002-454E-8365-05ADE7EF138E}"/>
                </a:ext>
              </a:extLst>
            </p:cNvPr>
            <p:cNvSpPr>
              <a:spLocks/>
            </p:cNvSpPr>
            <p:nvPr/>
          </p:nvSpPr>
          <p:spPr>
            <a:xfrm>
              <a:off x="5880098" y="2776052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75" name="Ellipse 74">
              <a:extLst>
                <a:ext uri="{FF2B5EF4-FFF2-40B4-BE49-F238E27FC236}">
                  <a16:creationId xmlns:a16="http://schemas.microsoft.com/office/drawing/2014/main" id="{E2D5552D-0FCD-4117-A581-F3DA1264FE12}"/>
                </a:ext>
              </a:extLst>
            </p:cNvPr>
            <p:cNvSpPr>
              <a:spLocks/>
            </p:cNvSpPr>
            <p:nvPr/>
          </p:nvSpPr>
          <p:spPr>
            <a:xfrm>
              <a:off x="5880098" y="3034686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76" name="Ellipse 75">
              <a:extLst>
                <a:ext uri="{FF2B5EF4-FFF2-40B4-BE49-F238E27FC236}">
                  <a16:creationId xmlns:a16="http://schemas.microsoft.com/office/drawing/2014/main" id="{87FCFC88-3E82-46A5-895D-DCC51D5F70E9}"/>
                </a:ext>
              </a:extLst>
            </p:cNvPr>
            <p:cNvSpPr>
              <a:spLocks/>
            </p:cNvSpPr>
            <p:nvPr/>
          </p:nvSpPr>
          <p:spPr>
            <a:xfrm>
              <a:off x="5880098" y="2903615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77" name="Ellipse 76">
              <a:extLst>
                <a:ext uri="{FF2B5EF4-FFF2-40B4-BE49-F238E27FC236}">
                  <a16:creationId xmlns:a16="http://schemas.microsoft.com/office/drawing/2014/main" id="{5E2E38F9-038B-40C9-BAA8-823A3876FB55}"/>
                </a:ext>
              </a:extLst>
            </p:cNvPr>
            <p:cNvSpPr>
              <a:spLocks/>
            </p:cNvSpPr>
            <p:nvPr/>
          </p:nvSpPr>
          <p:spPr>
            <a:xfrm>
              <a:off x="5754789" y="3243723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78" name="Ellipse 77">
              <a:extLst>
                <a:ext uri="{FF2B5EF4-FFF2-40B4-BE49-F238E27FC236}">
                  <a16:creationId xmlns:a16="http://schemas.microsoft.com/office/drawing/2014/main" id="{D727B75C-6B29-44EC-A4FD-F95D5897305C}"/>
                </a:ext>
              </a:extLst>
            </p:cNvPr>
            <p:cNvSpPr>
              <a:spLocks/>
            </p:cNvSpPr>
            <p:nvPr/>
          </p:nvSpPr>
          <p:spPr>
            <a:xfrm>
              <a:off x="5754789" y="2858219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79" name="Ellipse 78">
              <a:extLst>
                <a:ext uri="{FF2B5EF4-FFF2-40B4-BE49-F238E27FC236}">
                  <a16:creationId xmlns:a16="http://schemas.microsoft.com/office/drawing/2014/main" id="{B48B85E9-17D4-43C6-A017-84A32DB8C89C}"/>
                </a:ext>
              </a:extLst>
            </p:cNvPr>
            <p:cNvSpPr>
              <a:spLocks/>
            </p:cNvSpPr>
            <p:nvPr/>
          </p:nvSpPr>
          <p:spPr>
            <a:xfrm>
              <a:off x="5754789" y="3116853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0" name="Ellipse 79">
              <a:extLst>
                <a:ext uri="{FF2B5EF4-FFF2-40B4-BE49-F238E27FC236}">
                  <a16:creationId xmlns:a16="http://schemas.microsoft.com/office/drawing/2014/main" id="{FF2AD764-63AA-478A-B228-2B0968E2147D}"/>
                </a:ext>
              </a:extLst>
            </p:cNvPr>
            <p:cNvSpPr>
              <a:spLocks/>
            </p:cNvSpPr>
            <p:nvPr/>
          </p:nvSpPr>
          <p:spPr>
            <a:xfrm>
              <a:off x="5754789" y="2985782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1" name="Ellipse 80">
              <a:extLst>
                <a:ext uri="{FF2B5EF4-FFF2-40B4-BE49-F238E27FC236}">
                  <a16:creationId xmlns:a16="http://schemas.microsoft.com/office/drawing/2014/main" id="{5913B85B-E20B-4B54-B913-667778E32D24}"/>
                </a:ext>
              </a:extLst>
            </p:cNvPr>
            <p:cNvSpPr>
              <a:spLocks/>
            </p:cNvSpPr>
            <p:nvPr/>
          </p:nvSpPr>
          <p:spPr>
            <a:xfrm>
              <a:off x="5648658" y="3161556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2" name="Ellipse 81">
              <a:extLst>
                <a:ext uri="{FF2B5EF4-FFF2-40B4-BE49-F238E27FC236}">
                  <a16:creationId xmlns:a16="http://schemas.microsoft.com/office/drawing/2014/main" id="{64E615B6-5292-4EB2-892E-204196745329}"/>
                </a:ext>
              </a:extLst>
            </p:cNvPr>
            <p:cNvSpPr>
              <a:spLocks/>
            </p:cNvSpPr>
            <p:nvPr/>
          </p:nvSpPr>
          <p:spPr>
            <a:xfrm>
              <a:off x="5650558" y="3299272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3" name="Ellipse 82">
              <a:extLst>
                <a:ext uri="{FF2B5EF4-FFF2-40B4-BE49-F238E27FC236}">
                  <a16:creationId xmlns:a16="http://schemas.microsoft.com/office/drawing/2014/main" id="{C89FFE95-0B94-4DD6-8DE2-283ED91C244E}"/>
                </a:ext>
              </a:extLst>
            </p:cNvPr>
            <p:cNvSpPr>
              <a:spLocks/>
            </p:cNvSpPr>
            <p:nvPr/>
          </p:nvSpPr>
          <p:spPr>
            <a:xfrm>
              <a:off x="5648658" y="2776052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4" name="Ellipse 83">
              <a:extLst>
                <a:ext uri="{FF2B5EF4-FFF2-40B4-BE49-F238E27FC236}">
                  <a16:creationId xmlns:a16="http://schemas.microsoft.com/office/drawing/2014/main" id="{7A06AC93-5EA1-4942-9A60-0DF3B5FEBA1F}"/>
                </a:ext>
              </a:extLst>
            </p:cNvPr>
            <p:cNvSpPr>
              <a:spLocks/>
            </p:cNvSpPr>
            <p:nvPr/>
          </p:nvSpPr>
          <p:spPr>
            <a:xfrm>
              <a:off x="5648658" y="3034686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5" name="Ellipse 84">
              <a:extLst>
                <a:ext uri="{FF2B5EF4-FFF2-40B4-BE49-F238E27FC236}">
                  <a16:creationId xmlns:a16="http://schemas.microsoft.com/office/drawing/2014/main" id="{B0A32111-843E-40A7-A4D0-77DD6957DC68}"/>
                </a:ext>
              </a:extLst>
            </p:cNvPr>
            <p:cNvSpPr>
              <a:spLocks/>
            </p:cNvSpPr>
            <p:nvPr/>
          </p:nvSpPr>
          <p:spPr>
            <a:xfrm>
              <a:off x="5648658" y="2903615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6" name="Ellipse 85">
              <a:extLst>
                <a:ext uri="{FF2B5EF4-FFF2-40B4-BE49-F238E27FC236}">
                  <a16:creationId xmlns:a16="http://schemas.microsoft.com/office/drawing/2014/main" id="{59DFEA24-D7C8-42CD-8E36-F2B95009096B}"/>
                </a:ext>
              </a:extLst>
            </p:cNvPr>
            <p:cNvSpPr>
              <a:spLocks/>
            </p:cNvSpPr>
            <p:nvPr/>
          </p:nvSpPr>
          <p:spPr>
            <a:xfrm>
              <a:off x="5523349" y="3243723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7" name="Ellipse 86">
              <a:extLst>
                <a:ext uri="{FF2B5EF4-FFF2-40B4-BE49-F238E27FC236}">
                  <a16:creationId xmlns:a16="http://schemas.microsoft.com/office/drawing/2014/main" id="{5EA93389-CBA1-4810-A533-26D0987CA536}"/>
                </a:ext>
              </a:extLst>
            </p:cNvPr>
            <p:cNvSpPr>
              <a:spLocks/>
            </p:cNvSpPr>
            <p:nvPr/>
          </p:nvSpPr>
          <p:spPr>
            <a:xfrm>
              <a:off x="5523349" y="2858219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8" name="Ellipse 87">
              <a:extLst>
                <a:ext uri="{FF2B5EF4-FFF2-40B4-BE49-F238E27FC236}">
                  <a16:creationId xmlns:a16="http://schemas.microsoft.com/office/drawing/2014/main" id="{336C73A0-F831-4FA9-9AD7-EB7C943C2F68}"/>
                </a:ext>
              </a:extLst>
            </p:cNvPr>
            <p:cNvSpPr>
              <a:spLocks/>
            </p:cNvSpPr>
            <p:nvPr/>
          </p:nvSpPr>
          <p:spPr>
            <a:xfrm>
              <a:off x="5523349" y="3116853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9" name="Ellipse 88">
              <a:extLst>
                <a:ext uri="{FF2B5EF4-FFF2-40B4-BE49-F238E27FC236}">
                  <a16:creationId xmlns:a16="http://schemas.microsoft.com/office/drawing/2014/main" id="{473050C3-660D-4CAD-80B3-0201A540768B}"/>
                </a:ext>
              </a:extLst>
            </p:cNvPr>
            <p:cNvSpPr>
              <a:spLocks/>
            </p:cNvSpPr>
            <p:nvPr/>
          </p:nvSpPr>
          <p:spPr>
            <a:xfrm>
              <a:off x="5523349" y="2985782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0" name="Ellipse 89">
              <a:extLst>
                <a:ext uri="{FF2B5EF4-FFF2-40B4-BE49-F238E27FC236}">
                  <a16:creationId xmlns:a16="http://schemas.microsoft.com/office/drawing/2014/main" id="{C7C3ABB0-9029-4EBB-A9ED-9DB45AD2B773}"/>
                </a:ext>
              </a:extLst>
            </p:cNvPr>
            <p:cNvSpPr>
              <a:spLocks/>
            </p:cNvSpPr>
            <p:nvPr/>
          </p:nvSpPr>
          <p:spPr>
            <a:xfrm>
              <a:off x="5403266" y="3178663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1" name="Ellipse 90">
              <a:extLst>
                <a:ext uri="{FF2B5EF4-FFF2-40B4-BE49-F238E27FC236}">
                  <a16:creationId xmlns:a16="http://schemas.microsoft.com/office/drawing/2014/main" id="{71802EF1-78B6-4C0F-9218-03B9FDD75AB9}"/>
                </a:ext>
              </a:extLst>
            </p:cNvPr>
            <p:cNvSpPr>
              <a:spLocks/>
            </p:cNvSpPr>
            <p:nvPr/>
          </p:nvSpPr>
          <p:spPr>
            <a:xfrm>
              <a:off x="5405166" y="3316379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2" name="Ellipse 91">
              <a:extLst>
                <a:ext uri="{FF2B5EF4-FFF2-40B4-BE49-F238E27FC236}">
                  <a16:creationId xmlns:a16="http://schemas.microsoft.com/office/drawing/2014/main" id="{AC167846-884A-448D-A6B3-159B3F3D721A}"/>
                </a:ext>
              </a:extLst>
            </p:cNvPr>
            <p:cNvSpPr>
              <a:spLocks/>
            </p:cNvSpPr>
            <p:nvPr/>
          </p:nvSpPr>
          <p:spPr>
            <a:xfrm>
              <a:off x="5403266" y="2793159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3" name="Ellipse 92">
              <a:extLst>
                <a:ext uri="{FF2B5EF4-FFF2-40B4-BE49-F238E27FC236}">
                  <a16:creationId xmlns:a16="http://schemas.microsoft.com/office/drawing/2014/main" id="{A7E09B08-9E7F-4599-B2CF-1E8B771A4697}"/>
                </a:ext>
              </a:extLst>
            </p:cNvPr>
            <p:cNvSpPr>
              <a:spLocks/>
            </p:cNvSpPr>
            <p:nvPr/>
          </p:nvSpPr>
          <p:spPr>
            <a:xfrm>
              <a:off x="5403266" y="3051793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4" name="Ellipse 93">
              <a:extLst>
                <a:ext uri="{FF2B5EF4-FFF2-40B4-BE49-F238E27FC236}">
                  <a16:creationId xmlns:a16="http://schemas.microsoft.com/office/drawing/2014/main" id="{308CC918-0B07-48CA-83DB-640793A2D434}"/>
                </a:ext>
              </a:extLst>
            </p:cNvPr>
            <p:cNvSpPr>
              <a:spLocks/>
            </p:cNvSpPr>
            <p:nvPr/>
          </p:nvSpPr>
          <p:spPr>
            <a:xfrm>
              <a:off x="5403266" y="2920722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5" name="Ellipse 94">
              <a:extLst>
                <a:ext uri="{FF2B5EF4-FFF2-40B4-BE49-F238E27FC236}">
                  <a16:creationId xmlns:a16="http://schemas.microsoft.com/office/drawing/2014/main" id="{F3B17E03-52FB-43C3-B673-0513A0B82C23}"/>
                </a:ext>
              </a:extLst>
            </p:cNvPr>
            <p:cNvSpPr>
              <a:spLocks/>
            </p:cNvSpPr>
            <p:nvPr/>
          </p:nvSpPr>
          <p:spPr>
            <a:xfrm>
              <a:off x="5277957" y="3260830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6" name="Ellipse 95">
              <a:extLst>
                <a:ext uri="{FF2B5EF4-FFF2-40B4-BE49-F238E27FC236}">
                  <a16:creationId xmlns:a16="http://schemas.microsoft.com/office/drawing/2014/main" id="{A95CD117-AA4E-47C9-AE78-038D50B01CA3}"/>
                </a:ext>
              </a:extLst>
            </p:cNvPr>
            <p:cNvSpPr>
              <a:spLocks/>
            </p:cNvSpPr>
            <p:nvPr/>
          </p:nvSpPr>
          <p:spPr>
            <a:xfrm>
              <a:off x="5277957" y="2875326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7" name="Ellipse 96">
              <a:extLst>
                <a:ext uri="{FF2B5EF4-FFF2-40B4-BE49-F238E27FC236}">
                  <a16:creationId xmlns:a16="http://schemas.microsoft.com/office/drawing/2014/main" id="{4D6E8D51-7365-400A-A1B1-2727F92759D3}"/>
                </a:ext>
              </a:extLst>
            </p:cNvPr>
            <p:cNvSpPr>
              <a:spLocks/>
            </p:cNvSpPr>
            <p:nvPr/>
          </p:nvSpPr>
          <p:spPr>
            <a:xfrm>
              <a:off x="5277957" y="3133960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8" name="Ellipse 97">
              <a:extLst>
                <a:ext uri="{FF2B5EF4-FFF2-40B4-BE49-F238E27FC236}">
                  <a16:creationId xmlns:a16="http://schemas.microsoft.com/office/drawing/2014/main" id="{819E1E1B-79EC-4040-9983-65FF110C35E7}"/>
                </a:ext>
              </a:extLst>
            </p:cNvPr>
            <p:cNvSpPr>
              <a:spLocks/>
            </p:cNvSpPr>
            <p:nvPr/>
          </p:nvSpPr>
          <p:spPr>
            <a:xfrm>
              <a:off x="5277957" y="3002889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9" name="Ellipse 98">
              <a:extLst>
                <a:ext uri="{FF2B5EF4-FFF2-40B4-BE49-F238E27FC236}">
                  <a16:creationId xmlns:a16="http://schemas.microsoft.com/office/drawing/2014/main" id="{DB3C9B46-CFC0-4153-8A83-6B2D20BC28EA}"/>
                </a:ext>
              </a:extLst>
            </p:cNvPr>
            <p:cNvSpPr>
              <a:spLocks/>
            </p:cNvSpPr>
            <p:nvPr/>
          </p:nvSpPr>
          <p:spPr>
            <a:xfrm>
              <a:off x="5145125" y="3192385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02" name="Ellipse 101">
              <a:extLst>
                <a:ext uri="{FF2B5EF4-FFF2-40B4-BE49-F238E27FC236}">
                  <a16:creationId xmlns:a16="http://schemas.microsoft.com/office/drawing/2014/main" id="{D1DC1427-E63B-4BE1-9821-6FE42D068914}"/>
                </a:ext>
              </a:extLst>
            </p:cNvPr>
            <p:cNvSpPr>
              <a:spLocks/>
            </p:cNvSpPr>
            <p:nvPr/>
          </p:nvSpPr>
          <p:spPr>
            <a:xfrm>
              <a:off x="5145125" y="3065515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03" name="Ellipse 102">
              <a:extLst>
                <a:ext uri="{FF2B5EF4-FFF2-40B4-BE49-F238E27FC236}">
                  <a16:creationId xmlns:a16="http://schemas.microsoft.com/office/drawing/2014/main" id="{4CE62223-2D37-4E97-9455-27777190FA55}"/>
                </a:ext>
              </a:extLst>
            </p:cNvPr>
            <p:cNvSpPr>
              <a:spLocks/>
            </p:cNvSpPr>
            <p:nvPr/>
          </p:nvSpPr>
          <p:spPr>
            <a:xfrm>
              <a:off x="5145125" y="2934444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07" name="Ellipse 106">
              <a:extLst>
                <a:ext uri="{FF2B5EF4-FFF2-40B4-BE49-F238E27FC236}">
                  <a16:creationId xmlns:a16="http://schemas.microsoft.com/office/drawing/2014/main" id="{DFB0C091-BBCF-4796-97F8-F3BCE17FB040}"/>
                </a:ext>
              </a:extLst>
            </p:cNvPr>
            <p:cNvSpPr>
              <a:spLocks/>
            </p:cNvSpPr>
            <p:nvPr/>
          </p:nvSpPr>
          <p:spPr>
            <a:xfrm>
              <a:off x="5019816" y="3016611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93" name="Rechteck 192">
              <a:extLst>
                <a:ext uri="{FF2B5EF4-FFF2-40B4-BE49-F238E27FC236}">
                  <a16:creationId xmlns:a16="http://schemas.microsoft.com/office/drawing/2014/main" id="{72436064-A6E9-47AD-904A-7368B59411BF}"/>
                </a:ext>
              </a:extLst>
            </p:cNvPr>
            <p:cNvSpPr/>
            <p:nvPr/>
          </p:nvSpPr>
          <p:spPr>
            <a:xfrm>
              <a:off x="4698821" y="3038889"/>
              <a:ext cx="266680" cy="75856"/>
            </a:xfrm>
            <a:prstGeom prst="rect">
              <a:avLst/>
            </a:prstGeom>
            <a:solidFill>
              <a:schemeClr val="bg1"/>
            </a:solidFill>
            <a:ln w="222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199" name="Gerader Verbinder 198">
              <a:extLst>
                <a:ext uri="{FF2B5EF4-FFF2-40B4-BE49-F238E27FC236}">
                  <a16:creationId xmlns:a16="http://schemas.microsoft.com/office/drawing/2014/main" id="{728EABC8-FE3A-4093-BAA5-0A995271379E}"/>
                </a:ext>
              </a:extLst>
            </p:cNvPr>
            <p:cNvCxnSpPr/>
            <p:nvPr/>
          </p:nvCxnSpPr>
          <p:spPr>
            <a:xfrm>
              <a:off x="4694053" y="3030105"/>
              <a:ext cx="280800" cy="0"/>
            </a:xfrm>
            <a:prstGeom prst="line">
              <a:avLst/>
            </a:prstGeom>
            <a:ln w="22225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Gerader Verbinder 199">
              <a:extLst>
                <a:ext uri="{FF2B5EF4-FFF2-40B4-BE49-F238E27FC236}">
                  <a16:creationId xmlns:a16="http://schemas.microsoft.com/office/drawing/2014/main" id="{68E8B608-2F4B-4100-8A33-EF0642242D36}"/>
                </a:ext>
              </a:extLst>
            </p:cNvPr>
            <p:cNvCxnSpPr/>
            <p:nvPr/>
          </p:nvCxnSpPr>
          <p:spPr>
            <a:xfrm>
              <a:off x="4701196" y="3121465"/>
              <a:ext cx="280800" cy="0"/>
            </a:xfrm>
            <a:prstGeom prst="line">
              <a:avLst/>
            </a:prstGeom>
            <a:ln w="22225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3" name="Gerade Verbindung mit Pfeil 202">
            <a:extLst>
              <a:ext uri="{FF2B5EF4-FFF2-40B4-BE49-F238E27FC236}">
                <a16:creationId xmlns:a16="http://schemas.microsoft.com/office/drawing/2014/main" id="{EE42C10C-F3AD-41F2-BC85-5CF0653C52CA}"/>
              </a:ext>
            </a:extLst>
          </p:cNvPr>
          <p:cNvCxnSpPr/>
          <p:nvPr/>
        </p:nvCxnSpPr>
        <p:spPr>
          <a:xfrm>
            <a:off x="2313992" y="2999034"/>
            <a:ext cx="900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Gerade Verbindung mit Pfeil 203">
            <a:extLst>
              <a:ext uri="{FF2B5EF4-FFF2-40B4-BE49-F238E27FC236}">
                <a16:creationId xmlns:a16="http://schemas.microsoft.com/office/drawing/2014/main" id="{2FB11BF2-78E7-4732-B368-FF95B5798AA3}"/>
              </a:ext>
            </a:extLst>
          </p:cNvPr>
          <p:cNvCxnSpPr/>
          <p:nvPr/>
        </p:nvCxnSpPr>
        <p:spPr>
          <a:xfrm>
            <a:off x="6611377" y="2989637"/>
            <a:ext cx="900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933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Did Chemie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4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A4-Papier (210 x 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 Schönberner</cp:lastModifiedBy>
  <cp:revision>9</cp:revision>
  <dcterms:created xsi:type="dcterms:W3CDTF">2020-07-16T09:33:05Z</dcterms:created>
  <dcterms:modified xsi:type="dcterms:W3CDTF">2020-11-02T10:14:13Z</dcterms:modified>
</cp:coreProperties>
</file>