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0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80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97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07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09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43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86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73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30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70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46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3"/>
          <p:cNvCxnSpPr/>
          <p:nvPr/>
        </p:nvCxnSpPr>
        <p:spPr>
          <a:xfrm flipV="1">
            <a:off x="2483651" y="545433"/>
            <a:ext cx="7666" cy="60959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 flipV="1">
            <a:off x="2483651" y="3414855"/>
            <a:ext cx="5794075" cy="279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8396984" y="3230189"/>
            <a:ext cx="2014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 Abstand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Freihandform 79"/>
          <p:cNvSpPr/>
          <p:nvPr/>
        </p:nvSpPr>
        <p:spPr>
          <a:xfrm>
            <a:off x="3400926" y="3803900"/>
            <a:ext cx="4852738" cy="2686259"/>
          </a:xfrm>
          <a:custGeom>
            <a:avLst/>
            <a:gdLst>
              <a:gd name="connsiteX0" fmla="*/ 0 w 5005137"/>
              <a:gd name="connsiteY0" fmla="*/ 3160295 h 3160295"/>
              <a:gd name="connsiteX1" fmla="*/ 64168 w 5005137"/>
              <a:gd name="connsiteY1" fmla="*/ 2855495 h 3160295"/>
              <a:gd name="connsiteX2" fmla="*/ 272716 w 5005137"/>
              <a:gd name="connsiteY2" fmla="*/ 2069431 h 3160295"/>
              <a:gd name="connsiteX3" fmla="*/ 561474 w 5005137"/>
              <a:gd name="connsiteY3" fmla="*/ 1363579 h 3160295"/>
              <a:gd name="connsiteX4" fmla="*/ 1058779 w 5005137"/>
              <a:gd name="connsiteY4" fmla="*/ 866274 h 3160295"/>
              <a:gd name="connsiteX5" fmla="*/ 1812758 w 5005137"/>
              <a:gd name="connsiteY5" fmla="*/ 577516 h 3160295"/>
              <a:gd name="connsiteX6" fmla="*/ 5005137 w 5005137"/>
              <a:gd name="connsiteY6" fmla="*/ 0 h 3160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05137" h="3160295">
                <a:moveTo>
                  <a:pt x="0" y="3160295"/>
                </a:moveTo>
                <a:cubicBezTo>
                  <a:pt x="9357" y="3098800"/>
                  <a:pt x="18715" y="3037306"/>
                  <a:pt x="64168" y="2855495"/>
                </a:cubicBezTo>
                <a:cubicBezTo>
                  <a:pt x="109621" y="2673684"/>
                  <a:pt x="189832" y="2318084"/>
                  <a:pt x="272716" y="2069431"/>
                </a:cubicBezTo>
                <a:cubicBezTo>
                  <a:pt x="355600" y="1820778"/>
                  <a:pt x="430464" y="1564105"/>
                  <a:pt x="561474" y="1363579"/>
                </a:cubicBezTo>
                <a:cubicBezTo>
                  <a:pt x="692484" y="1163053"/>
                  <a:pt x="850232" y="997284"/>
                  <a:pt x="1058779" y="866274"/>
                </a:cubicBezTo>
                <a:cubicBezTo>
                  <a:pt x="1267326" y="735263"/>
                  <a:pt x="1155032" y="721895"/>
                  <a:pt x="1812758" y="577516"/>
                </a:cubicBezTo>
                <a:cubicBezTo>
                  <a:pt x="2470484" y="433137"/>
                  <a:pt x="3737810" y="216568"/>
                  <a:pt x="5005137" y="0"/>
                </a:cubicBezTo>
              </a:path>
            </a:pathLst>
          </a:cu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feld 81"/>
              <p:cNvSpPr txBox="1"/>
              <p:nvPr/>
            </p:nvSpPr>
            <p:spPr>
              <a:xfrm>
                <a:off x="2105345" y="545432"/>
                <a:ext cx="285375" cy="4001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600" b="1" i="0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345" y="545432"/>
                <a:ext cx="285375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feld 82"/>
          <p:cNvSpPr txBox="1"/>
          <p:nvPr/>
        </p:nvSpPr>
        <p:spPr>
          <a:xfrm>
            <a:off x="686836" y="1518479"/>
            <a:ext cx="1796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abstoßend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771936" y="4916196"/>
            <a:ext cx="1604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anziehend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640347" y="5666111"/>
            <a:ext cx="256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</a:t>
            </a:r>
            <a:r>
              <a:rPr lang="de-DE" dirty="0" smtClean="0"/>
              <a:t>an der Waals Anziehung</a:t>
            </a:r>
          </a:p>
        </p:txBody>
      </p:sp>
    </p:spTree>
    <p:extLst>
      <p:ext uri="{BB962C8B-B14F-4D97-AF65-F5344CB8AC3E}">
        <p14:creationId xmlns:p14="http://schemas.microsoft.com/office/powerpoint/2010/main" val="353320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Tyll Günner</dc:creator>
  <cp:lastModifiedBy>Tyll Günner</cp:lastModifiedBy>
  <cp:revision>7</cp:revision>
  <dcterms:created xsi:type="dcterms:W3CDTF">2016-12-06T22:17:47Z</dcterms:created>
  <dcterms:modified xsi:type="dcterms:W3CDTF">2017-01-10T13:16:32Z</dcterms:modified>
</cp:coreProperties>
</file>