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62" y="-1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74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7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9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78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5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4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70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2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4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16A5A-E6B2-4905-BFE2-9B8E080D3970}" type="datetimeFigureOut">
              <a:rPr lang="de-DE" smtClean="0"/>
              <a:t>06.12.2016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/>
        </p:nvCxnSpPr>
        <p:spPr>
          <a:xfrm flipV="1">
            <a:off x="2483651" y="1368724"/>
            <a:ext cx="1" cy="4224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83651" y="5592792"/>
            <a:ext cx="507308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2808579" y="1368724"/>
            <a:ext cx="1" cy="422406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143125" y="3651848"/>
            <a:ext cx="6654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7297947" y="5589917"/>
            <a:ext cx="345058" cy="2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2195348" y="136872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533971" y="2288156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2533971" y="187194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2533971" y="278920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533972" y="335998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184147" y="166075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180667" y="194973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188233" y="223711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2187258" y="253041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2192397" y="281508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184147" y="309975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188232" y="337076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2490766" y="1298409"/>
            <a:ext cx="295275" cy="369332"/>
            <a:chOff x="2490766" y="1298409"/>
            <a:chExt cx="295275" cy="369332"/>
          </a:xfrm>
        </p:grpSpPr>
        <p:sp>
          <p:nvSpPr>
            <p:cNvPr id="21" name="Ellipse 2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2490766" y="1298409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Textfeld 41"/>
          <p:cNvSpPr txBox="1"/>
          <p:nvPr/>
        </p:nvSpPr>
        <p:spPr>
          <a:xfrm>
            <a:off x="2490314" y="3282666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490766" y="2203629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2489178" y="2708532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2490766" y="1796407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3086399" y="1279387"/>
            <a:ext cx="295275" cy="369332"/>
            <a:chOff x="2490766" y="1288361"/>
            <a:chExt cx="295275" cy="369332"/>
          </a:xfrm>
        </p:grpSpPr>
        <p:sp>
          <p:nvSpPr>
            <p:cNvPr id="48" name="Ellipse 47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2490766" y="1288361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3322560" y="2042052"/>
            <a:ext cx="295275" cy="369332"/>
            <a:chOff x="2484416" y="1291013"/>
            <a:chExt cx="295275" cy="369332"/>
          </a:xfrm>
        </p:grpSpPr>
        <p:sp>
          <p:nvSpPr>
            <p:cNvPr id="51" name="Ellipse 5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24844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3202409" y="3035793"/>
            <a:ext cx="295275" cy="369332"/>
            <a:chOff x="2490766" y="1291013"/>
            <a:chExt cx="295275" cy="369332"/>
          </a:xfrm>
        </p:grpSpPr>
        <p:sp>
          <p:nvSpPr>
            <p:cNvPr id="54" name="Ellipse 53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3764384" y="2539029"/>
            <a:ext cx="295275" cy="369332"/>
            <a:chOff x="2490766" y="1284663"/>
            <a:chExt cx="295275" cy="369332"/>
          </a:xfrm>
        </p:grpSpPr>
        <p:sp>
          <p:nvSpPr>
            <p:cNvPr id="57" name="Ellipse 56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uppieren 58"/>
          <p:cNvGrpSpPr/>
          <p:nvPr/>
        </p:nvGrpSpPr>
        <p:grpSpPr>
          <a:xfrm>
            <a:off x="4245817" y="3243810"/>
            <a:ext cx="295275" cy="369332"/>
            <a:chOff x="2484416" y="1291013"/>
            <a:chExt cx="295275" cy="369332"/>
          </a:xfrm>
        </p:grpSpPr>
        <p:sp>
          <p:nvSpPr>
            <p:cNvPr id="60" name="Ellipse 59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4844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4984428" y="2110695"/>
            <a:ext cx="295275" cy="369332"/>
            <a:chOff x="2497116" y="1291013"/>
            <a:chExt cx="295275" cy="369332"/>
          </a:xfrm>
        </p:grpSpPr>
        <p:sp>
          <p:nvSpPr>
            <p:cNvPr id="63" name="Ellipse 62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24971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5964659" y="2943209"/>
            <a:ext cx="295275" cy="369332"/>
            <a:chOff x="2490766" y="1291013"/>
            <a:chExt cx="295275" cy="369332"/>
          </a:xfrm>
        </p:grpSpPr>
        <p:sp>
          <p:nvSpPr>
            <p:cNvPr id="66" name="Ellipse 65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4033115" y="1540843"/>
            <a:ext cx="295275" cy="369332"/>
            <a:chOff x="2490766" y="1291013"/>
            <a:chExt cx="295275" cy="369332"/>
          </a:xfrm>
        </p:grpSpPr>
        <p:sp>
          <p:nvSpPr>
            <p:cNvPr id="69" name="Ellipse 68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476130" y="1256088"/>
            <a:ext cx="295275" cy="369332"/>
            <a:chOff x="2490766" y="1284663"/>
            <a:chExt cx="295275" cy="369332"/>
          </a:xfrm>
        </p:grpSpPr>
        <p:sp>
          <p:nvSpPr>
            <p:cNvPr id="72" name="Ellipse 71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>
            <a:off x="2171966" y="1268246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2165375" y="1568102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165375" y="185590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2168799" y="213681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171966" y="2436497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2171966" y="2717345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2168577" y="2997844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2168946" y="3272449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1875351" y="3568036"/>
                <a:ext cx="2709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000" i="1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351" y="3568036"/>
                <a:ext cx="270908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20455" r="-20455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Bogen 92"/>
          <p:cNvSpPr/>
          <p:nvPr/>
        </p:nvSpPr>
        <p:spPr>
          <a:xfrm rot="11021721">
            <a:off x="2778887" y="3724217"/>
            <a:ext cx="9650466" cy="156926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Gerader Verbinder 83"/>
          <p:cNvCxnSpPr/>
          <p:nvPr/>
        </p:nvCxnSpPr>
        <p:spPr>
          <a:xfrm>
            <a:off x="2483651" y="3651848"/>
            <a:ext cx="337393" cy="655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7643005" y="5482935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Abstand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7</cp:revision>
  <dcterms:created xsi:type="dcterms:W3CDTF">2016-12-06T21:06:17Z</dcterms:created>
  <dcterms:modified xsi:type="dcterms:W3CDTF">2016-12-06T22:08:36Z</dcterms:modified>
</cp:coreProperties>
</file>