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74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779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96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69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178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55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724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670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62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174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459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16A5A-E6B2-4905-BFE2-9B8E080D3970}" type="datetimeFigureOut">
              <a:rPr lang="de-DE" smtClean="0"/>
              <a:t>10.01.2017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B2D0C-1BED-4F46-BD2A-D91962055C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6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/>
          <p:cNvCxnSpPr/>
          <p:nvPr/>
        </p:nvCxnSpPr>
        <p:spPr>
          <a:xfrm flipH="1" flipV="1">
            <a:off x="2483654" y="1368725"/>
            <a:ext cx="18498" cy="406964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>
            <a:off x="2490377" y="5439223"/>
            <a:ext cx="95923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H="1" flipV="1">
            <a:off x="2808581" y="1368726"/>
            <a:ext cx="40247" cy="4069645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>
            <a:off x="2171966" y="4742072"/>
            <a:ext cx="6654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/>
          <p:nvPr/>
        </p:nvCxnSpPr>
        <p:spPr>
          <a:xfrm>
            <a:off x="3251200" y="5440076"/>
            <a:ext cx="345058" cy="28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2195348" y="1368723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2533971" y="2236400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2533971" y="1940960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Ellipse 24"/>
          <p:cNvSpPr/>
          <p:nvPr/>
        </p:nvSpPr>
        <p:spPr>
          <a:xfrm>
            <a:off x="2533971" y="2823711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2542598" y="335998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2184147" y="166075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2180667" y="194973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llipse 28"/>
          <p:cNvSpPr/>
          <p:nvPr/>
        </p:nvSpPr>
        <p:spPr>
          <a:xfrm>
            <a:off x="2188233" y="223711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2187258" y="2530415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Ellipse 30"/>
          <p:cNvSpPr/>
          <p:nvPr/>
        </p:nvSpPr>
        <p:spPr>
          <a:xfrm>
            <a:off x="2192397" y="281508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Ellipse 31"/>
          <p:cNvSpPr/>
          <p:nvPr/>
        </p:nvSpPr>
        <p:spPr>
          <a:xfrm>
            <a:off x="2184147" y="309975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2188232" y="3370768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2490766" y="1298409"/>
            <a:ext cx="295275" cy="369332"/>
            <a:chOff x="2490766" y="1298409"/>
            <a:chExt cx="295275" cy="369332"/>
          </a:xfrm>
        </p:grpSpPr>
        <p:sp>
          <p:nvSpPr>
            <p:cNvPr id="21" name="Ellipse 20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2490766" y="1298409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2" name="Textfeld 41"/>
          <p:cNvSpPr txBox="1"/>
          <p:nvPr/>
        </p:nvSpPr>
        <p:spPr>
          <a:xfrm>
            <a:off x="2498940" y="3282666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2490766" y="2151873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2489178" y="2743036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2498478" y="1865420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7" name="Gruppieren 46"/>
          <p:cNvGrpSpPr/>
          <p:nvPr/>
        </p:nvGrpSpPr>
        <p:grpSpPr>
          <a:xfrm>
            <a:off x="2490242" y="1591605"/>
            <a:ext cx="295275" cy="369332"/>
            <a:chOff x="2490766" y="1288361"/>
            <a:chExt cx="295275" cy="369332"/>
          </a:xfrm>
        </p:grpSpPr>
        <p:sp>
          <p:nvSpPr>
            <p:cNvPr id="48" name="Ellipse 47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2490766" y="1288361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2486671" y="2448392"/>
            <a:ext cx="295275" cy="369332"/>
            <a:chOff x="2484416" y="1291013"/>
            <a:chExt cx="295275" cy="369332"/>
          </a:xfrm>
        </p:grpSpPr>
        <p:sp>
          <p:nvSpPr>
            <p:cNvPr id="51" name="Ellipse 50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feld 51"/>
            <p:cNvSpPr txBox="1"/>
            <p:nvPr/>
          </p:nvSpPr>
          <p:spPr>
            <a:xfrm>
              <a:off x="248441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uppieren 52"/>
          <p:cNvGrpSpPr/>
          <p:nvPr/>
        </p:nvGrpSpPr>
        <p:grpSpPr>
          <a:xfrm>
            <a:off x="2504004" y="3009985"/>
            <a:ext cx="295275" cy="369332"/>
            <a:chOff x="2490766" y="1291013"/>
            <a:chExt cx="295275" cy="369332"/>
          </a:xfrm>
        </p:grpSpPr>
        <p:sp>
          <p:nvSpPr>
            <p:cNvPr id="54" name="Ellipse 53"/>
            <p:cNvSpPr/>
            <p:nvPr/>
          </p:nvSpPr>
          <p:spPr>
            <a:xfrm>
              <a:off x="2533972" y="1368724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Textfeld 54"/>
            <p:cNvSpPr txBox="1"/>
            <p:nvPr/>
          </p:nvSpPr>
          <p:spPr>
            <a:xfrm>
              <a:off x="2490766" y="1291013"/>
              <a:ext cx="29527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Textfeld 73"/>
          <p:cNvSpPr txBox="1"/>
          <p:nvPr/>
        </p:nvSpPr>
        <p:spPr>
          <a:xfrm>
            <a:off x="2171966" y="1268246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2165375" y="1568102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feld 75"/>
          <p:cNvSpPr txBox="1"/>
          <p:nvPr/>
        </p:nvSpPr>
        <p:spPr>
          <a:xfrm>
            <a:off x="2165375" y="185590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feld 76"/>
          <p:cNvSpPr txBox="1"/>
          <p:nvPr/>
        </p:nvSpPr>
        <p:spPr>
          <a:xfrm>
            <a:off x="2168799" y="2136813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2171966" y="2436497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Textfeld 78"/>
          <p:cNvSpPr txBox="1"/>
          <p:nvPr/>
        </p:nvSpPr>
        <p:spPr>
          <a:xfrm>
            <a:off x="2171966" y="2717345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feld 79"/>
          <p:cNvSpPr txBox="1"/>
          <p:nvPr/>
        </p:nvSpPr>
        <p:spPr>
          <a:xfrm>
            <a:off x="2168577" y="2997844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feld 80"/>
          <p:cNvSpPr txBox="1"/>
          <p:nvPr/>
        </p:nvSpPr>
        <p:spPr>
          <a:xfrm>
            <a:off x="2168946" y="3272449"/>
            <a:ext cx="24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feld 81"/>
              <p:cNvSpPr txBox="1"/>
              <p:nvPr/>
            </p:nvSpPr>
            <p:spPr>
              <a:xfrm>
                <a:off x="1894467" y="4488559"/>
                <a:ext cx="27090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az-Cyrl-AZ" sz="2000" i="1" smtClean="0">
                          <a:latin typeface="Cambria Math" panose="02040503050406030204" pitchFamily="18" charset="0"/>
                        </a:rPr>
                        <m:t>Ѱ</m:t>
                      </m:r>
                    </m:oMath>
                  </m:oMathPara>
                </a14:m>
                <a:endParaRPr lang="de-DE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2" name="Textfeld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467" y="4488559"/>
                <a:ext cx="270908" cy="307777"/>
              </a:xfrm>
              <a:prstGeom prst="rect">
                <a:avLst/>
              </a:prstGeom>
              <a:blipFill rotWithShape="0">
                <a:blip r:embed="rId2"/>
                <a:stretch>
                  <a:fillRect l="-20455" r="-20455" b="-980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Gerader Verbinder 83"/>
          <p:cNvCxnSpPr/>
          <p:nvPr/>
        </p:nvCxnSpPr>
        <p:spPr>
          <a:xfrm>
            <a:off x="2526442" y="4772235"/>
            <a:ext cx="337393" cy="65588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feld 94"/>
          <p:cNvSpPr txBox="1"/>
          <p:nvPr/>
        </p:nvSpPr>
        <p:spPr>
          <a:xfrm>
            <a:off x="3251200" y="5450328"/>
            <a:ext cx="263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Abstand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Ellipse 82"/>
          <p:cNvSpPr/>
          <p:nvPr/>
        </p:nvSpPr>
        <p:spPr>
          <a:xfrm>
            <a:off x="2557892" y="3915789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feld 84"/>
          <p:cNvSpPr txBox="1"/>
          <p:nvPr/>
        </p:nvSpPr>
        <p:spPr>
          <a:xfrm>
            <a:off x="2514234" y="3838467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Ellipse 85"/>
          <p:cNvSpPr/>
          <p:nvPr/>
        </p:nvSpPr>
        <p:spPr>
          <a:xfrm>
            <a:off x="2564985" y="4183831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feld 86"/>
          <p:cNvSpPr txBox="1"/>
          <p:nvPr/>
        </p:nvSpPr>
        <p:spPr>
          <a:xfrm>
            <a:off x="2521327" y="4106509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Ellipse 87"/>
          <p:cNvSpPr/>
          <p:nvPr/>
        </p:nvSpPr>
        <p:spPr>
          <a:xfrm>
            <a:off x="2559296" y="3641727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feld 88"/>
          <p:cNvSpPr txBox="1"/>
          <p:nvPr/>
        </p:nvSpPr>
        <p:spPr>
          <a:xfrm>
            <a:off x="2515638" y="3564405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Ellipse 89"/>
          <p:cNvSpPr/>
          <p:nvPr/>
        </p:nvSpPr>
        <p:spPr>
          <a:xfrm>
            <a:off x="2573007" y="4450062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feld 90"/>
          <p:cNvSpPr txBox="1"/>
          <p:nvPr/>
        </p:nvSpPr>
        <p:spPr>
          <a:xfrm>
            <a:off x="2529349" y="4372740"/>
            <a:ext cx="295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2188308" y="3820192"/>
            <a:ext cx="246584" cy="369332"/>
            <a:chOff x="4896461" y="2661755"/>
            <a:chExt cx="246584" cy="369332"/>
          </a:xfrm>
        </p:grpSpPr>
        <p:sp>
          <p:nvSpPr>
            <p:cNvPr id="92" name="Ellipse 91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Textfeld 93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Gruppieren 95"/>
          <p:cNvGrpSpPr/>
          <p:nvPr/>
        </p:nvGrpSpPr>
        <p:grpSpPr>
          <a:xfrm>
            <a:off x="2192914" y="4090558"/>
            <a:ext cx="246584" cy="369332"/>
            <a:chOff x="4896461" y="2661755"/>
            <a:chExt cx="246584" cy="369332"/>
          </a:xfrm>
        </p:grpSpPr>
        <p:sp>
          <p:nvSpPr>
            <p:cNvPr id="97" name="Ellipse 96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Textfeld 97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2180543" y="3536560"/>
            <a:ext cx="246584" cy="369332"/>
            <a:chOff x="4896461" y="2661755"/>
            <a:chExt cx="246584" cy="369332"/>
          </a:xfrm>
        </p:grpSpPr>
        <p:sp>
          <p:nvSpPr>
            <p:cNvPr id="100" name="Ellipse 99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Textfeld 100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" name="Gruppieren 101"/>
          <p:cNvGrpSpPr/>
          <p:nvPr/>
        </p:nvGrpSpPr>
        <p:grpSpPr>
          <a:xfrm>
            <a:off x="2199372" y="4362512"/>
            <a:ext cx="246584" cy="369332"/>
            <a:chOff x="4896461" y="2661755"/>
            <a:chExt cx="246584" cy="369332"/>
          </a:xfrm>
        </p:grpSpPr>
        <p:sp>
          <p:nvSpPr>
            <p:cNvPr id="103" name="Ellipse 102"/>
            <p:cNvSpPr/>
            <p:nvPr/>
          </p:nvSpPr>
          <p:spPr>
            <a:xfrm>
              <a:off x="4909793" y="2762232"/>
              <a:ext cx="216000" cy="2160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Textfeld 103"/>
            <p:cNvSpPr txBox="1"/>
            <p:nvPr/>
          </p:nvSpPr>
          <p:spPr>
            <a:xfrm>
              <a:off x="4896461" y="2661755"/>
              <a:ext cx="2465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Textfeld 14"/>
          <p:cNvSpPr txBox="1"/>
          <p:nvPr/>
        </p:nvSpPr>
        <p:spPr>
          <a:xfrm>
            <a:off x="1981795" y="693936"/>
            <a:ext cx="1718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Helmholtz</a:t>
            </a:r>
          </a:p>
        </p:txBody>
      </p:sp>
    </p:spTree>
    <p:extLst>
      <p:ext uri="{BB962C8B-B14F-4D97-AF65-F5344CB8AC3E}">
        <p14:creationId xmlns:p14="http://schemas.microsoft.com/office/powerpoint/2010/main" val="1750447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Tyll Günner</dc:creator>
  <cp:lastModifiedBy>Tyll Günner</cp:lastModifiedBy>
  <cp:revision>10</cp:revision>
  <dcterms:created xsi:type="dcterms:W3CDTF">2016-12-06T21:06:17Z</dcterms:created>
  <dcterms:modified xsi:type="dcterms:W3CDTF">2017-01-10T13:51:13Z</dcterms:modified>
</cp:coreProperties>
</file>