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16A5A-E6B2-4905-BFE2-9B8E080D3970}" type="datetimeFigureOut">
              <a:rPr lang="de-DE" smtClean="0"/>
              <a:t>10.01.2017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B2D0C-1BED-4F46-BD2A-D91962055C2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157449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16A5A-E6B2-4905-BFE2-9B8E080D3970}" type="datetimeFigureOut">
              <a:rPr lang="de-DE" smtClean="0"/>
              <a:t>10.01.2017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B2D0C-1BED-4F46-BD2A-D91962055C2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077799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16A5A-E6B2-4905-BFE2-9B8E080D3970}" type="datetimeFigureOut">
              <a:rPr lang="de-DE" smtClean="0"/>
              <a:t>10.01.2017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B2D0C-1BED-4F46-BD2A-D91962055C2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89663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16A5A-E6B2-4905-BFE2-9B8E080D3970}" type="datetimeFigureOut">
              <a:rPr lang="de-DE" smtClean="0"/>
              <a:t>10.01.2017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B2D0C-1BED-4F46-BD2A-D91962055C2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2695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16A5A-E6B2-4905-BFE2-9B8E080D3970}" type="datetimeFigureOut">
              <a:rPr lang="de-DE" smtClean="0"/>
              <a:t>10.01.2017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B2D0C-1BED-4F46-BD2A-D91962055C2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317888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16A5A-E6B2-4905-BFE2-9B8E080D3970}" type="datetimeFigureOut">
              <a:rPr lang="de-DE" smtClean="0"/>
              <a:t>10.01.2017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B2D0C-1BED-4F46-BD2A-D91962055C2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855831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16A5A-E6B2-4905-BFE2-9B8E080D3970}" type="datetimeFigureOut">
              <a:rPr lang="de-DE" smtClean="0"/>
              <a:t>10.01.2017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B2D0C-1BED-4F46-BD2A-D91962055C2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672411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16A5A-E6B2-4905-BFE2-9B8E080D3970}" type="datetimeFigureOut">
              <a:rPr lang="de-DE" smtClean="0"/>
              <a:t>10.01.2017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B2D0C-1BED-4F46-BD2A-D91962055C2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667008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16A5A-E6B2-4905-BFE2-9B8E080D3970}" type="datetimeFigureOut">
              <a:rPr lang="de-DE" smtClean="0"/>
              <a:t>10.01.2017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B2D0C-1BED-4F46-BD2A-D91962055C2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726270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16A5A-E6B2-4905-BFE2-9B8E080D3970}" type="datetimeFigureOut">
              <a:rPr lang="de-DE" smtClean="0"/>
              <a:t>10.01.2017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B2D0C-1BED-4F46-BD2A-D91962055C2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017423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16A5A-E6B2-4905-BFE2-9B8E080D3970}" type="datetimeFigureOut">
              <a:rPr lang="de-DE" smtClean="0"/>
              <a:t>10.01.2017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B2D0C-1BED-4F46-BD2A-D91962055C2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44594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016A5A-E6B2-4905-BFE2-9B8E080D3970}" type="datetimeFigureOut">
              <a:rPr lang="de-DE" smtClean="0"/>
              <a:t>10.01.2017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1B2D0C-1BED-4F46-BD2A-D91962055C2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23616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Gerader Verbinder 5"/>
          <p:cNvCxnSpPr/>
          <p:nvPr/>
        </p:nvCxnSpPr>
        <p:spPr>
          <a:xfrm flipH="1" flipV="1">
            <a:off x="2483654" y="1368725"/>
            <a:ext cx="18498" cy="406964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Gerader Verbinder 6"/>
          <p:cNvCxnSpPr/>
          <p:nvPr/>
        </p:nvCxnSpPr>
        <p:spPr>
          <a:xfrm>
            <a:off x="2490377" y="5439223"/>
            <a:ext cx="95923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Gerader Verbinder 11"/>
          <p:cNvCxnSpPr/>
          <p:nvPr/>
        </p:nvCxnSpPr>
        <p:spPr>
          <a:xfrm flipH="1" flipV="1">
            <a:off x="2808581" y="1368726"/>
            <a:ext cx="40247" cy="4069645"/>
          </a:xfrm>
          <a:prstGeom prst="line">
            <a:avLst/>
          </a:prstGeom>
          <a:ln w="381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Gerader Verbinder 13"/>
          <p:cNvCxnSpPr/>
          <p:nvPr/>
        </p:nvCxnSpPr>
        <p:spPr>
          <a:xfrm>
            <a:off x="2171966" y="4742072"/>
            <a:ext cx="665454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Gerade Verbindung mit Pfeil 16"/>
          <p:cNvCxnSpPr/>
          <p:nvPr/>
        </p:nvCxnSpPr>
        <p:spPr>
          <a:xfrm>
            <a:off x="3251200" y="5440076"/>
            <a:ext cx="345058" cy="2875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Ellipse 21"/>
          <p:cNvSpPr/>
          <p:nvPr/>
        </p:nvSpPr>
        <p:spPr>
          <a:xfrm>
            <a:off x="2195348" y="1368723"/>
            <a:ext cx="216000" cy="216000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Ellipse 22"/>
          <p:cNvSpPr/>
          <p:nvPr/>
        </p:nvSpPr>
        <p:spPr>
          <a:xfrm>
            <a:off x="2533971" y="2236400"/>
            <a:ext cx="216000" cy="216000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Ellipse 23"/>
          <p:cNvSpPr/>
          <p:nvPr/>
        </p:nvSpPr>
        <p:spPr>
          <a:xfrm>
            <a:off x="2533971" y="1940960"/>
            <a:ext cx="216000" cy="216000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Ellipse 24"/>
          <p:cNvSpPr/>
          <p:nvPr/>
        </p:nvSpPr>
        <p:spPr>
          <a:xfrm>
            <a:off x="2533971" y="2823711"/>
            <a:ext cx="216000" cy="216000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Ellipse 25"/>
          <p:cNvSpPr/>
          <p:nvPr/>
        </p:nvSpPr>
        <p:spPr>
          <a:xfrm>
            <a:off x="2542598" y="3359988"/>
            <a:ext cx="216000" cy="216000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Ellipse 26"/>
          <p:cNvSpPr/>
          <p:nvPr/>
        </p:nvSpPr>
        <p:spPr>
          <a:xfrm>
            <a:off x="2184147" y="1660755"/>
            <a:ext cx="216000" cy="216000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Ellipse 27"/>
          <p:cNvSpPr/>
          <p:nvPr/>
        </p:nvSpPr>
        <p:spPr>
          <a:xfrm>
            <a:off x="2180667" y="1949739"/>
            <a:ext cx="216000" cy="216000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Ellipse 28"/>
          <p:cNvSpPr/>
          <p:nvPr/>
        </p:nvSpPr>
        <p:spPr>
          <a:xfrm>
            <a:off x="2188233" y="2237118"/>
            <a:ext cx="216000" cy="216000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Ellipse 29"/>
          <p:cNvSpPr/>
          <p:nvPr/>
        </p:nvSpPr>
        <p:spPr>
          <a:xfrm>
            <a:off x="2187258" y="2530415"/>
            <a:ext cx="216000" cy="216000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Ellipse 30"/>
          <p:cNvSpPr/>
          <p:nvPr/>
        </p:nvSpPr>
        <p:spPr>
          <a:xfrm>
            <a:off x="2192397" y="2815087"/>
            <a:ext cx="216000" cy="216000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Ellipse 31"/>
          <p:cNvSpPr/>
          <p:nvPr/>
        </p:nvSpPr>
        <p:spPr>
          <a:xfrm>
            <a:off x="2184147" y="3099759"/>
            <a:ext cx="216000" cy="216000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Ellipse 32"/>
          <p:cNvSpPr/>
          <p:nvPr/>
        </p:nvSpPr>
        <p:spPr>
          <a:xfrm>
            <a:off x="2188232" y="3370768"/>
            <a:ext cx="216000" cy="216000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46" name="Gruppieren 45"/>
          <p:cNvGrpSpPr/>
          <p:nvPr/>
        </p:nvGrpSpPr>
        <p:grpSpPr>
          <a:xfrm>
            <a:off x="2490766" y="1298409"/>
            <a:ext cx="295275" cy="369332"/>
            <a:chOff x="2490766" y="1298409"/>
            <a:chExt cx="295275" cy="369332"/>
          </a:xfrm>
        </p:grpSpPr>
        <p:sp>
          <p:nvSpPr>
            <p:cNvPr id="21" name="Ellipse 20"/>
            <p:cNvSpPr/>
            <p:nvPr/>
          </p:nvSpPr>
          <p:spPr>
            <a:xfrm>
              <a:off x="2533972" y="1368724"/>
              <a:ext cx="216000" cy="216000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0" name="Textfeld 39"/>
            <p:cNvSpPr txBox="1"/>
            <p:nvPr/>
          </p:nvSpPr>
          <p:spPr>
            <a:xfrm>
              <a:off x="2490766" y="1298409"/>
              <a:ext cx="29527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dirty="0" smtClean="0">
                  <a:latin typeface="Arial" panose="020B0604020202020204" pitchFamily="34" charset="0"/>
                  <a:cs typeface="Arial" panose="020B0604020202020204" pitchFamily="34" charset="0"/>
                </a:rPr>
                <a:t>+</a:t>
              </a:r>
              <a:endParaRPr lang="de-DE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42" name="Textfeld 41"/>
          <p:cNvSpPr txBox="1"/>
          <p:nvPr/>
        </p:nvSpPr>
        <p:spPr>
          <a:xfrm>
            <a:off x="2498940" y="3282666"/>
            <a:ext cx="2952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" name="Textfeld 42"/>
          <p:cNvSpPr txBox="1"/>
          <p:nvPr/>
        </p:nvSpPr>
        <p:spPr>
          <a:xfrm>
            <a:off x="2490766" y="2151873"/>
            <a:ext cx="2952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" name="Textfeld 43"/>
          <p:cNvSpPr txBox="1"/>
          <p:nvPr/>
        </p:nvSpPr>
        <p:spPr>
          <a:xfrm>
            <a:off x="2489178" y="2743036"/>
            <a:ext cx="2952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Textfeld 44"/>
          <p:cNvSpPr txBox="1"/>
          <p:nvPr/>
        </p:nvSpPr>
        <p:spPr>
          <a:xfrm>
            <a:off x="2498478" y="1865420"/>
            <a:ext cx="2952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47" name="Gruppieren 46"/>
          <p:cNvGrpSpPr/>
          <p:nvPr/>
        </p:nvGrpSpPr>
        <p:grpSpPr>
          <a:xfrm>
            <a:off x="2490242" y="1591605"/>
            <a:ext cx="295275" cy="369332"/>
            <a:chOff x="2490766" y="1288361"/>
            <a:chExt cx="295275" cy="369332"/>
          </a:xfrm>
        </p:grpSpPr>
        <p:sp>
          <p:nvSpPr>
            <p:cNvPr id="48" name="Ellipse 47"/>
            <p:cNvSpPr/>
            <p:nvPr/>
          </p:nvSpPr>
          <p:spPr>
            <a:xfrm>
              <a:off x="2533972" y="1368724"/>
              <a:ext cx="216000" cy="216000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9" name="Textfeld 48"/>
            <p:cNvSpPr txBox="1"/>
            <p:nvPr/>
          </p:nvSpPr>
          <p:spPr>
            <a:xfrm>
              <a:off x="2490766" y="1288361"/>
              <a:ext cx="29527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dirty="0" smtClean="0">
                  <a:latin typeface="Arial" panose="020B0604020202020204" pitchFamily="34" charset="0"/>
                  <a:cs typeface="Arial" panose="020B0604020202020204" pitchFamily="34" charset="0"/>
                </a:rPr>
                <a:t>+</a:t>
              </a:r>
              <a:endParaRPr lang="de-DE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50" name="Gruppieren 49"/>
          <p:cNvGrpSpPr/>
          <p:nvPr/>
        </p:nvGrpSpPr>
        <p:grpSpPr>
          <a:xfrm>
            <a:off x="2486671" y="2448392"/>
            <a:ext cx="295275" cy="369332"/>
            <a:chOff x="2484416" y="1291013"/>
            <a:chExt cx="295275" cy="369332"/>
          </a:xfrm>
        </p:grpSpPr>
        <p:sp>
          <p:nvSpPr>
            <p:cNvPr id="51" name="Ellipse 50"/>
            <p:cNvSpPr/>
            <p:nvPr/>
          </p:nvSpPr>
          <p:spPr>
            <a:xfrm>
              <a:off x="2533972" y="1368724"/>
              <a:ext cx="216000" cy="216000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2" name="Textfeld 51"/>
            <p:cNvSpPr txBox="1"/>
            <p:nvPr/>
          </p:nvSpPr>
          <p:spPr>
            <a:xfrm>
              <a:off x="2484416" y="1291013"/>
              <a:ext cx="29527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dirty="0" smtClean="0">
                  <a:latin typeface="Arial" panose="020B0604020202020204" pitchFamily="34" charset="0"/>
                  <a:cs typeface="Arial" panose="020B0604020202020204" pitchFamily="34" charset="0"/>
                </a:rPr>
                <a:t>+</a:t>
              </a:r>
              <a:endParaRPr lang="de-DE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53" name="Gruppieren 52"/>
          <p:cNvGrpSpPr/>
          <p:nvPr/>
        </p:nvGrpSpPr>
        <p:grpSpPr>
          <a:xfrm>
            <a:off x="2504004" y="3009985"/>
            <a:ext cx="295275" cy="369332"/>
            <a:chOff x="2490766" y="1291013"/>
            <a:chExt cx="295275" cy="369332"/>
          </a:xfrm>
        </p:grpSpPr>
        <p:sp>
          <p:nvSpPr>
            <p:cNvPr id="54" name="Ellipse 53"/>
            <p:cNvSpPr/>
            <p:nvPr/>
          </p:nvSpPr>
          <p:spPr>
            <a:xfrm>
              <a:off x="2533972" y="1368724"/>
              <a:ext cx="216000" cy="216000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5" name="Textfeld 54"/>
            <p:cNvSpPr txBox="1"/>
            <p:nvPr/>
          </p:nvSpPr>
          <p:spPr>
            <a:xfrm>
              <a:off x="2490766" y="1291013"/>
              <a:ext cx="29527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dirty="0" smtClean="0">
                  <a:latin typeface="Arial" panose="020B0604020202020204" pitchFamily="34" charset="0"/>
                  <a:cs typeface="Arial" panose="020B0604020202020204" pitchFamily="34" charset="0"/>
                </a:rPr>
                <a:t>+</a:t>
              </a:r>
              <a:endParaRPr lang="de-DE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74" name="Textfeld 73"/>
          <p:cNvSpPr txBox="1"/>
          <p:nvPr/>
        </p:nvSpPr>
        <p:spPr>
          <a:xfrm>
            <a:off x="2171966" y="1268246"/>
            <a:ext cx="2465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5" name="Textfeld 74"/>
          <p:cNvSpPr txBox="1"/>
          <p:nvPr/>
        </p:nvSpPr>
        <p:spPr>
          <a:xfrm>
            <a:off x="2165375" y="1568102"/>
            <a:ext cx="2465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6" name="Textfeld 75"/>
          <p:cNvSpPr txBox="1"/>
          <p:nvPr/>
        </p:nvSpPr>
        <p:spPr>
          <a:xfrm>
            <a:off x="2165375" y="1855903"/>
            <a:ext cx="2465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7" name="Textfeld 76"/>
          <p:cNvSpPr txBox="1"/>
          <p:nvPr/>
        </p:nvSpPr>
        <p:spPr>
          <a:xfrm>
            <a:off x="2168799" y="2136813"/>
            <a:ext cx="2465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8" name="Textfeld 77"/>
          <p:cNvSpPr txBox="1"/>
          <p:nvPr/>
        </p:nvSpPr>
        <p:spPr>
          <a:xfrm>
            <a:off x="2171966" y="2436497"/>
            <a:ext cx="2465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9" name="Textfeld 78"/>
          <p:cNvSpPr txBox="1"/>
          <p:nvPr/>
        </p:nvSpPr>
        <p:spPr>
          <a:xfrm>
            <a:off x="2171966" y="2717345"/>
            <a:ext cx="2465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0" name="Textfeld 79"/>
          <p:cNvSpPr txBox="1"/>
          <p:nvPr/>
        </p:nvSpPr>
        <p:spPr>
          <a:xfrm>
            <a:off x="2168577" y="2997844"/>
            <a:ext cx="2465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1" name="Textfeld 80"/>
          <p:cNvSpPr txBox="1"/>
          <p:nvPr/>
        </p:nvSpPr>
        <p:spPr>
          <a:xfrm>
            <a:off x="2168946" y="3272449"/>
            <a:ext cx="2465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2" name="Textfeld 81"/>
              <p:cNvSpPr txBox="1"/>
              <p:nvPr/>
            </p:nvSpPr>
            <p:spPr>
              <a:xfrm>
                <a:off x="1894467" y="4488559"/>
                <a:ext cx="270908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az-Cyrl-AZ" sz="2000" i="1" smtClean="0">
                          <a:latin typeface="Cambria Math" panose="02040503050406030204" pitchFamily="18" charset="0"/>
                        </a:rPr>
                        <m:t>Ѱ</m:t>
                      </m:r>
                    </m:oMath>
                  </m:oMathPara>
                </a14:m>
                <a:endParaRPr lang="de-DE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82" name="Textfeld 8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94467" y="4488559"/>
                <a:ext cx="270908" cy="307777"/>
              </a:xfrm>
              <a:prstGeom prst="rect">
                <a:avLst/>
              </a:prstGeom>
              <a:blipFill rotWithShape="0">
                <a:blip r:embed="rId2"/>
                <a:stretch>
                  <a:fillRect l="-20455" r="-20455" b="-9804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4" name="Gerader Verbinder 83"/>
          <p:cNvCxnSpPr/>
          <p:nvPr/>
        </p:nvCxnSpPr>
        <p:spPr>
          <a:xfrm>
            <a:off x="2526442" y="4772235"/>
            <a:ext cx="337393" cy="65588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Textfeld 94"/>
          <p:cNvSpPr txBox="1"/>
          <p:nvPr/>
        </p:nvSpPr>
        <p:spPr>
          <a:xfrm>
            <a:off x="3251200" y="5450328"/>
            <a:ext cx="26384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Abstand</a:t>
            </a:r>
            <a:endParaRPr lang="de-DE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3" name="Ellipse 82"/>
          <p:cNvSpPr/>
          <p:nvPr/>
        </p:nvSpPr>
        <p:spPr>
          <a:xfrm>
            <a:off x="2557892" y="3915789"/>
            <a:ext cx="216000" cy="216000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5" name="Textfeld 84"/>
          <p:cNvSpPr txBox="1"/>
          <p:nvPr/>
        </p:nvSpPr>
        <p:spPr>
          <a:xfrm>
            <a:off x="2514234" y="3838467"/>
            <a:ext cx="2952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6" name="Ellipse 85"/>
          <p:cNvSpPr/>
          <p:nvPr/>
        </p:nvSpPr>
        <p:spPr>
          <a:xfrm>
            <a:off x="2564985" y="4183831"/>
            <a:ext cx="216000" cy="216000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7" name="Textfeld 86"/>
          <p:cNvSpPr txBox="1"/>
          <p:nvPr/>
        </p:nvSpPr>
        <p:spPr>
          <a:xfrm>
            <a:off x="2521327" y="4106509"/>
            <a:ext cx="2952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8" name="Ellipse 87"/>
          <p:cNvSpPr/>
          <p:nvPr/>
        </p:nvSpPr>
        <p:spPr>
          <a:xfrm>
            <a:off x="2559296" y="3641727"/>
            <a:ext cx="216000" cy="216000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9" name="Textfeld 88"/>
          <p:cNvSpPr txBox="1"/>
          <p:nvPr/>
        </p:nvSpPr>
        <p:spPr>
          <a:xfrm>
            <a:off x="2515638" y="3564405"/>
            <a:ext cx="2952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0" name="Ellipse 89"/>
          <p:cNvSpPr/>
          <p:nvPr/>
        </p:nvSpPr>
        <p:spPr>
          <a:xfrm>
            <a:off x="2573007" y="4450062"/>
            <a:ext cx="216000" cy="216000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1" name="Textfeld 90"/>
          <p:cNvSpPr txBox="1"/>
          <p:nvPr/>
        </p:nvSpPr>
        <p:spPr>
          <a:xfrm>
            <a:off x="2529349" y="4372740"/>
            <a:ext cx="2952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3" name="Gruppieren 12"/>
          <p:cNvGrpSpPr/>
          <p:nvPr/>
        </p:nvGrpSpPr>
        <p:grpSpPr>
          <a:xfrm>
            <a:off x="2188308" y="3820192"/>
            <a:ext cx="246584" cy="369332"/>
            <a:chOff x="4896461" y="2661755"/>
            <a:chExt cx="246584" cy="369332"/>
          </a:xfrm>
        </p:grpSpPr>
        <p:sp>
          <p:nvSpPr>
            <p:cNvPr id="92" name="Ellipse 91"/>
            <p:cNvSpPr/>
            <p:nvPr/>
          </p:nvSpPr>
          <p:spPr>
            <a:xfrm>
              <a:off x="4909793" y="2762232"/>
              <a:ext cx="216000" cy="216000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4" name="Textfeld 93"/>
            <p:cNvSpPr txBox="1"/>
            <p:nvPr/>
          </p:nvSpPr>
          <p:spPr>
            <a:xfrm>
              <a:off x="4896461" y="2661755"/>
              <a:ext cx="24658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dirty="0" smtClean="0">
                  <a:latin typeface="Arial" panose="020B0604020202020204" pitchFamily="34" charset="0"/>
                  <a:cs typeface="Arial" panose="020B0604020202020204" pitchFamily="34" charset="0"/>
                </a:rPr>
                <a:t>-</a:t>
              </a:r>
              <a:endParaRPr lang="de-DE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96" name="Gruppieren 95"/>
          <p:cNvGrpSpPr/>
          <p:nvPr/>
        </p:nvGrpSpPr>
        <p:grpSpPr>
          <a:xfrm>
            <a:off x="2192914" y="4090558"/>
            <a:ext cx="246584" cy="369332"/>
            <a:chOff x="4896461" y="2661755"/>
            <a:chExt cx="246584" cy="369332"/>
          </a:xfrm>
        </p:grpSpPr>
        <p:sp>
          <p:nvSpPr>
            <p:cNvPr id="97" name="Ellipse 96"/>
            <p:cNvSpPr/>
            <p:nvPr/>
          </p:nvSpPr>
          <p:spPr>
            <a:xfrm>
              <a:off x="4909793" y="2762232"/>
              <a:ext cx="216000" cy="216000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8" name="Textfeld 97"/>
            <p:cNvSpPr txBox="1"/>
            <p:nvPr/>
          </p:nvSpPr>
          <p:spPr>
            <a:xfrm>
              <a:off x="4896461" y="2661755"/>
              <a:ext cx="24658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dirty="0" smtClean="0">
                  <a:latin typeface="Arial" panose="020B0604020202020204" pitchFamily="34" charset="0"/>
                  <a:cs typeface="Arial" panose="020B0604020202020204" pitchFamily="34" charset="0"/>
                </a:rPr>
                <a:t>-</a:t>
              </a:r>
              <a:endParaRPr lang="de-DE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99" name="Gruppieren 98"/>
          <p:cNvGrpSpPr/>
          <p:nvPr/>
        </p:nvGrpSpPr>
        <p:grpSpPr>
          <a:xfrm>
            <a:off x="2180543" y="3536560"/>
            <a:ext cx="246584" cy="369332"/>
            <a:chOff x="4896461" y="2661755"/>
            <a:chExt cx="246584" cy="369332"/>
          </a:xfrm>
        </p:grpSpPr>
        <p:sp>
          <p:nvSpPr>
            <p:cNvPr id="100" name="Ellipse 99"/>
            <p:cNvSpPr/>
            <p:nvPr/>
          </p:nvSpPr>
          <p:spPr>
            <a:xfrm>
              <a:off x="4909793" y="2762232"/>
              <a:ext cx="216000" cy="216000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1" name="Textfeld 100"/>
            <p:cNvSpPr txBox="1"/>
            <p:nvPr/>
          </p:nvSpPr>
          <p:spPr>
            <a:xfrm>
              <a:off x="4896461" y="2661755"/>
              <a:ext cx="24658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dirty="0" smtClean="0">
                  <a:latin typeface="Arial" panose="020B0604020202020204" pitchFamily="34" charset="0"/>
                  <a:cs typeface="Arial" panose="020B0604020202020204" pitchFamily="34" charset="0"/>
                </a:rPr>
                <a:t>-</a:t>
              </a:r>
              <a:endParaRPr lang="de-DE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02" name="Gruppieren 101"/>
          <p:cNvGrpSpPr/>
          <p:nvPr/>
        </p:nvGrpSpPr>
        <p:grpSpPr>
          <a:xfrm>
            <a:off x="2199372" y="4362512"/>
            <a:ext cx="246584" cy="369332"/>
            <a:chOff x="4896461" y="2661755"/>
            <a:chExt cx="246584" cy="369332"/>
          </a:xfrm>
        </p:grpSpPr>
        <p:sp>
          <p:nvSpPr>
            <p:cNvPr id="103" name="Ellipse 102"/>
            <p:cNvSpPr/>
            <p:nvPr/>
          </p:nvSpPr>
          <p:spPr>
            <a:xfrm>
              <a:off x="4909793" y="2762232"/>
              <a:ext cx="216000" cy="216000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4" name="Textfeld 103"/>
            <p:cNvSpPr txBox="1"/>
            <p:nvPr/>
          </p:nvSpPr>
          <p:spPr>
            <a:xfrm>
              <a:off x="4896461" y="2661755"/>
              <a:ext cx="24658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dirty="0" smtClean="0">
                  <a:latin typeface="Arial" panose="020B0604020202020204" pitchFamily="34" charset="0"/>
                  <a:cs typeface="Arial" panose="020B0604020202020204" pitchFamily="34" charset="0"/>
                </a:rPr>
                <a:t>-</a:t>
              </a:r>
              <a:endParaRPr lang="de-DE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5" name="Textfeld 14"/>
          <p:cNvSpPr txBox="1"/>
          <p:nvPr/>
        </p:nvSpPr>
        <p:spPr>
          <a:xfrm>
            <a:off x="1981795" y="693936"/>
            <a:ext cx="17189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Helmholtz</a:t>
            </a:r>
          </a:p>
        </p:txBody>
      </p:sp>
    </p:spTree>
    <p:extLst>
      <p:ext uri="{BB962C8B-B14F-4D97-AF65-F5344CB8AC3E}">
        <p14:creationId xmlns:p14="http://schemas.microsoft.com/office/powerpoint/2010/main" val="17504476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27</Words>
  <Application>Microsoft Office PowerPoint</Application>
  <PresentationFormat>Breitbild</PresentationFormat>
  <Paragraphs>27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Cambria Math</vt:lpstr>
      <vt:lpstr>Office Theme</vt:lpstr>
      <vt:lpstr>PowerPoint-Präsentation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Tyll Günner</dc:creator>
  <cp:lastModifiedBy>Tyll Günner</cp:lastModifiedBy>
  <cp:revision>10</cp:revision>
  <dcterms:created xsi:type="dcterms:W3CDTF">2016-12-06T21:06:17Z</dcterms:created>
  <dcterms:modified xsi:type="dcterms:W3CDTF">2017-01-10T13:51:13Z</dcterms:modified>
</cp:coreProperties>
</file>