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74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7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6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9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78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5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24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70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2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74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6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/>
        </p:nvCxnSpPr>
        <p:spPr>
          <a:xfrm flipV="1">
            <a:off x="2483651" y="1368724"/>
            <a:ext cx="1" cy="4224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456947" y="5587089"/>
            <a:ext cx="2796052" cy="70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2171966" y="4561412"/>
            <a:ext cx="3127314" cy="3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5107175" y="5596661"/>
            <a:ext cx="345058" cy="28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2195348" y="1368723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184147" y="166075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2180667" y="194973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179607" y="223711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2187258" y="253041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2192397" y="281508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184147" y="309975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188232" y="337076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Gruppieren 46"/>
          <p:cNvGrpSpPr/>
          <p:nvPr/>
        </p:nvGrpSpPr>
        <p:grpSpPr>
          <a:xfrm>
            <a:off x="3086399" y="1279387"/>
            <a:ext cx="295275" cy="369332"/>
            <a:chOff x="2490766" y="1288361"/>
            <a:chExt cx="295275" cy="369332"/>
          </a:xfrm>
        </p:grpSpPr>
        <p:sp>
          <p:nvSpPr>
            <p:cNvPr id="48" name="Ellipse 47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2490766" y="1288361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3142742" y="2661755"/>
            <a:ext cx="295275" cy="369332"/>
            <a:chOff x="2484416" y="1291013"/>
            <a:chExt cx="295275" cy="369332"/>
          </a:xfrm>
        </p:grpSpPr>
        <p:sp>
          <p:nvSpPr>
            <p:cNvPr id="51" name="Ellipse 50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24844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3528026" y="3373311"/>
            <a:ext cx="295275" cy="369332"/>
            <a:chOff x="2490766" y="1291013"/>
            <a:chExt cx="295275" cy="369332"/>
          </a:xfrm>
        </p:grpSpPr>
        <p:sp>
          <p:nvSpPr>
            <p:cNvPr id="54" name="Ellipse 53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uppieren 58"/>
          <p:cNvGrpSpPr/>
          <p:nvPr/>
        </p:nvGrpSpPr>
        <p:grpSpPr>
          <a:xfrm>
            <a:off x="3997045" y="3037404"/>
            <a:ext cx="295275" cy="369332"/>
            <a:chOff x="2484416" y="1291013"/>
            <a:chExt cx="295275" cy="369332"/>
          </a:xfrm>
        </p:grpSpPr>
        <p:sp>
          <p:nvSpPr>
            <p:cNvPr id="60" name="Ellipse 59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24844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4328390" y="2275555"/>
            <a:ext cx="295275" cy="369332"/>
            <a:chOff x="2497116" y="1291013"/>
            <a:chExt cx="295275" cy="369332"/>
          </a:xfrm>
        </p:grpSpPr>
        <p:sp>
          <p:nvSpPr>
            <p:cNvPr id="63" name="Ellipse 62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feld 63"/>
            <p:cNvSpPr txBox="1"/>
            <p:nvPr/>
          </p:nvSpPr>
          <p:spPr>
            <a:xfrm>
              <a:off x="24971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uppieren 64"/>
          <p:cNvGrpSpPr/>
          <p:nvPr/>
        </p:nvGrpSpPr>
        <p:grpSpPr>
          <a:xfrm>
            <a:off x="4144683" y="3906508"/>
            <a:ext cx="295275" cy="369332"/>
            <a:chOff x="2490766" y="1291013"/>
            <a:chExt cx="295275" cy="369332"/>
          </a:xfrm>
        </p:grpSpPr>
        <p:sp>
          <p:nvSpPr>
            <p:cNvPr id="66" name="Ellipse 65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4033115" y="1540843"/>
            <a:ext cx="295275" cy="369332"/>
            <a:chOff x="2490766" y="1291013"/>
            <a:chExt cx="295275" cy="369332"/>
          </a:xfrm>
        </p:grpSpPr>
        <p:sp>
          <p:nvSpPr>
            <p:cNvPr id="69" name="Ellipse 68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2763956" y="1777235"/>
            <a:ext cx="295275" cy="369332"/>
            <a:chOff x="2490766" y="1284663"/>
            <a:chExt cx="295275" cy="369332"/>
          </a:xfrm>
        </p:grpSpPr>
        <p:sp>
          <p:nvSpPr>
            <p:cNvPr id="72" name="Ellipse 71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Textfeld 73"/>
          <p:cNvSpPr txBox="1"/>
          <p:nvPr/>
        </p:nvSpPr>
        <p:spPr>
          <a:xfrm>
            <a:off x="2171966" y="1268246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2165375" y="1568102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165375" y="185590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2168799" y="213681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2171966" y="2436497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2171966" y="2717345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2168577" y="2997844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2168946" y="3272449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feld 81"/>
              <p:cNvSpPr txBox="1"/>
              <p:nvPr/>
            </p:nvSpPr>
            <p:spPr>
              <a:xfrm>
                <a:off x="1892677" y="4413923"/>
                <a:ext cx="2709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000" i="1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677" y="4413923"/>
                <a:ext cx="270908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17778" r="-20000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Bogen 92"/>
          <p:cNvSpPr/>
          <p:nvPr/>
        </p:nvSpPr>
        <p:spPr>
          <a:xfrm rot="11021721">
            <a:off x="2492404" y="4074333"/>
            <a:ext cx="5055970" cy="126335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feld 94"/>
          <p:cNvSpPr txBox="1"/>
          <p:nvPr/>
        </p:nvSpPr>
        <p:spPr>
          <a:xfrm>
            <a:off x="5452233" y="5662387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Abstand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3" name="Gruppieren 82"/>
          <p:cNvGrpSpPr/>
          <p:nvPr/>
        </p:nvGrpSpPr>
        <p:grpSpPr>
          <a:xfrm>
            <a:off x="2177203" y="3576238"/>
            <a:ext cx="246584" cy="369332"/>
            <a:chOff x="4896461" y="2661755"/>
            <a:chExt cx="246584" cy="369332"/>
          </a:xfrm>
        </p:grpSpPr>
        <p:sp>
          <p:nvSpPr>
            <p:cNvPr id="85" name="Ellipse 84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0" name="Gruppieren 89"/>
          <p:cNvGrpSpPr/>
          <p:nvPr/>
        </p:nvGrpSpPr>
        <p:grpSpPr>
          <a:xfrm>
            <a:off x="2185512" y="4157015"/>
            <a:ext cx="246584" cy="369332"/>
            <a:chOff x="4896461" y="2661755"/>
            <a:chExt cx="246584" cy="369332"/>
          </a:xfrm>
        </p:grpSpPr>
        <p:sp>
          <p:nvSpPr>
            <p:cNvPr id="91" name="Ellipse 90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4" name="Gruppieren 93"/>
          <p:cNvGrpSpPr/>
          <p:nvPr/>
        </p:nvGrpSpPr>
        <p:grpSpPr>
          <a:xfrm>
            <a:off x="2179966" y="3871577"/>
            <a:ext cx="246584" cy="369332"/>
            <a:chOff x="4896461" y="2661755"/>
            <a:chExt cx="246584" cy="369332"/>
          </a:xfrm>
        </p:grpSpPr>
        <p:sp>
          <p:nvSpPr>
            <p:cNvPr id="96" name="Ellipse 95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feld 3"/>
          <p:cNvSpPr txBox="1"/>
          <p:nvPr/>
        </p:nvSpPr>
        <p:spPr>
          <a:xfrm flipH="1">
            <a:off x="2131843" y="606971"/>
            <a:ext cx="279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Gouy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Chapman</a:t>
            </a:r>
          </a:p>
        </p:txBody>
      </p:sp>
      <p:grpSp>
        <p:nvGrpSpPr>
          <p:cNvPr id="98" name="Gruppieren 97"/>
          <p:cNvGrpSpPr/>
          <p:nvPr/>
        </p:nvGrpSpPr>
        <p:grpSpPr>
          <a:xfrm>
            <a:off x="3543983" y="1961901"/>
            <a:ext cx="295275" cy="369332"/>
            <a:chOff x="2490766" y="1284663"/>
            <a:chExt cx="295275" cy="369332"/>
          </a:xfrm>
        </p:grpSpPr>
        <p:sp>
          <p:nvSpPr>
            <p:cNvPr id="99" name="Ellipse 98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feld 99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1" name="Gruppieren 100"/>
          <p:cNvGrpSpPr/>
          <p:nvPr/>
        </p:nvGrpSpPr>
        <p:grpSpPr>
          <a:xfrm>
            <a:off x="2740216" y="2841362"/>
            <a:ext cx="295275" cy="369332"/>
            <a:chOff x="2490766" y="1284663"/>
            <a:chExt cx="295275" cy="369332"/>
          </a:xfrm>
        </p:grpSpPr>
        <p:sp>
          <p:nvSpPr>
            <p:cNvPr id="102" name="Ellipse 101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4" name="Gruppieren 103"/>
          <p:cNvGrpSpPr/>
          <p:nvPr/>
        </p:nvGrpSpPr>
        <p:grpSpPr>
          <a:xfrm>
            <a:off x="2641425" y="3673678"/>
            <a:ext cx="295275" cy="369332"/>
            <a:chOff x="2490766" y="1284663"/>
            <a:chExt cx="295275" cy="369332"/>
          </a:xfrm>
        </p:grpSpPr>
        <p:sp>
          <p:nvSpPr>
            <p:cNvPr id="105" name="Ellipse 104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7" name="Gruppieren 106"/>
          <p:cNvGrpSpPr/>
          <p:nvPr/>
        </p:nvGrpSpPr>
        <p:grpSpPr>
          <a:xfrm>
            <a:off x="3142743" y="4044591"/>
            <a:ext cx="295275" cy="369332"/>
            <a:chOff x="2490766" y="1284663"/>
            <a:chExt cx="295275" cy="369332"/>
          </a:xfrm>
        </p:grpSpPr>
        <p:sp>
          <p:nvSpPr>
            <p:cNvPr id="108" name="Ellipse 107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Textfeld 108"/>
            <p:cNvSpPr txBox="1"/>
            <p:nvPr/>
          </p:nvSpPr>
          <p:spPr>
            <a:xfrm>
              <a:off x="2490766" y="128466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9234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Tyll Günner</dc:creator>
  <cp:lastModifiedBy>Tyll Günner</cp:lastModifiedBy>
  <cp:revision>11</cp:revision>
  <dcterms:created xsi:type="dcterms:W3CDTF">2016-12-06T21:06:17Z</dcterms:created>
  <dcterms:modified xsi:type="dcterms:W3CDTF">2017-01-10T13:56:29Z</dcterms:modified>
</cp:coreProperties>
</file>