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0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80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97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07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9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09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43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86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73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30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70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0285-882B-45CE-8FF1-268763363A41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2C41C-07B8-4D41-BEDE-8D1C9C481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46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r Verbinder 3"/>
          <p:cNvCxnSpPr/>
          <p:nvPr/>
        </p:nvCxnSpPr>
        <p:spPr>
          <a:xfrm flipV="1">
            <a:off x="2483651" y="545433"/>
            <a:ext cx="7666" cy="60959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 flipV="1">
            <a:off x="2483651" y="3414855"/>
            <a:ext cx="5794075" cy="279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8396984" y="3230189"/>
            <a:ext cx="2014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 Abstand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Freihandform 77"/>
          <p:cNvSpPr/>
          <p:nvPr/>
        </p:nvSpPr>
        <p:spPr>
          <a:xfrm>
            <a:off x="3513221" y="545432"/>
            <a:ext cx="4756485" cy="2620589"/>
          </a:xfrm>
          <a:custGeom>
            <a:avLst/>
            <a:gdLst>
              <a:gd name="connsiteX0" fmla="*/ 0 w 4732421"/>
              <a:gd name="connsiteY0" fmla="*/ 0 h 2550695"/>
              <a:gd name="connsiteX1" fmla="*/ 48127 w 4732421"/>
              <a:gd name="connsiteY1" fmla="*/ 449179 h 2550695"/>
              <a:gd name="connsiteX2" fmla="*/ 112295 w 4732421"/>
              <a:gd name="connsiteY2" fmla="*/ 866273 h 2550695"/>
              <a:gd name="connsiteX3" fmla="*/ 208548 w 4732421"/>
              <a:gd name="connsiteY3" fmla="*/ 1219200 h 2550695"/>
              <a:gd name="connsiteX4" fmla="*/ 385011 w 4732421"/>
              <a:gd name="connsiteY4" fmla="*/ 1556084 h 2550695"/>
              <a:gd name="connsiteX5" fmla="*/ 721895 w 4732421"/>
              <a:gd name="connsiteY5" fmla="*/ 1828800 h 2550695"/>
              <a:gd name="connsiteX6" fmla="*/ 1155032 w 4732421"/>
              <a:gd name="connsiteY6" fmla="*/ 2005263 h 2550695"/>
              <a:gd name="connsiteX7" fmla="*/ 1925053 w 4732421"/>
              <a:gd name="connsiteY7" fmla="*/ 2213810 h 2550695"/>
              <a:gd name="connsiteX8" fmla="*/ 3256548 w 4732421"/>
              <a:gd name="connsiteY8" fmla="*/ 2406316 h 2550695"/>
              <a:gd name="connsiteX9" fmla="*/ 4732421 w 4732421"/>
              <a:gd name="connsiteY9" fmla="*/ 2550695 h 2550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32421" h="2550695">
                <a:moveTo>
                  <a:pt x="0" y="0"/>
                </a:moveTo>
                <a:cubicBezTo>
                  <a:pt x="14705" y="152400"/>
                  <a:pt x="29411" y="304800"/>
                  <a:pt x="48127" y="449179"/>
                </a:cubicBezTo>
                <a:cubicBezTo>
                  <a:pt x="66843" y="593558"/>
                  <a:pt x="85558" y="737936"/>
                  <a:pt x="112295" y="866273"/>
                </a:cubicBezTo>
                <a:cubicBezTo>
                  <a:pt x="139032" y="994610"/>
                  <a:pt x="163095" y="1104232"/>
                  <a:pt x="208548" y="1219200"/>
                </a:cubicBezTo>
                <a:cubicBezTo>
                  <a:pt x="254001" y="1334168"/>
                  <a:pt x="299453" y="1454484"/>
                  <a:pt x="385011" y="1556084"/>
                </a:cubicBezTo>
                <a:cubicBezTo>
                  <a:pt x="470569" y="1657684"/>
                  <a:pt x="593558" y="1753937"/>
                  <a:pt x="721895" y="1828800"/>
                </a:cubicBezTo>
                <a:cubicBezTo>
                  <a:pt x="850232" y="1903663"/>
                  <a:pt x="954506" y="1941095"/>
                  <a:pt x="1155032" y="2005263"/>
                </a:cubicBezTo>
                <a:cubicBezTo>
                  <a:pt x="1355558" y="2069431"/>
                  <a:pt x="1574800" y="2146968"/>
                  <a:pt x="1925053" y="2213810"/>
                </a:cubicBezTo>
                <a:cubicBezTo>
                  <a:pt x="2275306" y="2280652"/>
                  <a:pt x="2788654" y="2350169"/>
                  <a:pt x="3256548" y="2406316"/>
                </a:cubicBezTo>
                <a:cubicBezTo>
                  <a:pt x="3724442" y="2462463"/>
                  <a:pt x="4732421" y="2550695"/>
                  <a:pt x="4732421" y="2550695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Freihandform 78"/>
          <p:cNvSpPr/>
          <p:nvPr/>
        </p:nvSpPr>
        <p:spPr>
          <a:xfrm>
            <a:off x="2927685" y="2502569"/>
            <a:ext cx="5325979" cy="3626462"/>
          </a:xfrm>
          <a:custGeom>
            <a:avLst/>
            <a:gdLst>
              <a:gd name="connsiteX0" fmla="*/ 0 w 5325979"/>
              <a:gd name="connsiteY0" fmla="*/ 3626462 h 3626462"/>
              <a:gd name="connsiteX1" fmla="*/ 112295 w 5325979"/>
              <a:gd name="connsiteY1" fmla="*/ 2840399 h 3626462"/>
              <a:gd name="connsiteX2" fmla="*/ 256674 w 5325979"/>
              <a:gd name="connsiteY2" fmla="*/ 1749536 h 3626462"/>
              <a:gd name="connsiteX3" fmla="*/ 368969 w 5325979"/>
              <a:gd name="connsiteY3" fmla="*/ 979515 h 3626462"/>
              <a:gd name="connsiteX4" fmla="*/ 497305 w 5325979"/>
              <a:gd name="connsiteY4" fmla="*/ 418041 h 3626462"/>
              <a:gd name="connsiteX5" fmla="*/ 786063 w 5325979"/>
              <a:gd name="connsiteY5" fmla="*/ 81157 h 3626462"/>
              <a:gd name="connsiteX6" fmla="*/ 978569 w 5325979"/>
              <a:gd name="connsiteY6" fmla="*/ 947 h 3626462"/>
              <a:gd name="connsiteX7" fmla="*/ 1235242 w 5325979"/>
              <a:gd name="connsiteY7" fmla="*/ 113241 h 3626462"/>
              <a:gd name="connsiteX8" fmla="*/ 1588169 w 5325979"/>
              <a:gd name="connsiteY8" fmla="*/ 498252 h 3626462"/>
              <a:gd name="connsiteX9" fmla="*/ 1892969 w 5325979"/>
              <a:gd name="connsiteY9" fmla="*/ 899305 h 3626462"/>
              <a:gd name="connsiteX10" fmla="*/ 1989221 w 5325979"/>
              <a:gd name="connsiteY10" fmla="*/ 1043683 h 3626462"/>
              <a:gd name="connsiteX11" fmla="*/ 2133600 w 5325979"/>
              <a:gd name="connsiteY11" fmla="*/ 1172020 h 3626462"/>
              <a:gd name="connsiteX12" fmla="*/ 2406316 w 5325979"/>
              <a:gd name="connsiteY12" fmla="*/ 1236189 h 3626462"/>
              <a:gd name="connsiteX13" fmla="*/ 2951748 w 5325979"/>
              <a:gd name="connsiteY13" fmla="*/ 1188062 h 3626462"/>
              <a:gd name="connsiteX14" fmla="*/ 4042611 w 5325979"/>
              <a:gd name="connsiteY14" fmla="*/ 1011599 h 3626462"/>
              <a:gd name="connsiteX15" fmla="*/ 5325979 w 5325979"/>
              <a:gd name="connsiteY15" fmla="*/ 899305 h 3626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325979" h="3626462">
                <a:moveTo>
                  <a:pt x="0" y="3626462"/>
                </a:moveTo>
                <a:cubicBezTo>
                  <a:pt x="34758" y="3389841"/>
                  <a:pt x="69516" y="3153220"/>
                  <a:pt x="112295" y="2840399"/>
                </a:cubicBezTo>
                <a:cubicBezTo>
                  <a:pt x="155074" y="2527578"/>
                  <a:pt x="213895" y="2059683"/>
                  <a:pt x="256674" y="1749536"/>
                </a:cubicBezTo>
                <a:cubicBezTo>
                  <a:pt x="299453" y="1439389"/>
                  <a:pt x="328864" y="1201431"/>
                  <a:pt x="368969" y="979515"/>
                </a:cubicBezTo>
                <a:cubicBezTo>
                  <a:pt x="409074" y="757599"/>
                  <a:pt x="427789" y="567767"/>
                  <a:pt x="497305" y="418041"/>
                </a:cubicBezTo>
                <a:cubicBezTo>
                  <a:pt x="566821" y="268315"/>
                  <a:pt x="705852" y="150673"/>
                  <a:pt x="786063" y="81157"/>
                </a:cubicBezTo>
                <a:cubicBezTo>
                  <a:pt x="866274" y="11641"/>
                  <a:pt x="903706" y="-4400"/>
                  <a:pt x="978569" y="947"/>
                </a:cubicBezTo>
                <a:cubicBezTo>
                  <a:pt x="1053432" y="6294"/>
                  <a:pt x="1133642" y="30357"/>
                  <a:pt x="1235242" y="113241"/>
                </a:cubicBezTo>
                <a:cubicBezTo>
                  <a:pt x="1336842" y="196125"/>
                  <a:pt x="1478548" y="367241"/>
                  <a:pt x="1588169" y="498252"/>
                </a:cubicBezTo>
                <a:cubicBezTo>
                  <a:pt x="1697790" y="629263"/>
                  <a:pt x="1826127" y="808400"/>
                  <a:pt x="1892969" y="899305"/>
                </a:cubicBezTo>
                <a:cubicBezTo>
                  <a:pt x="1959811" y="990210"/>
                  <a:pt x="1949116" y="998230"/>
                  <a:pt x="1989221" y="1043683"/>
                </a:cubicBezTo>
                <a:cubicBezTo>
                  <a:pt x="2029326" y="1089135"/>
                  <a:pt x="2064084" y="1139936"/>
                  <a:pt x="2133600" y="1172020"/>
                </a:cubicBezTo>
                <a:cubicBezTo>
                  <a:pt x="2203116" y="1204104"/>
                  <a:pt x="2269958" y="1233515"/>
                  <a:pt x="2406316" y="1236189"/>
                </a:cubicBezTo>
                <a:cubicBezTo>
                  <a:pt x="2542674" y="1238863"/>
                  <a:pt x="2679032" y="1225494"/>
                  <a:pt x="2951748" y="1188062"/>
                </a:cubicBezTo>
                <a:cubicBezTo>
                  <a:pt x="3224464" y="1150630"/>
                  <a:pt x="3646906" y="1059725"/>
                  <a:pt x="4042611" y="1011599"/>
                </a:cubicBezTo>
                <a:cubicBezTo>
                  <a:pt x="4438316" y="963473"/>
                  <a:pt x="5325979" y="899305"/>
                  <a:pt x="5325979" y="899305"/>
                </a:cubicBezTo>
              </a:path>
            </a:pathLst>
          </a:custGeom>
          <a:noFill/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Freihandform 79"/>
          <p:cNvSpPr/>
          <p:nvPr/>
        </p:nvSpPr>
        <p:spPr>
          <a:xfrm>
            <a:off x="3400926" y="3803900"/>
            <a:ext cx="4852738" cy="2686259"/>
          </a:xfrm>
          <a:custGeom>
            <a:avLst/>
            <a:gdLst>
              <a:gd name="connsiteX0" fmla="*/ 0 w 5005137"/>
              <a:gd name="connsiteY0" fmla="*/ 3160295 h 3160295"/>
              <a:gd name="connsiteX1" fmla="*/ 64168 w 5005137"/>
              <a:gd name="connsiteY1" fmla="*/ 2855495 h 3160295"/>
              <a:gd name="connsiteX2" fmla="*/ 272716 w 5005137"/>
              <a:gd name="connsiteY2" fmla="*/ 2069431 h 3160295"/>
              <a:gd name="connsiteX3" fmla="*/ 561474 w 5005137"/>
              <a:gd name="connsiteY3" fmla="*/ 1363579 h 3160295"/>
              <a:gd name="connsiteX4" fmla="*/ 1058779 w 5005137"/>
              <a:gd name="connsiteY4" fmla="*/ 866274 h 3160295"/>
              <a:gd name="connsiteX5" fmla="*/ 1812758 w 5005137"/>
              <a:gd name="connsiteY5" fmla="*/ 577516 h 3160295"/>
              <a:gd name="connsiteX6" fmla="*/ 5005137 w 5005137"/>
              <a:gd name="connsiteY6" fmla="*/ 0 h 3160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05137" h="3160295">
                <a:moveTo>
                  <a:pt x="0" y="3160295"/>
                </a:moveTo>
                <a:cubicBezTo>
                  <a:pt x="9357" y="3098800"/>
                  <a:pt x="18715" y="3037306"/>
                  <a:pt x="64168" y="2855495"/>
                </a:cubicBezTo>
                <a:cubicBezTo>
                  <a:pt x="109621" y="2673684"/>
                  <a:pt x="189832" y="2318084"/>
                  <a:pt x="272716" y="2069431"/>
                </a:cubicBezTo>
                <a:cubicBezTo>
                  <a:pt x="355600" y="1820778"/>
                  <a:pt x="430464" y="1564105"/>
                  <a:pt x="561474" y="1363579"/>
                </a:cubicBezTo>
                <a:cubicBezTo>
                  <a:pt x="692484" y="1163053"/>
                  <a:pt x="850232" y="997284"/>
                  <a:pt x="1058779" y="866274"/>
                </a:cubicBezTo>
                <a:cubicBezTo>
                  <a:pt x="1267326" y="735263"/>
                  <a:pt x="1155032" y="721895"/>
                  <a:pt x="1812758" y="577516"/>
                </a:cubicBezTo>
                <a:cubicBezTo>
                  <a:pt x="2470484" y="433137"/>
                  <a:pt x="3737810" y="216568"/>
                  <a:pt x="5005137" y="0"/>
                </a:cubicBezTo>
              </a:path>
            </a:pathLst>
          </a:cu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feld 81"/>
              <p:cNvSpPr txBox="1"/>
              <p:nvPr/>
            </p:nvSpPr>
            <p:spPr>
              <a:xfrm>
                <a:off x="2105345" y="545432"/>
                <a:ext cx="285375" cy="4001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sz="2600" b="1" i="0" smtClean="0">
                          <a:latin typeface="Cambria Math" panose="02040503050406030204" pitchFamily="18" charset="0"/>
                        </a:rPr>
                        <m:t>Ѱ</m:t>
                      </m:r>
                    </m:oMath>
                  </m:oMathPara>
                </a14:m>
                <a:endParaRPr lang="de-DE" sz="2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345" y="545432"/>
                <a:ext cx="285375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feld 82"/>
          <p:cNvSpPr txBox="1"/>
          <p:nvPr/>
        </p:nvSpPr>
        <p:spPr>
          <a:xfrm>
            <a:off x="686836" y="1518479"/>
            <a:ext cx="1796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abstoßend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771936" y="4916196"/>
            <a:ext cx="1604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anziehend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702850" y="698526"/>
            <a:ext cx="335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Doppelschicht Abstoßung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640347" y="5666111"/>
            <a:ext cx="256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</a:t>
            </a:r>
            <a:r>
              <a:rPr lang="de-DE" dirty="0" smtClean="0"/>
              <a:t>an der Waals Anziehung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732917" y="4324484"/>
            <a:ext cx="1906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Gesamtpotenzial</a:t>
            </a:r>
          </a:p>
        </p:txBody>
      </p:sp>
      <p:cxnSp>
        <p:nvCxnSpPr>
          <p:cNvPr id="8" name="Gerade Verbindung mit Pfeil 7"/>
          <p:cNvCxnSpPr>
            <a:endCxn id="79" idx="14"/>
          </p:cNvCxnSpPr>
          <p:nvPr/>
        </p:nvCxnSpPr>
        <p:spPr>
          <a:xfrm flipH="1" flipV="1">
            <a:off x="6970296" y="3514168"/>
            <a:ext cx="569191" cy="87091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8015150" y="3422211"/>
            <a:ext cx="336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521435" y="3803900"/>
            <a:ext cx="611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702850" y="2758657"/>
            <a:ext cx="41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763253" y="4055349"/>
            <a:ext cx="47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86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Tyll Günner</dc:creator>
  <cp:lastModifiedBy>Tyll Günner</cp:lastModifiedBy>
  <cp:revision>8</cp:revision>
  <dcterms:created xsi:type="dcterms:W3CDTF">2016-12-06T22:17:47Z</dcterms:created>
  <dcterms:modified xsi:type="dcterms:W3CDTF">2017-01-10T16:26:07Z</dcterms:modified>
</cp:coreProperties>
</file>