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60" d="100"/>
          <a:sy n="160" d="100"/>
        </p:scale>
        <p:origin x="-2290" y="-18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74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77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6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9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78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58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24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70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62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74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6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/>
        </p:nvCxnSpPr>
        <p:spPr>
          <a:xfrm flipV="1">
            <a:off x="2483651" y="1368724"/>
            <a:ext cx="1" cy="42240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483651" y="5592792"/>
            <a:ext cx="7090381" cy="100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V="1">
            <a:off x="2808579" y="1368724"/>
            <a:ext cx="1" cy="422406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2143125" y="3651848"/>
            <a:ext cx="6654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2195348" y="1368723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533971" y="2288156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2533971" y="1871947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2533971" y="2789207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533972" y="335998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2184147" y="1660755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2180667" y="194973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2188233" y="223711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2187258" y="2530415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2192397" y="2815087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2184147" y="309975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2188232" y="337076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533972" y="1368724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2490766" y="1298409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2490314" y="3282666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2490766" y="2203629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2489178" y="2708532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2490766" y="1796407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Ellipse 47"/>
          <p:cNvSpPr/>
          <p:nvPr/>
        </p:nvSpPr>
        <p:spPr>
          <a:xfrm>
            <a:off x="3129605" y="1359750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3086399" y="1279387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3372116" y="2119763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3322560" y="2042052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Ellipse 53"/>
          <p:cNvSpPr/>
          <p:nvPr/>
        </p:nvSpPr>
        <p:spPr>
          <a:xfrm>
            <a:off x="3245615" y="3113504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3202409" y="3035793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3807590" y="2623090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3764384" y="2539029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4613554" y="2944021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4563998" y="2866310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5021284" y="2188406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4984428" y="2110695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6801258" y="2598187"/>
            <a:ext cx="216000" cy="216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6758052" y="2520476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4076321" y="1618554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4033115" y="1540843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5519336" y="134014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feld 72"/>
          <p:cNvSpPr txBox="1"/>
          <p:nvPr/>
        </p:nvSpPr>
        <p:spPr>
          <a:xfrm>
            <a:off x="5476130" y="1256088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2171966" y="1268246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2165375" y="1568102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165375" y="1855903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feld 76"/>
          <p:cNvSpPr txBox="1"/>
          <p:nvPr/>
        </p:nvSpPr>
        <p:spPr>
          <a:xfrm>
            <a:off x="2168799" y="2136813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2171966" y="2436497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2171966" y="2717345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2168577" y="2997844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2168946" y="3272449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feld 81"/>
              <p:cNvSpPr txBox="1"/>
              <p:nvPr/>
            </p:nvSpPr>
            <p:spPr>
              <a:xfrm>
                <a:off x="1875351" y="3568036"/>
                <a:ext cx="2709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z-Cyrl-AZ" sz="2000" i="1" smtClean="0">
                          <a:latin typeface="Cambria Math" panose="02040503050406030204" pitchFamily="18" charset="0"/>
                        </a:rPr>
                        <m:t>Ѱ</m:t>
                      </m:r>
                    </m:oMath>
                  </m:oMathPara>
                </a14:m>
                <a:endParaRPr lang="de-DE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5351" y="3568036"/>
                <a:ext cx="270908" cy="307777"/>
              </a:xfrm>
              <a:prstGeom prst="rect">
                <a:avLst/>
              </a:prstGeom>
              <a:blipFill rotWithShape="0">
                <a:blip r:embed="rId2"/>
                <a:stretch>
                  <a:fillRect l="-20455" r="-20455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Bogen 92"/>
          <p:cNvSpPr/>
          <p:nvPr/>
        </p:nvSpPr>
        <p:spPr>
          <a:xfrm rot="11021721">
            <a:off x="2775897" y="3734610"/>
            <a:ext cx="13003330" cy="185606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feld 94"/>
          <p:cNvSpPr txBox="1"/>
          <p:nvPr/>
        </p:nvSpPr>
        <p:spPr>
          <a:xfrm>
            <a:off x="5240907" y="429238"/>
            <a:ext cx="263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Abstand D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Gerader Verbinder 82"/>
          <p:cNvCxnSpPr/>
          <p:nvPr/>
        </p:nvCxnSpPr>
        <p:spPr>
          <a:xfrm flipH="1" flipV="1">
            <a:off x="9565947" y="1360080"/>
            <a:ext cx="1" cy="42352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r Verbinder 85"/>
          <p:cNvCxnSpPr/>
          <p:nvPr/>
        </p:nvCxnSpPr>
        <p:spPr>
          <a:xfrm flipH="1" flipV="1">
            <a:off x="9229175" y="1360080"/>
            <a:ext cx="1" cy="423524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r Verbinder 86"/>
          <p:cNvCxnSpPr/>
          <p:nvPr/>
        </p:nvCxnSpPr>
        <p:spPr>
          <a:xfrm flipH="1">
            <a:off x="9229176" y="3649243"/>
            <a:ext cx="6897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Ellipse 88"/>
          <p:cNvSpPr/>
          <p:nvPr/>
        </p:nvSpPr>
        <p:spPr>
          <a:xfrm flipH="1">
            <a:off x="9640887" y="1360079"/>
            <a:ext cx="223874" cy="21657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Ellipse 95"/>
          <p:cNvSpPr/>
          <p:nvPr/>
        </p:nvSpPr>
        <p:spPr>
          <a:xfrm flipH="1">
            <a:off x="9652496" y="1652883"/>
            <a:ext cx="223874" cy="21657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Ellipse 96"/>
          <p:cNvSpPr/>
          <p:nvPr/>
        </p:nvSpPr>
        <p:spPr>
          <a:xfrm flipH="1">
            <a:off x="9656103" y="1942632"/>
            <a:ext cx="223874" cy="21657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Ellipse 97"/>
          <p:cNvSpPr/>
          <p:nvPr/>
        </p:nvSpPr>
        <p:spPr>
          <a:xfrm flipH="1">
            <a:off x="9648262" y="2230771"/>
            <a:ext cx="223874" cy="21657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Ellipse 98"/>
          <p:cNvSpPr/>
          <p:nvPr/>
        </p:nvSpPr>
        <p:spPr>
          <a:xfrm flipH="1">
            <a:off x="9649272" y="2524844"/>
            <a:ext cx="223874" cy="21657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Ellipse 99"/>
          <p:cNvSpPr/>
          <p:nvPr/>
        </p:nvSpPr>
        <p:spPr>
          <a:xfrm flipH="1">
            <a:off x="9643946" y="2810269"/>
            <a:ext cx="223874" cy="21657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Ellipse 100"/>
          <p:cNvSpPr/>
          <p:nvPr/>
        </p:nvSpPr>
        <p:spPr>
          <a:xfrm flipH="1">
            <a:off x="9652496" y="3095694"/>
            <a:ext cx="223874" cy="21657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Ellipse 101"/>
          <p:cNvSpPr/>
          <p:nvPr/>
        </p:nvSpPr>
        <p:spPr>
          <a:xfrm flipH="1">
            <a:off x="9648263" y="3367420"/>
            <a:ext cx="223874" cy="21657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2" name="Gruppieren 121"/>
          <p:cNvGrpSpPr/>
          <p:nvPr/>
        </p:nvGrpSpPr>
        <p:grpSpPr>
          <a:xfrm flipH="1">
            <a:off x="9241562" y="2803725"/>
            <a:ext cx="306039" cy="370309"/>
            <a:chOff x="2494111" y="1285316"/>
            <a:chExt cx="295275" cy="369332"/>
          </a:xfrm>
        </p:grpSpPr>
        <p:sp>
          <p:nvSpPr>
            <p:cNvPr id="123" name="Ellipse 122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5" name="Gruppieren 124"/>
          <p:cNvGrpSpPr/>
          <p:nvPr/>
        </p:nvGrpSpPr>
        <p:grpSpPr>
          <a:xfrm flipH="1">
            <a:off x="6656613" y="1385176"/>
            <a:ext cx="306039" cy="370309"/>
            <a:chOff x="2488863" y="1276659"/>
            <a:chExt cx="295275" cy="369332"/>
          </a:xfrm>
        </p:grpSpPr>
        <p:sp>
          <p:nvSpPr>
            <p:cNvPr id="126" name="Ellipse 125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Textfeld 126"/>
            <p:cNvSpPr txBox="1"/>
            <p:nvPr/>
          </p:nvSpPr>
          <p:spPr>
            <a:xfrm>
              <a:off x="2488863" y="1276659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 flipH="1">
            <a:off x="5800789" y="2622939"/>
            <a:ext cx="306039" cy="370309"/>
            <a:chOff x="2490766" y="1291013"/>
            <a:chExt cx="295275" cy="369332"/>
          </a:xfrm>
        </p:grpSpPr>
        <p:sp>
          <p:nvSpPr>
            <p:cNvPr id="129" name="Ellipse 128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Textfeld 129"/>
            <p:cNvSpPr txBox="1"/>
            <p:nvPr/>
          </p:nvSpPr>
          <p:spPr>
            <a:xfrm>
              <a:off x="249076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5" name="Ellipse 134"/>
          <p:cNvSpPr/>
          <p:nvPr/>
        </p:nvSpPr>
        <p:spPr>
          <a:xfrm flipH="1">
            <a:off x="6321883" y="2015538"/>
            <a:ext cx="223874" cy="21657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Textfeld 135"/>
          <p:cNvSpPr txBox="1"/>
          <p:nvPr/>
        </p:nvSpPr>
        <p:spPr>
          <a:xfrm flipH="1">
            <a:off x="6284498" y="1930295"/>
            <a:ext cx="414334" cy="371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 flipH="1">
            <a:off x="9633663" y="1268246"/>
            <a:ext cx="255573" cy="37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 flipH="1">
            <a:off x="9640254" y="1559985"/>
            <a:ext cx="255573" cy="37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feld 138"/>
          <p:cNvSpPr txBox="1"/>
          <p:nvPr/>
        </p:nvSpPr>
        <p:spPr>
          <a:xfrm flipH="1">
            <a:off x="9640254" y="1848548"/>
            <a:ext cx="255573" cy="37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 flipH="1">
            <a:off x="9636705" y="2130201"/>
            <a:ext cx="255573" cy="37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Textfeld 140"/>
          <p:cNvSpPr txBox="1"/>
          <p:nvPr/>
        </p:nvSpPr>
        <p:spPr>
          <a:xfrm flipH="1">
            <a:off x="9633423" y="2430677"/>
            <a:ext cx="255573" cy="37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Textfeld 141"/>
          <p:cNvSpPr txBox="1"/>
          <p:nvPr/>
        </p:nvSpPr>
        <p:spPr>
          <a:xfrm flipH="1">
            <a:off x="9633423" y="2712268"/>
            <a:ext cx="255573" cy="37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feld 142"/>
          <p:cNvSpPr txBox="1"/>
          <p:nvPr/>
        </p:nvSpPr>
        <p:spPr>
          <a:xfrm flipH="1">
            <a:off x="9636935" y="2993509"/>
            <a:ext cx="255573" cy="37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Textfeld 143"/>
          <p:cNvSpPr txBox="1"/>
          <p:nvPr/>
        </p:nvSpPr>
        <p:spPr>
          <a:xfrm flipH="1">
            <a:off x="9636553" y="3268841"/>
            <a:ext cx="255573" cy="37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5" name="Textfeld 144"/>
              <p:cNvSpPr txBox="1"/>
              <p:nvPr/>
            </p:nvSpPr>
            <p:spPr>
              <a:xfrm flipH="1">
                <a:off x="9915640" y="3565210"/>
                <a:ext cx="280783" cy="3085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z-Cyrl-AZ" sz="2000" i="1" smtClean="0">
                          <a:latin typeface="Cambria Math" panose="02040503050406030204" pitchFamily="18" charset="0"/>
                        </a:rPr>
                        <m:t>Ѱ</m:t>
                      </m:r>
                    </m:oMath>
                  </m:oMathPara>
                </a14:m>
                <a:endParaRPr lang="de-DE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5" name="Textfeld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915640" y="3565210"/>
                <a:ext cx="280783" cy="308591"/>
              </a:xfrm>
              <a:prstGeom prst="rect">
                <a:avLst/>
              </a:prstGeom>
              <a:blipFill rotWithShape="0">
                <a:blip r:embed="rId3"/>
                <a:stretch>
                  <a:fillRect l="-17391" r="-17391"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9" name="Gruppieren 148"/>
          <p:cNvGrpSpPr/>
          <p:nvPr/>
        </p:nvGrpSpPr>
        <p:grpSpPr>
          <a:xfrm flipH="1">
            <a:off x="7614607" y="2090219"/>
            <a:ext cx="306039" cy="370309"/>
            <a:chOff x="2494111" y="1285316"/>
            <a:chExt cx="295275" cy="369332"/>
          </a:xfrm>
        </p:grpSpPr>
        <p:sp>
          <p:nvSpPr>
            <p:cNvPr id="150" name="Ellipse 149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Textfeld 150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2" name="Gruppieren 151"/>
          <p:cNvGrpSpPr/>
          <p:nvPr/>
        </p:nvGrpSpPr>
        <p:grpSpPr>
          <a:xfrm flipH="1">
            <a:off x="7827025" y="1418585"/>
            <a:ext cx="306039" cy="370309"/>
            <a:chOff x="2494111" y="1285316"/>
            <a:chExt cx="295275" cy="369332"/>
          </a:xfrm>
        </p:grpSpPr>
        <p:sp>
          <p:nvSpPr>
            <p:cNvPr id="153" name="Ellipse 152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Textfeld 153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5" name="Gruppieren 154"/>
          <p:cNvGrpSpPr/>
          <p:nvPr/>
        </p:nvGrpSpPr>
        <p:grpSpPr>
          <a:xfrm flipH="1">
            <a:off x="8563259" y="1255599"/>
            <a:ext cx="306039" cy="370309"/>
            <a:chOff x="2494111" y="1285316"/>
            <a:chExt cx="295275" cy="369332"/>
          </a:xfrm>
        </p:grpSpPr>
        <p:sp>
          <p:nvSpPr>
            <p:cNvPr id="156" name="Ellipse 155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7" name="Textfeld 156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8" name="Gruppieren 157"/>
          <p:cNvGrpSpPr/>
          <p:nvPr/>
        </p:nvGrpSpPr>
        <p:grpSpPr>
          <a:xfrm flipH="1">
            <a:off x="8335881" y="2193836"/>
            <a:ext cx="306039" cy="370309"/>
            <a:chOff x="2494111" y="1285316"/>
            <a:chExt cx="295275" cy="369332"/>
          </a:xfrm>
        </p:grpSpPr>
        <p:sp>
          <p:nvSpPr>
            <p:cNvPr id="159" name="Ellipse 158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Textfeld 159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1" name="Gruppieren 160"/>
          <p:cNvGrpSpPr/>
          <p:nvPr/>
        </p:nvGrpSpPr>
        <p:grpSpPr>
          <a:xfrm flipH="1">
            <a:off x="8448075" y="2833742"/>
            <a:ext cx="306039" cy="370309"/>
            <a:chOff x="2494111" y="1285316"/>
            <a:chExt cx="295275" cy="369332"/>
          </a:xfrm>
        </p:grpSpPr>
        <p:sp>
          <p:nvSpPr>
            <p:cNvPr id="162" name="Ellipse 161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Textfeld 162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 flipH="1">
            <a:off x="9235433" y="1248028"/>
            <a:ext cx="306039" cy="370309"/>
            <a:chOff x="2494111" y="1285316"/>
            <a:chExt cx="295275" cy="369332"/>
          </a:xfrm>
        </p:grpSpPr>
        <p:sp>
          <p:nvSpPr>
            <p:cNvPr id="165" name="Ellipse 164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6" name="Textfeld 165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7" name="Gruppieren 166"/>
          <p:cNvGrpSpPr/>
          <p:nvPr/>
        </p:nvGrpSpPr>
        <p:grpSpPr>
          <a:xfrm flipH="1">
            <a:off x="9232951" y="1780174"/>
            <a:ext cx="306039" cy="370309"/>
            <a:chOff x="2494111" y="1285316"/>
            <a:chExt cx="295275" cy="369332"/>
          </a:xfrm>
        </p:grpSpPr>
        <p:sp>
          <p:nvSpPr>
            <p:cNvPr id="168" name="Ellipse 167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Textfeld 168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0" name="Gruppieren 169"/>
          <p:cNvGrpSpPr/>
          <p:nvPr/>
        </p:nvGrpSpPr>
        <p:grpSpPr>
          <a:xfrm flipH="1">
            <a:off x="9232951" y="2292664"/>
            <a:ext cx="306039" cy="370309"/>
            <a:chOff x="2494111" y="1285316"/>
            <a:chExt cx="295275" cy="369332"/>
          </a:xfrm>
        </p:grpSpPr>
        <p:sp>
          <p:nvSpPr>
            <p:cNvPr id="171" name="Ellipse 170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2" name="Textfeld 171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3" name="Gruppieren 172"/>
          <p:cNvGrpSpPr/>
          <p:nvPr/>
        </p:nvGrpSpPr>
        <p:grpSpPr>
          <a:xfrm flipH="1">
            <a:off x="7545678" y="3157125"/>
            <a:ext cx="306039" cy="370309"/>
            <a:chOff x="2494111" y="1285316"/>
            <a:chExt cx="295275" cy="369332"/>
          </a:xfrm>
        </p:grpSpPr>
        <p:sp>
          <p:nvSpPr>
            <p:cNvPr id="174" name="Ellipse 173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5" name="Textfeld 174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6" name="Gruppieren 175"/>
          <p:cNvGrpSpPr/>
          <p:nvPr/>
        </p:nvGrpSpPr>
        <p:grpSpPr>
          <a:xfrm flipH="1">
            <a:off x="9242095" y="3264437"/>
            <a:ext cx="306039" cy="370309"/>
            <a:chOff x="2494111" y="1285316"/>
            <a:chExt cx="295275" cy="369332"/>
          </a:xfrm>
        </p:grpSpPr>
        <p:sp>
          <p:nvSpPr>
            <p:cNvPr id="177" name="Ellipse 176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8" name="Textfeld 177"/>
            <p:cNvSpPr txBox="1"/>
            <p:nvPr/>
          </p:nvSpPr>
          <p:spPr>
            <a:xfrm>
              <a:off x="2494111" y="1285316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9" name="Bogen 178"/>
          <p:cNvSpPr/>
          <p:nvPr/>
        </p:nvSpPr>
        <p:spPr>
          <a:xfrm rot="21438006" flipV="1">
            <a:off x="-3605669" y="3522720"/>
            <a:ext cx="12844850" cy="2044184"/>
          </a:xfrm>
          <a:prstGeom prst="arc">
            <a:avLst>
              <a:gd name="adj1" fmla="val 16162734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2524965" y="835604"/>
            <a:ext cx="7014025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r Verbinder 83"/>
          <p:cNvCxnSpPr/>
          <p:nvPr/>
        </p:nvCxnSpPr>
        <p:spPr>
          <a:xfrm>
            <a:off x="2483651" y="3651848"/>
            <a:ext cx="337393" cy="6558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r Verbinder 145"/>
          <p:cNvCxnSpPr>
            <a:endCxn id="179" idx="2"/>
          </p:cNvCxnSpPr>
          <p:nvPr/>
        </p:nvCxnSpPr>
        <p:spPr>
          <a:xfrm flipH="1">
            <a:off x="9232052" y="3644484"/>
            <a:ext cx="343422" cy="597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ihandform 17"/>
          <p:cNvSpPr/>
          <p:nvPr/>
        </p:nvSpPr>
        <p:spPr>
          <a:xfrm>
            <a:off x="2490784" y="3644900"/>
            <a:ext cx="3624611" cy="1441783"/>
          </a:xfrm>
          <a:custGeom>
            <a:avLst/>
            <a:gdLst>
              <a:gd name="connsiteX0" fmla="*/ 0 w 3606800"/>
              <a:gd name="connsiteY0" fmla="*/ 0 h 1447800"/>
              <a:gd name="connsiteX1" fmla="*/ 292100 w 3606800"/>
              <a:gd name="connsiteY1" fmla="*/ 444500 h 1447800"/>
              <a:gd name="connsiteX2" fmla="*/ 1028700 w 3606800"/>
              <a:gd name="connsiteY2" fmla="*/ 990600 h 1447800"/>
              <a:gd name="connsiteX3" fmla="*/ 2159000 w 3606800"/>
              <a:gd name="connsiteY3" fmla="*/ 1295400 h 1447800"/>
              <a:gd name="connsiteX4" fmla="*/ 3606800 w 3606800"/>
              <a:gd name="connsiteY4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6800" h="1447800">
                <a:moveTo>
                  <a:pt x="0" y="0"/>
                </a:moveTo>
                <a:cubicBezTo>
                  <a:pt x="60325" y="139700"/>
                  <a:pt x="120650" y="279400"/>
                  <a:pt x="292100" y="444500"/>
                </a:cubicBezTo>
                <a:cubicBezTo>
                  <a:pt x="463550" y="609600"/>
                  <a:pt x="717550" y="848783"/>
                  <a:pt x="1028700" y="990600"/>
                </a:cubicBezTo>
                <a:cubicBezTo>
                  <a:pt x="1339850" y="1132417"/>
                  <a:pt x="1729317" y="1219200"/>
                  <a:pt x="2159000" y="1295400"/>
                </a:cubicBezTo>
                <a:cubicBezTo>
                  <a:pt x="2588683" y="1371600"/>
                  <a:pt x="3361267" y="1407583"/>
                  <a:pt x="3606800" y="1447800"/>
                </a:cubicBezTo>
              </a:path>
            </a:pathLst>
          </a:cu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Freihandform 179"/>
          <p:cNvSpPr/>
          <p:nvPr/>
        </p:nvSpPr>
        <p:spPr>
          <a:xfrm flipH="1">
            <a:off x="6110633" y="3639365"/>
            <a:ext cx="3442463" cy="1447317"/>
          </a:xfrm>
          <a:custGeom>
            <a:avLst/>
            <a:gdLst>
              <a:gd name="connsiteX0" fmla="*/ 0 w 3606800"/>
              <a:gd name="connsiteY0" fmla="*/ 0 h 1447800"/>
              <a:gd name="connsiteX1" fmla="*/ 292100 w 3606800"/>
              <a:gd name="connsiteY1" fmla="*/ 444500 h 1447800"/>
              <a:gd name="connsiteX2" fmla="*/ 1028700 w 3606800"/>
              <a:gd name="connsiteY2" fmla="*/ 990600 h 1447800"/>
              <a:gd name="connsiteX3" fmla="*/ 2159000 w 3606800"/>
              <a:gd name="connsiteY3" fmla="*/ 1295400 h 1447800"/>
              <a:gd name="connsiteX4" fmla="*/ 3606800 w 3606800"/>
              <a:gd name="connsiteY4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6800" h="1447800">
                <a:moveTo>
                  <a:pt x="0" y="0"/>
                </a:moveTo>
                <a:cubicBezTo>
                  <a:pt x="60325" y="139700"/>
                  <a:pt x="120650" y="279400"/>
                  <a:pt x="292100" y="444500"/>
                </a:cubicBezTo>
                <a:cubicBezTo>
                  <a:pt x="463550" y="609600"/>
                  <a:pt x="717550" y="848783"/>
                  <a:pt x="1028700" y="990600"/>
                </a:cubicBezTo>
                <a:cubicBezTo>
                  <a:pt x="1339850" y="1132417"/>
                  <a:pt x="1729317" y="1219200"/>
                  <a:pt x="2159000" y="1295400"/>
                </a:cubicBezTo>
                <a:cubicBezTo>
                  <a:pt x="2588683" y="1371600"/>
                  <a:pt x="3361267" y="1407583"/>
                  <a:pt x="3606800" y="1447800"/>
                </a:cubicBezTo>
              </a:path>
            </a:pathLst>
          </a:cu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6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Breitbild</PresentationFormat>
  <Paragraphs>47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Tyll Günner</dc:creator>
  <cp:lastModifiedBy>Tyll Günner</cp:lastModifiedBy>
  <cp:revision>13</cp:revision>
  <dcterms:created xsi:type="dcterms:W3CDTF">2016-12-06T21:06:17Z</dcterms:created>
  <dcterms:modified xsi:type="dcterms:W3CDTF">2017-01-10T14:36:32Z</dcterms:modified>
</cp:coreProperties>
</file>