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>
        <p:scale>
          <a:sx n="65" d="100"/>
          <a:sy n="65" d="100"/>
        </p:scale>
        <p:origin x="-51" y="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B2A4A-90E6-4311-A5A3-AA29863A5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292D20-D667-49F9-ABA3-C4856E3B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485234-642E-4BF8-8B40-F9FA8A7F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9BB0E0-D426-4034-AF4A-A84AE82B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B5E602-602E-4361-9E52-E29C8DD4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61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6599D-AA3C-4472-B559-8AFBC144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3927C3-F56D-4337-A7D1-A0418C1B9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A63DC5-4AE6-4EFA-BB3A-611943DA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7B1571-0A6F-4CB1-9C63-97196CDB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1A0424-0650-4C9A-B461-A3A484E9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81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F56CEAF-51CE-44AE-B795-23E0644BE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C6EE28-24CC-4901-81EA-766E3208C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52BE6-A783-47AA-B92D-C9C3A471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27211-36E2-4CA6-B08F-041EA9E0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16858C-6567-42DC-A498-364044DE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49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D4186-60C8-423D-A810-2340FD4A7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51BD62-6D60-43C1-B401-6AFA8C209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6905A2-8029-455C-862D-5526BF66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A55385-A6B1-49A1-B51D-3A8AD293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29635B-A9B7-48EE-B31A-96A11060A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7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D41F1C-C9F2-49E6-AECA-E31AACFA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5917EB-380F-4E2E-98BB-468148120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8DB925-A9A9-457B-B5B9-696A2D1D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1C1491-D0C7-45B0-AFE3-00499689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A63342-A627-406C-B4D2-B581A986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74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469F0-D7BD-46DC-AC4B-132FADF2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F06CF5-8A8C-401A-A542-C49C802D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C106E1-5319-46E1-9AB2-970241241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79CDCE-5832-4A6A-BC29-A0B72018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97CA73-B555-4BEC-8C3A-7E9E8F92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B746BA-12E3-4111-8DB2-8DEB79D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86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8FB2-74A5-4498-9397-EC763481B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C2A21F-C748-431F-AF31-3544FD0A7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0517C6-F07A-4363-97F3-AA40A2A79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76E52E7-151B-4FC9-8D40-4CEB99F55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1EBF089-1EDC-4B5C-A62C-30C9B8E68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BE5361B-94D5-4ED1-A5BC-6984053A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F211E33-360D-4EE8-8F51-21FFCEA3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EBFCC4-DF5F-46AF-BB42-B1BAB7B1E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9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4CEA8F-536F-4A47-932D-B4DF6D7B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01146BF-82BC-4D7C-BD42-7B9EB585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73433E-05FE-4791-BDB9-BE8D1365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F82926-076F-45DF-825D-A814BC14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55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A8D0CA-4FC3-4118-9964-EA9AF4EC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50B3B8-B5D2-407C-9CF6-6F9302A04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789B8C-7C0B-4BF8-BF08-766E0B68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75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75A13-17F9-4925-909F-B55DD686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373EE0-228A-4A26-9066-D373A9833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FA241E-F643-4F6B-9BDC-64711DD20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648A78-71A9-40CD-8A71-95103D1B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6496DB-2968-4454-BEA0-6D72176E1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03BA03-3CB3-43B1-847E-844728695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92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0B6BE-1259-4925-9702-1A19E54D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A01B824-6B37-4ECE-A44E-855CCABE8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FB2B5E-CAD5-46A9-8545-578D84FE1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699169-F97A-4211-9EFE-964C8067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EB8D65-9681-4657-A4BA-8C9B99A7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71D00E-9DE8-41C7-B023-24307B2B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80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26006CB-39D9-42ED-B7EA-C74EA506D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9B30BA-9EB3-40A3-8E73-8631D46B6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CF8F9-FA92-4867-AE84-1F816C907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57A2-0257-4380-B71F-F044484029E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A875DD-50F5-44A7-828C-CC97DFAD2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F84C64-CD3B-4E74-AC40-CE45671F2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62F6-A523-4C76-93B4-5CCE30B1DD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62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9F946256-2F05-49D7-B2C5-EF8068B173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5" y="3006725"/>
            <a:ext cx="1167130" cy="84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7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831C4263-DA7C-47C0-A099-9B07004A920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292" y="3249930"/>
            <a:ext cx="1161415" cy="3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8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C0D25FFD-3B55-4D8D-B57D-A571301E72DC}"/>
              </a:ext>
            </a:extLst>
          </p:cNvPr>
          <p:cNvGrpSpPr/>
          <p:nvPr/>
        </p:nvGrpSpPr>
        <p:grpSpPr>
          <a:xfrm>
            <a:off x="5058727" y="1352666"/>
            <a:ext cx="3293745" cy="3285490"/>
            <a:chOff x="4449127" y="1786255"/>
            <a:chExt cx="3293745" cy="3285490"/>
          </a:xfrm>
        </p:grpSpPr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36EB8980-75D6-4B0D-8937-F163775DC199}"/>
                </a:ext>
              </a:extLst>
            </p:cNvPr>
            <p:cNvGrpSpPr/>
            <p:nvPr/>
          </p:nvGrpSpPr>
          <p:grpSpPr>
            <a:xfrm>
              <a:off x="4449127" y="1786255"/>
              <a:ext cx="3293745" cy="3285490"/>
              <a:chOff x="0" y="0"/>
              <a:chExt cx="3294073" cy="3285896"/>
            </a:xfrm>
          </p:grpSpPr>
          <p:grpSp>
            <p:nvGrpSpPr>
              <p:cNvPr id="14" name="Gruppieren 13">
                <a:extLst>
                  <a:ext uri="{FF2B5EF4-FFF2-40B4-BE49-F238E27FC236}">
                    <a16:creationId xmlns:a16="http://schemas.microsoft.com/office/drawing/2014/main" id="{2AD46057-78B5-40DA-A684-482215EF19C5}"/>
                  </a:ext>
                </a:extLst>
              </p:cNvPr>
              <p:cNvGrpSpPr/>
              <p:nvPr/>
            </p:nvGrpSpPr>
            <p:grpSpPr>
              <a:xfrm>
                <a:off x="0" y="0"/>
                <a:ext cx="3294073" cy="3285896"/>
                <a:chOff x="0" y="0"/>
                <a:chExt cx="3294073" cy="3285896"/>
              </a:xfrm>
            </p:grpSpPr>
            <p:grpSp>
              <p:nvGrpSpPr>
                <p:cNvPr id="31" name="Gruppieren 30">
                  <a:extLst>
                    <a:ext uri="{FF2B5EF4-FFF2-40B4-BE49-F238E27FC236}">
                      <a16:creationId xmlns:a16="http://schemas.microsoft.com/office/drawing/2014/main" id="{B4AD24AB-7943-4BDC-A2D3-8D874F886954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3294073" cy="3285896"/>
                  <a:chOff x="0" y="0"/>
                  <a:chExt cx="3294073" cy="3285896"/>
                </a:xfrm>
              </p:grpSpPr>
              <p:grpSp>
                <p:nvGrpSpPr>
                  <p:cNvPr id="40" name="Gruppieren 39">
                    <a:extLst>
                      <a:ext uri="{FF2B5EF4-FFF2-40B4-BE49-F238E27FC236}">
                        <a16:creationId xmlns:a16="http://schemas.microsoft.com/office/drawing/2014/main" id="{562F5DA9-5064-448F-819D-1ACD55470C7A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3294073" cy="3285896"/>
                    <a:chOff x="0" y="0"/>
                    <a:chExt cx="3294073" cy="3285896"/>
                  </a:xfrm>
                </p:grpSpPr>
                <p:grpSp>
                  <p:nvGrpSpPr>
                    <p:cNvPr id="53" name="Gruppieren 52">
                      <a:extLst>
                        <a:ext uri="{FF2B5EF4-FFF2-40B4-BE49-F238E27FC236}">
                          <a16:creationId xmlns:a16="http://schemas.microsoft.com/office/drawing/2014/main" id="{F0E5AC78-4A18-44D5-8B1B-2570D8B1F19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678" y="264353"/>
                      <a:ext cx="2968942" cy="2750138"/>
                      <a:chOff x="0" y="0"/>
                      <a:chExt cx="2968942" cy="2750138"/>
                    </a:xfrm>
                  </p:grpSpPr>
                  <p:grpSp>
                    <p:nvGrpSpPr>
                      <p:cNvPr id="74" name="Gruppieren 73">
                        <a:extLst>
                          <a:ext uri="{FF2B5EF4-FFF2-40B4-BE49-F238E27FC236}">
                            <a16:creationId xmlns:a16="http://schemas.microsoft.com/office/drawing/2014/main" id="{1BB378A3-6FBC-47EF-B0B6-B6B4B492161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2968942" cy="2750138"/>
                        <a:chOff x="0" y="0"/>
                        <a:chExt cx="2968942" cy="2750138"/>
                      </a:xfrm>
                    </p:grpSpPr>
                    <p:grpSp>
                      <p:nvGrpSpPr>
                        <p:cNvPr id="79" name="Gruppieren 78">
                          <a:extLst>
                            <a:ext uri="{FF2B5EF4-FFF2-40B4-BE49-F238E27FC236}">
                              <a16:creationId xmlns:a16="http://schemas.microsoft.com/office/drawing/2014/main" id="{E1002A53-C283-4956-9583-361CF017E73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0"/>
                          <a:ext cx="2968942" cy="2750138"/>
                          <a:chOff x="0" y="0"/>
                          <a:chExt cx="2968942" cy="2750138"/>
                        </a:xfrm>
                      </p:grpSpPr>
                      <p:grpSp>
                        <p:nvGrpSpPr>
                          <p:cNvPr id="81" name="Gruppieren 80">
                            <a:extLst>
                              <a:ext uri="{FF2B5EF4-FFF2-40B4-BE49-F238E27FC236}">
                                <a16:creationId xmlns:a16="http://schemas.microsoft.com/office/drawing/2014/main" id="{676B6D54-97BE-4208-B922-A9228FC927A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0" y="0"/>
                            <a:ext cx="2968942" cy="2750138"/>
                            <a:chOff x="0" y="0"/>
                            <a:chExt cx="2968942" cy="2750138"/>
                          </a:xfrm>
                        </p:grpSpPr>
                        <p:grpSp>
                          <p:nvGrpSpPr>
                            <p:cNvPr id="83" name="Gruppieren 82">
                              <a:extLst>
                                <a:ext uri="{FF2B5EF4-FFF2-40B4-BE49-F238E27FC236}">
                                  <a16:creationId xmlns:a16="http://schemas.microsoft.com/office/drawing/2014/main" id="{E5C7BB8A-858E-4CDF-B6A0-66E878AC11A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1912" y="52388"/>
                              <a:ext cx="2847975" cy="2645775"/>
                              <a:chOff x="0" y="0"/>
                              <a:chExt cx="2847975" cy="2645775"/>
                            </a:xfrm>
                          </p:grpSpPr>
                          <p:sp>
                            <p:nvSpPr>
                              <p:cNvPr id="92" name="Rechteck 91">
                                <a:extLst>
                                  <a:ext uri="{FF2B5EF4-FFF2-40B4-BE49-F238E27FC236}">
                                    <a16:creationId xmlns:a16="http://schemas.microsoft.com/office/drawing/2014/main" id="{5299927D-CEE4-497A-A919-EAF5D85334D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4762" y="485775"/>
                                <a:ext cx="2160000" cy="21600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cxnSp>
                            <p:nvCxnSpPr>
                              <p:cNvPr id="93" name="Gerader Verbinder 92">
                                <a:extLst>
                                  <a:ext uri="{FF2B5EF4-FFF2-40B4-BE49-F238E27FC236}">
                                    <a16:creationId xmlns:a16="http://schemas.microsoft.com/office/drawing/2014/main" id="{20011231-B60F-4AB8-A295-A72C89FD0543}"/>
                                  </a:ext>
                                </a:extLst>
                              </p:cNvPr>
                              <p:cNvCxnSpPr/>
                              <p:nvPr/>
                            </p:nvCxnSpPr>
                            <p:spPr>
                              <a:xfrm flipV="1">
                                <a:off x="4762" y="2157413"/>
                                <a:ext cx="681038" cy="487997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  <a:prstDash val="dash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94" name="Gerader Verbinder 93">
                                <a:extLst>
                                  <a:ext uri="{FF2B5EF4-FFF2-40B4-BE49-F238E27FC236}">
                                    <a16:creationId xmlns:a16="http://schemas.microsoft.com/office/drawing/2014/main" id="{F77477B7-C89D-431A-8DAE-C21DD8D43524}"/>
                                  </a:ext>
                                </a:extLst>
                              </p:cNvPr>
                              <p:cNvCxnSpPr/>
                              <p:nvPr/>
                            </p:nvCxnSpPr>
                            <p:spPr>
                              <a:xfrm flipV="1">
                                <a:off x="0" y="0"/>
                                <a:ext cx="680720" cy="487680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95" name="Gerader Verbinder 94">
                                <a:extLst>
                                  <a:ext uri="{FF2B5EF4-FFF2-40B4-BE49-F238E27FC236}">
                                    <a16:creationId xmlns:a16="http://schemas.microsoft.com/office/drawing/2014/main" id="{75A15FCA-FC2E-4526-806D-2771240CADFC}"/>
                                  </a:ext>
                                </a:extLst>
                              </p:cNvPr>
                              <p:cNvCxnSpPr/>
                              <p:nvPr/>
                            </p:nvCxnSpPr>
                            <p:spPr>
                              <a:xfrm flipV="1">
                                <a:off x="2162175" y="0"/>
                                <a:ext cx="681038" cy="487997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96" name="Gerader Verbinder 95">
                                <a:extLst>
                                  <a:ext uri="{FF2B5EF4-FFF2-40B4-BE49-F238E27FC236}">
                                    <a16:creationId xmlns:a16="http://schemas.microsoft.com/office/drawing/2014/main" id="{A61F0F0C-4F00-4678-A3BC-457D3BB511F4}"/>
                                  </a:ext>
                                </a:extLst>
                              </p:cNvPr>
                              <p:cNvCxnSpPr/>
                              <p:nvPr/>
                            </p:nvCxnSpPr>
                            <p:spPr>
                              <a:xfrm flipV="1">
                                <a:off x="2166937" y="2157413"/>
                                <a:ext cx="681038" cy="487997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sp>
                          <p:nvSpPr>
                            <p:cNvPr id="84" name="Ellipse 83">
                              <a:extLst>
                                <a:ext uri="{FF2B5EF4-FFF2-40B4-BE49-F238E27FC236}">
                                  <a16:creationId xmlns:a16="http://schemas.microsoft.com/office/drawing/2014/main" id="{2C81E05D-FBAC-4117-A659-1BD09FF9B8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8575" y="481013"/>
                              <a:ext cx="126000" cy="126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85" name="Ellipse 84">
                              <a:extLst>
                                <a:ext uri="{FF2B5EF4-FFF2-40B4-BE49-F238E27FC236}">
                                  <a16:creationId xmlns:a16="http://schemas.microsoft.com/office/drawing/2014/main" id="{7341D0A1-C75E-4167-93F8-F792FD3BFA8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76275" y="0"/>
                              <a:ext cx="126000" cy="126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86" name="Ellipse 85">
                              <a:extLst>
                                <a:ext uri="{FF2B5EF4-FFF2-40B4-BE49-F238E27FC236}">
                                  <a16:creationId xmlns:a16="http://schemas.microsoft.com/office/drawing/2014/main" id="{6CC14ABE-7DCA-4D5A-8F2E-F8061078249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824162" y="2152650"/>
                              <a:ext cx="125730" cy="12573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87" name="Ellipse 86">
                              <a:extLst>
                                <a:ext uri="{FF2B5EF4-FFF2-40B4-BE49-F238E27FC236}">
                                  <a16:creationId xmlns:a16="http://schemas.microsoft.com/office/drawing/2014/main" id="{0F061DDF-980C-449C-8D11-D250BDA2ACC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166937" y="2614613"/>
                              <a:ext cx="125730" cy="12573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88" name="Ellipse 87">
                              <a:extLst>
                                <a:ext uri="{FF2B5EF4-FFF2-40B4-BE49-F238E27FC236}">
                                  <a16:creationId xmlns:a16="http://schemas.microsoft.com/office/drawing/2014/main" id="{C4DC180C-D4D5-429F-9FDA-3EC378585BD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85800" y="2143125"/>
                              <a:ext cx="125730" cy="12573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89" name="Ellipse 88">
                              <a:extLst>
                                <a:ext uri="{FF2B5EF4-FFF2-40B4-BE49-F238E27FC236}">
                                  <a16:creationId xmlns:a16="http://schemas.microsoft.com/office/drawing/2014/main" id="{15E5EDB6-11E7-4653-8A6B-5C605386C3A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0" y="2624138"/>
                              <a:ext cx="126000" cy="126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90" name="Ellipse 89">
                              <a:extLst>
                                <a:ext uri="{FF2B5EF4-FFF2-40B4-BE49-F238E27FC236}">
                                  <a16:creationId xmlns:a16="http://schemas.microsoft.com/office/drawing/2014/main" id="{9A0F1FCF-1F8B-4EBB-91C8-643A632AE51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171700" y="476250"/>
                              <a:ext cx="126000" cy="126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91" name="Ellipse 90">
                              <a:extLst>
                                <a:ext uri="{FF2B5EF4-FFF2-40B4-BE49-F238E27FC236}">
                                  <a16:creationId xmlns:a16="http://schemas.microsoft.com/office/drawing/2014/main" id="{0DEC1BAC-06DA-4854-B719-40AB1249748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843212" y="0"/>
                              <a:ext cx="125730" cy="12573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82" name="Ellipse 81">
                            <a:extLst>
                              <a:ext uri="{FF2B5EF4-FFF2-40B4-BE49-F238E27FC236}">
                                <a16:creationId xmlns:a16="http://schemas.microsoft.com/office/drawing/2014/main" id="{86BFCBA3-0CF3-4502-9B46-2B60EFFDD5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90612" y="1552575"/>
                            <a:ext cx="125730" cy="12573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de-DE"/>
                          </a:p>
                        </p:txBody>
                      </p:sp>
                    </p:grpSp>
                    <p:sp>
                      <p:nvSpPr>
                        <p:cNvPr id="80" name="Ellipse 79">
                          <a:extLst>
                            <a:ext uri="{FF2B5EF4-FFF2-40B4-BE49-F238E27FC236}">
                              <a16:creationId xmlns:a16="http://schemas.microsoft.com/office/drawing/2014/main" id="{37220594-647C-4BCB-8EE2-F194A1843C3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63796" y="1087746"/>
                          <a:ext cx="126000" cy="1260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de-DE"/>
                        </a:p>
                      </p:txBody>
                    </p:sp>
                  </p:grpSp>
                  <p:sp>
                    <p:nvSpPr>
                      <p:cNvPr id="75" name="Ellipse 74">
                        <a:extLst>
                          <a:ext uri="{FF2B5EF4-FFF2-40B4-BE49-F238E27FC236}">
                            <a16:creationId xmlns:a16="http://schemas.microsoft.com/office/drawing/2014/main" id="{913FEB41-6845-4EE4-95B3-4AE70B19D54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51026" y="1300095"/>
                        <a:ext cx="126000" cy="126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76" name="Ellipse 75">
                        <a:extLst>
                          <a:ext uri="{FF2B5EF4-FFF2-40B4-BE49-F238E27FC236}">
                            <a16:creationId xmlns:a16="http://schemas.microsoft.com/office/drawing/2014/main" id="{23FBECB2-3BAA-4068-A191-465DDE4AE64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09183" y="1304428"/>
                        <a:ext cx="126000" cy="126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77" name="Ellipse 76">
                        <a:extLst>
                          <a:ext uri="{FF2B5EF4-FFF2-40B4-BE49-F238E27FC236}">
                            <a16:creationId xmlns:a16="http://schemas.microsoft.com/office/drawing/2014/main" id="{18F91089-8235-4E5D-93E0-C735D8BDBD6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421437" y="2392174"/>
                        <a:ext cx="126000" cy="126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78" name="Ellipse 77">
                        <a:extLst>
                          <a:ext uri="{FF2B5EF4-FFF2-40B4-BE49-F238E27FC236}">
                            <a16:creationId xmlns:a16="http://schemas.microsoft.com/office/drawing/2014/main" id="{322EC563-B22D-45D9-9E5F-5276C3CE4C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430105" y="247018"/>
                        <a:ext cx="125730" cy="12573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</p:grpSp>
                <p:grpSp>
                  <p:nvGrpSpPr>
                    <p:cNvPr id="54" name="Gruppieren 53">
                      <a:extLst>
                        <a:ext uri="{FF2B5EF4-FFF2-40B4-BE49-F238E27FC236}">
                          <a16:creationId xmlns:a16="http://schemas.microsoft.com/office/drawing/2014/main" id="{8C5C55ED-BE97-4BFC-8B07-CFDAD9AB43C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21205" y="2149490"/>
                      <a:ext cx="468534" cy="685706"/>
                      <a:chOff x="0" y="0"/>
                      <a:chExt cx="468534" cy="685706"/>
                    </a:xfrm>
                  </p:grpSpPr>
                  <p:sp>
                    <p:nvSpPr>
                      <p:cNvPr id="71" name="Ellipse 70">
                        <a:extLst>
                          <a:ext uri="{FF2B5EF4-FFF2-40B4-BE49-F238E27FC236}">
                            <a16:creationId xmlns:a16="http://schemas.microsoft.com/office/drawing/2014/main" id="{AEDBAAD9-EAE8-44E3-8C4E-C784B75BEFC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541706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72" name="Ellipse 71">
                        <a:extLst>
                          <a:ext uri="{FF2B5EF4-FFF2-40B4-BE49-F238E27FC236}">
                            <a16:creationId xmlns:a16="http://schemas.microsoft.com/office/drawing/2014/main" id="{A16E87CE-A601-40DF-8749-7CFA03D9F3B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5024" y="0"/>
                        <a:ext cx="143510" cy="14351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cxnSp>
                    <p:nvCxnSpPr>
                      <p:cNvPr id="73" name="Gerader Verbinder 72">
                        <a:extLst>
                          <a:ext uri="{FF2B5EF4-FFF2-40B4-BE49-F238E27FC236}">
                            <a16:creationId xmlns:a16="http://schemas.microsoft.com/office/drawing/2014/main" id="{C7FD4566-171F-4FD9-A3A1-BC2FCE244319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12675" y="138677"/>
                        <a:ext cx="246714" cy="403029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5" name="Gruppieren 54">
                      <a:extLst>
                        <a:ext uri="{FF2B5EF4-FFF2-40B4-BE49-F238E27FC236}">
                          <a16:creationId xmlns:a16="http://schemas.microsoft.com/office/drawing/2014/main" id="{4E9C44DF-6BD7-4E5F-958D-9BBA87B79EB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2600190"/>
                      <a:ext cx="468534" cy="685706"/>
                      <a:chOff x="0" y="0"/>
                      <a:chExt cx="468534" cy="685706"/>
                    </a:xfrm>
                  </p:grpSpPr>
                  <p:sp>
                    <p:nvSpPr>
                      <p:cNvPr id="68" name="Ellipse 67">
                        <a:extLst>
                          <a:ext uri="{FF2B5EF4-FFF2-40B4-BE49-F238E27FC236}">
                            <a16:creationId xmlns:a16="http://schemas.microsoft.com/office/drawing/2014/main" id="{85A31630-D4D4-40F5-A4FE-2EE3FA45565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541706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69" name="Ellipse 68">
                        <a:extLst>
                          <a:ext uri="{FF2B5EF4-FFF2-40B4-BE49-F238E27FC236}">
                            <a16:creationId xmlns:a16="http://schemas.microsoft.com/office/drawing/2014/main" id="{E7399B79-A801-464A-B6AF-785C40EC9B3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5024" y="0"/>
                        <a:ext cx="143510" cy="14351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cxnSp>
                    <p:nvCxnSpPr>
                      <p:cNvPr id="70" name="Gerader Verbinder 69">
                        <a:extLst>
                          <a:ext uri="{FF2B5EF4-FFF2-40B4-BE49-F238E27FC236}">
                            <a16:creationId xmlns:a16="http://schemas.microsoft.com/office/drawing/2014/main" id="{7E1D7E23-52E0-4592-A582-24DF10221645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12675" y="138677"/>
                        <a:ext cx="246714" cy="403029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" name="Gruppieren 55">
                      <a:extLst>
                        <a:ext uri="{FF2B5EF4-FFF2-40B4-BE49-F238E27FC236}">
                          <a16:creationId xmlns:a16="http://schemas.microsoft.com/office/drawing/2014/main" id="{7D50FD30-F3D6-42FC-98E4-5AE03429A1B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002" y="463701"/>
                      <a:ext cx="468534" cy="685706"/>
                      <a:chOff x="0" y="0"/>
                      <a:chExt cx="468534" cy="685706"/>
                    </a:xfrm>
                  </p:grpSpPr>
                  <p:sp>
                    <p:nvSpPr>
                      <p:cNvPr id="65" name="Ellipse 64">
                        <a:extLst>
                          <a:ext uri="{FF2B5EF4-FFF2-40B4-BE49-F238E27FC236}">
                            <a16:creationId xmlns:a16="http://schemas.microsoft.com/office/drawing/2014/main" id="{4BDFCBA6-730E-4960-A70D-737FC1E6F81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541706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66" name="Ellipse 65">
                        <a:extLst>
                          <a:ext uri="{FF2B5EF4-FFF2-40B4-BE49-F238E27FC236}">
                            <a16:creationId xmlns:a16="http://schemas.microsoft.com/office/drawing/2014/main" id="{7D02347C-1F4C-4A5E-8BA8-D218A701DB0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5024" y="0"/>
                        <a:ext cx="143510" cy="14351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cxnSp>
                    <p:nvCxnSpPr>
                      <p:cNvPr id="67" name="Gerader Verbinder 66">
                        <a:extLst>
                          <a:ext uri="{FF2B5EF4-FFF2-40B4-BE49-F238E27FC236}">
                            <a16:creationId xmlns:a16="http://schemas.microsoft.com/office/drawing/2014/main" id="{8216DF13-2556-41DB-9AE1-5333CAB3CD8F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12675" y="138677"/>
                        <a:ext cx="246714" cy="403029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7" name="Gruppieren 56">
                      <a:extLst>
                        <a:ext uri="{FF2B5EF4-FFF2-40B4-BE49-F238E27FC236}">
                          <a16:creationId xmlns:a16="http://schemas.microsoft.com/office/drawing/2014/main" id="{0924D5DF-D0EE-4B44-BE18-7189F19768D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7382" y="4334"/>
                      <a:ext cx="468534" cy="685706"/>
                      <a:chOff x="0" y="0"/>
                      <a:chExt cx="468534" cy="685706"/>
                    </a:xfrm>
                  </p:grpSpPr>
                  <p:sp>
                    <p:nvSpPr>
                      <p:cNvPr id="62" name="Ellipse 61">
                        <a:extLst>
                          <a:ext uri="{FF2B5EF4-FFF2-40B4-BE49-F238E27FC236}">
                            <a16:creationId xmlns:a16="http://schemas.microsoft.com/office/drawing/2014/main" id="{ECEF2700-50DB-4BFB-A4F4-4E28B7B78AF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541706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63" name="Ellipse 62">
                        <a:extLst>
                          <a:ext uri="{FF2B5EF4-FFF2-40B4-BE49-F238E27FC236}">
                            <a16:creationId xmlns:a16="http://schemas.microsoft.com/office/drawing/2014/main" id="{8C1625B4-97B4-4CA0-B671-555834EE18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5024" y="0"/>
                        <a:ext cx="143510" cy="14351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cxnSp>
                    <p:nvCxnSpPr>
                      <p:cNvPr id="64" name="Gerader Verbinder 63">
                        <a:extLst>
                          <a:ext uri="{FF2B5EF4-FFF2-40B4-BE49-F238E27FC236}">
                            <a16:creationId xmlns:a16="http://schemas.microsoft.com/office/drawing/2014/main" id="{EAE0DF42-943B-425B-B6DF-FE8E860A8562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12675" y="138677"/>
                        <a:ext cx="246714" cy="403029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8" name="Gruppieren 57">
                      <a:extLst>
                        <a:ext uri="{FF2B5EF4-FFF2-40B4-BE49-F238E27FC236}">
                          <a16:creationId xmlns:a16="http://schemas.microsoft.com/office/drawing/2014/main" id="{29C3D7BA-E1D2-417B-B177-224BC1EE18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25539" y="0"/>
                      <a:ext cx="468534" cy="685706"/>
                      <a:chOff x="0" y="0"/>
                      <a:chExt cx="468534" cy="685706"/>
                    </a:xfrm>
                  </p:grpSpPr>
                  <p:sp>
                    <p:nvSpPr>
                      <p:cNvPr id="59" name="Ellipse 58">
                        <a:extLst>
                          <a:ext uri="{FF2B5EF4-FFF2-40B4-BE49-F238E27FC236}">
                            <a16:creationId xmlns:a16="http://schemas.microsoft.com/office/drawing/2014/main" id="{0086A3BC-AD02-4265-93F7-053FAF43D15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541706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60" name="Ellipse 59">
                        <a:extLst>
                          <a:ext uri="{FF2B5EF4-FFF2-40B4-BE49-F238E27FC236}">
                            <a16:creationId xmlns:a16="http://schemas.microsoft.com/office/drawing/2014/main" id="{021656C0-A57D-42CA-A094-442523A1EA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5024" y="0"/>
                        <a:ext cx="143510" cy="14351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5875"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de-DE"/>
                      </a:p>
                    </p:txBody>
                  </p:sp>
                  <p:cxnSp>
                    <p:nvCxnSpPr>
                      <p:cNvPr id="61" name="Gerader Verbinder 60">
                        <a:extLst>
                          <a:ext uri="{FF2B5EF4-FFF2-40B4-BE49-F238E27FC236}">
                            <a16:creationId xmlns:a16="http://schemas.microsoft.com/office/drawing/2014/main" id="{87932EE2-542F-4456-B787-7CBB8426B4C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12675" y="138677"/>
                        <a:ext cx="246714" cy="403029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41" name="Gruppieren 40">
                    <a:extLst>
                      <a:ext uri="{FF2B5EF4-FFF2-40B4-BE49-F238E27FC236}">
                        <a16:creationId xmlns:a16="http://schemas.microsoft.com/office/drawing/2014/main" id="{26AB0140-A77C-496D-988F-32D3FEA6C6B0}"/>
                      </a:ext>
                    </a:extLst>
                  </p:cNvPr>
                  <p:cNvGrpSpPr/>
                  <p:nvPr/>
                </p:nvGrpSpPr>
                <p:grpSpPr>
                  <a:xfrm>
                    <a:off x="2171159" y="2582855"/>
                    <a:ext cx="468534" cy="685706"/>
                    <a:chOff x="0" y="0"/>
                    <a:chExt cx="468534" cy="685706"/>
                  </a:xfrm>
                </p:grpSpPr>
                <p:sp>
                  <p:nvSpPr>
                    <p:cNvPr id="50" name="Ellipse 49">
                      <a:extLst>
                        <a:ext uri="{FF2B5EF4-FFF2-40B4-BE49-F238E27FC236}">
                          <a16:creationId xmlns:a16="http://schemas.microsoft.com/office/drawing/2014/main" id="{31B39151-EE5D-473D-A122-26044F34B4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541706"/>
                      <a:ext cx="144000" cy="144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1" name="Ellipse 50">
                      <a:extLst>
                        <a:ext uri="{FF2B5EF4-FFF2-40B4-BE49-F238E27FC236}">
                          <a16:creationId xmlns:a16="http://schemas.microsoft.com/office/drawing/2014/main" id="{E7507EF9-DA2F-4924-AA98-31D02D3656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5024" y="0"/>
                      <a:ext cx="143510" cy="14351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cxnSp>
                  <p:nvCxnSpPr>
                    <p:cNvPr id="52" name="Gerader Verbinder 51">
                      <a:extLst>
                        <a:ext uri="{FF2B5EF4-FFF2-40B4-BE49-F238E27FC236}">
                          <a16:creationId xmlns:a16="http://schemas.microsoft.com/office/drawing/2014/main" id="{0DE7AB96-32D7-4965-A01F-7EBA122526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12675" y="138677"/>
                      <a:ext cx="246714" cy="403029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2" name="Gruppieren 41">
                    <a:extLst>
                      <a:ext uri="{FF2B5EF4-FFF2-40B4-BE49-F238E27FC236}">
                        <a16:creationId xmlns:a16="http://schemas.microsoft.com/office/drawing/2014/main" id="{8DC92C66-2C1E-41EC-A2F6-EF2D54D07633}"/>
                      </a:ext>
                    </a:extLst>
                  </p:cNvPr>
                  <p:cNvGrpSpPr/>
                  <p:nvPr/>
                </p:nvGrpSpPr>
                <p:grpSpPr>
                  <a:xfrm>
                    <a:off x="680383" y="2123488"/>
                    <a:ext cx="468534" cy="685706"/>
                    <a:chOff x="0" y="0"/>
                    <a:chExt cx="468534" cy="685706"/>
                  </a:xfrm>
                </p:grpSpPr>
                <p:sp>
                  <p:nvSpPr>
                    <p:cNvPr id="47" name="Ellipse 46">
                      <a:extLst>
                        <a:ext uri="{FF2B5EF4-FFF2-40B4-BE49-F238E27FC236}">
                          <a16:creationId xmlns:a16="http://schemas.microsoft.com/office/drawing/2014/main" id="{25A0F323-E4B3-486C-B0F1-0EE5BC5ABA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541706"/>
                      <a:ext cx="144000" cy="144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48" name="Ellipse 47">
                      <a:extLst>
                        <a:ext uri="{FF2B5EF4-FFF2-40B4-BE49-F238E27FC236}">
                          <a16:creationId xmlns:a16="http://schemas.microsoft.com/office/drawing/2014/main" id="{2A4CF984-52A3-4292-8D59-4A6428374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5024" y="0"/>
                      <a:ext cx="143510" cy="14351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cxnSp>
                  <p:nvCxnSpPr>
                    <p:cNvPr id="49" name="Gerader Verbinder 48">
                      <a:extLst>
                        <a:ext uri="{FF2B5EF4-FFF2-40B4-BE49-F238E27FC236}">
                          <a16:creationId xmlns:a16="http://schemas.microsoft.com/office/drawing/2014/main" id="{9EA3E26E-C64E-4892-8906-0A2E8AF372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12675" y="138677"/>
                      <a:ext cx="246714" cy="403029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Gruppieren 42">
                    <a:extLst>
                      <a:ext uri="{FF2B5EF4-FFF2-40B4-BE49-F238E27FC236}">
                        <a16:creationId xmlns:a16="http://schemas.microsoft.com/office/drawing/2014/main" id="{D5AC4E27-222E-461F-A27C-3A1DE2178083}"/>
                      </a:ext>
                    </a:extLst>
                  </p:cNvPr>
                  <p:cNvGrpSpPr/>
                  <p:nvPr/>
                </p:nvGrpSpPr>
                <p:grpSpPr>
                  <a:xfrm>
                    <a:off x="2171159" y="459367"/>
                    <a:ext cx="468534" cy="685706"/>
                    <a:chOff x="0" y="0"/>
                    <a:chExt cx="468534" cy="685706"/>
                  </a:xfrm>
                </p:grpSpPr>
                <p:sp>
                  <p:nvSpPr>
                    <p:cNvPr id="44" name="Ellipse 43">
                      <a:extLst>
                        <a:ext uri="{FF2B5EF4-FFF2-40B4-BE49-F238E27FC236}">
                          <a16:creationId xmlns:a16="http://schemas.microsoft.com/office/drawing/2014/main" id="{10D1F9A6-0C4B-450B-8F19-B7C042BD99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541706"/>
                      <a:ext cx="144000" cy="144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45" name="Ellipse 44">
                      <a:extLst>
                        <a:ext uri="{FF2B5EF4-FFF2-40B4-BE49-F238E27FC236}">
                          <a16:creationId xmlns:a16="http://schemas.microsoft.com/office/drawing/2014/main" id="{AFF645F8-1506-48EB-B690-C3511F442F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5024" y="0"/>
                      <a:ext cx="143510" cy="14351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5875"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cxnSp>
                  <p:nvCxnSpPr>
                    <p:cNvPr id="46" name="Gerader Verbinder 45">
                      <a:extLst>
                        <a:ext uri="{FF2B5EF4-FFF2-40B4-BE49-F238E27FC236}">
                          <a16:creationId xmlns:a16="http://schemas.microsoft.com/office/drawing/2014/main" id="{D0E1B9F2-C347-4301-B891-D4BDB29678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12675" y="138677"/>
                      <a:ext cx="246714" cy="403029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" name="Gruppieren 31">
                  <a:extLst>
                    <a:ext uri="{FF2B5EF4-FFF2-40B4-BE49-F238E27FC236}">
                      <a16:creationId xmlns:a16="http://schemas.microsoft.com/office/drawing/2014/main" id="{0DB25289-4BE5-4C56-ADBD-2041B803EDBF}"/>
                    </a:ext>
                  </a:extLst>
                </p:cNvPr>
                <p:cNvGrpSpPr/>
                <p:nvPr/>
              </p:nvGrpSpPr>
              <p:grpSpPr>
                <a:xfrm rot="5400000">
                  <a:off x="1064601" y="1519636"/>
                  <a:ext cx="468534" cy="685706"/>
                  <a:chOff x="0" y="0"/>
                  <a:chExt cx="468534" cy="685706"/>
                </a:xfrm>
              </p:grpSpPr>
              <p:sp>
                <p:nvSpPr>
                  <p:cNvPr id="37" name="Ellipse 36">
                    <a:extLst>
                      <a:ext uri="{FF2B5EF4-FFF2-40B4-BE49-F238E27FC236}">
                        <a16:creationId xmlns:a16="http://schemas.microsoft.com/office/drawing/2014/main" id="{A0F176E0-3C70-4307-9D09-426924395E3D}"/>
                      </a:ext>
                    </a:extLst>
                  </p:cNvPr>
                  <p:cNvSpPr/>
                  <p:nvPr/>
                </p:nvSpPr>
                <p:spPr>
                  <a:xfrm>
                    <a:off x="0" y="541706"/>
                    <a:ext cx="144000" cy="144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38" name="Ellipse 37">
                    <a:extLst>
                      <a:ext uri="{FF2B5EF4-FFF2-40B4-BE49-F238E27FC236}">
                        <a16:creationId xmlns:a16="http://schemas.microsoft.com/office/drawing/2014/main" id="{96C5B74F-886A-440E-972D-D7560569C2F3}"/>
                      </a:ext>
                    </a:extLst>
                  </p:cNvPr>
                  <p:cNvSpPr/>
                  <p:nvPr/>
                </p:nvSpPr>
                <p:spPr>
                  <a:xfrm>
                    <a:off x="325024" y="0"/>
                    <a:ext cx="143510" cy="1435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cxnSp>
                <p:nvCxnSpPr>
                  <p:cNvPr id="39" name="Gerader Verbinder 38">
                    <a:extLst>
                      <a:ext uri="{FF2B5EF4-FFF2-40B4-BE49-F238E27FC236}">
                        <a16:creationId xmlns:a16="http://schemas.microsoft.com/office/drawing/2014/main" id="{9F354920-9B20-455D-A8DA-529DF1158EC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12675" y="138677"/>
                    <a:ext cx="246714" cy="403029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uppieren 32">
                  <a:extLst>
                    <a:ext uri="{FF2B5EF4-FFF2-40B4-BE49-F238E27FC236}">
                      <a16:creationId xmlns:a16="http://schemas.microsoft.com/office/drawing/2014/main" id="{AFA1111F-767B-4AC8-86F7-C915B876F097}"/>
                    </a:ext>
                  </a:extLst>
                </p:cNvPr>
                <p:cNvGrpSpPr/>
                <p:nvPr/>
              </p:nvGrpSpPr>
              <p:grpSpPr>
                <a:xfrm rot="5400000">
                  <a:off x="1749318" y="1073270"/>
                  <a:ext cx="468534" cy="685706"/>
                  <a:chOff x="0" y="0"/>
                  <a:chExt cx="468534" cy="685706"/>
                </a:xfrm>
              </p:grpSpPr>
              <p:sp>
                <p:nvSpPr>
                  <p:cNvPr id="34" name="Ellipse 33">
                    <a:extLst>
                      <a:ext uri="{FF2B5EF4-FFF2-40B4-BE49-F238E27FC236}">
                        <a16:creationId xmlns:a16="http://schemas.microsoft.com/office/drawing/2014/main" id="{802ED211-B50A-4D14-859E-D88EE86FD656}"/>
                      </a:ext>
                    </a:extLst>
                  </p:cNvPr>
                  <p:cNvSpPr/>
                  <p:nvPr/>
                </p:nvSpPr>
                <p:spPr>
                  <a:xfrm>
                    <a:off x="0" y="541706"/>
                    <a:ext cx="144000" cy="144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35" name="Ellipse 34">
                    <a:extLst>
                      <a:ext uri="{FF2B5EF4-FFF2-40B4-BE49-F238E27FC236}">
                        <a16:creationId xmlns:a16="http://schemas.microsoft.com/office/drawing/2014/main" id="{B09B804E-EEDE-4A46-922F-A837C20361DD}"/>
                      </a:ext>
                    </a:extLst>
                  </p:cNvPr>
                  <p:cNvSpPr/>
                  <p:nvPr/>
                </p:nvSpPr>
                <p:spPr>
                  <a:xfrm>
                    <a:off x="325024" y="0"/>
                    <a:ext cx="143510" cy="1435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cxnSp>
                <p:nvCxnSpPr>
                  <p:cNvPr id="36" name="Gerader Verbinder 35">
                    <a:extLst>
                      <a:ext uri="{FF2B5EF4-FFF2-40B4-BE49-F238E27FC236}">
                        <a16:creationId xmlns:a16="http://schemas.microsoft.com/office/drawing/2014/main" id="{B3E8B574-0707-4236-9235-33178779846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12675" y="138677"/>
                    <a:ext cx="246714" cy="403029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uppieren 14">
                <a:extLst>
                  <a:ext uri="{FF2B5EF4-FFF2-40B4-BE49-F238E27FC236}">
                    <a16:creationId xmlns:a16="http://schemas.microsoft.com/office/drawing/2014/main" id="{7F538F14-9237-4BF0-9585-FD9CD37A53BE}"/>
                  </a:ext>
                </a:extLst>
              </p:cNvPr>
              <p:cNvGrpSpPr/>
              <p:nvPr/>
            </p:nvGrpSpPr>
            <p:grpSpPr>
              <a:xfrm>
                <a:off x="1404102" y="273020"/>
                <a:ext cx="468534" cy="685706"/>
                <a:chOff x="0" y="0"/>
                <a:chExt cx="468534" cy="685706"/>
              </a:xfrm>
            </p:grpSpPr>
            <p:sp>
              <p:nvSpPr>
                <p:cNvPr id="28" name="Ellipse 27">
                  <a:extLst>
                    <a:ext uri="{FF2B5EF4-FFF2-40B4-BE49-F238E27FC236}">
                      <a16:creationId xmlns:a16="http://schemas.microsoft.com/office/drawing/2014/main" id="{193A8A1C-C0D0-4EA5-9B9E-1BFD1BB48461}"/>
                    </a:ext>
                  </a:extLst>
                </p:cNvPr>
                <p:cNvSpPr/>
                <p:nvPr/>
              </p:nvSpPr>
              <p:spPr>
                <a:xfrm>
                  <a:off x="0" y="541706"/>
                  <a:ext cx="144000" cy="144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9" name="Ellipse 28">
                  <a:extLst>
                    <a:ext uri="{FF2B5EF4-FFF2-40B4-BE49-F238E27FC236}">
                      <a16:creationId xmlns:a16="http://schemas.microsoft.com/office/drawing/2014/main" id="{3738AAFA-1F77-4F59-A82E-FF4BF56A5D65}"/>
                    </a:ext>
                  </a:extLst>
                </p:cNvPr>
                <p:cNvSpPr/>
                <p:nvPr/>
              </p:nvSpPr>
              <p:spPr>
                <a:xfrm>
                  <a:off x="325024" y="0"/>
                  <a:ext cx="143510" cy="14351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30" name="Gerader Verbinder 29">
                  <a:extLst>
                    <a:ext uri="{FF2B5EF4-FFF2-40B4-BE49-F238E27FC236}">
                      <a16:creationId xmlns:a16="http://schemas.microsoft.com/office/drawing/2014/main" id="{258B1473-9DDB-43E2-A01D-CA2E825F6E57}"/>
                    </a:ext>
                  </a:extLst>
                </p:cNvPr>
                <p:cNvCxnSpPr/>
                <p:nvPr/>
              </p:nvCxnSpPr>
              <p:spPr>
                <a:xfrm flipH="1">
                  <a:off x="112675" y="138677"/>
                  <a:ext cx="246714" cy="4030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uppieren 15">
                <a:extLst>
                  <a:ext uri="{FF2B5EF4-FFF2-40B4-BE49-F238E27FC236}">
                    <a16:creationId xmlns:a16="http://schemas.microsoft.com/office/drawing/2014/main" id="{43DE0262-3403-4DC8-B23F-7F64EC0F96F7}"/>
                  </a:ext>
                </a:extLst>
              </p:cNvPr>
              <p:cNvGrpSpPr/>
              <p:nvPr/>
            </p:nvGrpSpPr>
            <p:grpSpPr>
              <a:xfrm>
                <a:off x="1408436" y="2387841"/>
                <a:ext cx="468534" cy="685706"/>
                <a:chOff x="0" y="0"/>
                <a:chExt cx="468534" cy="685706"/>
              </a:xfrm>
            </p:grpSpPr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045EDB25-2D89-4EB1-9524-7103086E1973}"/>
                    </a:ext>
                  </a:extLst>
                </p:cNvPr>
                <p:cNvSpPr/>
                <p:nvPr/>
              </p:nvSpPr>
              <p:spPr>
                <a:xfrm>
                  <a:off x="0" y="541706"/>
                  <a:ext cx="144000" cy="144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6" name="Ellipse 25">
                  <a:extLst>
                    <a:ext uri="{FF2B5EF4-FFF2-40B4-BE49-F238E27FC236}">
                      <a16:creationId xmlns:a16="http://schemas.microsoft.com/office/drawing/2014/main" id="{BF8F692D-E9AF-432E-8E02-FCD63B33CFD1}"/>
                    </a:ext>
                  </a:extLst>
                </p:cNvPr>
                <p:cNvSpPr/>
                <p:nvPr/>
              </p:nvSpPr>
              <p:spPr>
                <a:xfrm>
                  <a:off x="325024" y="0"/>
                  <a:ext cx="143510" cy="14351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27" name="Gerader Verbinder 26">
                  <a:extLst>
                    <a:ext uri="{FF2B5EF4-FFF2-40B4-BE49-F238E27FC236}">
                      <a16:creationId xmlns:a16="http://schemas.microsoft.com/office/drawing/2014/main" id="{7D8F2766-2D72-4A44-A4C6-489B69F78895}"/>
                    </a:ext>
                  </a:extLst>
                </p:cNvPr>
                <p:cNvCxnSpPr/>
                <p:nvPr/>
              </p:nvCxnSpPr>
              <p:spPr>
                <a:xfrm flipH="1">
                  <a:off x="112675" y="138677"/>
                  <a:ext cx="246714" cy="4030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pieren 16">
                <a:extLst>
                  <a:ext uri="{FF2B5EF4-FFF2-40B4-BE49-F238E27FC236}">
                    <a16:creationId xmlns:a16="http://schemas.microsoft.com/office/drawing/2014/main" id="{6167DEE7-0B9D-409A-AB1D-25D1E4546D8B}"/>
                  </a:ext>
                </a:extLst>
              </p:cNvPr>
              <p:cNvGrpSpPr/>
              <p:nvPr/>
            </p:nvGrpSpPr>
            <p:grpSpPr>
              <a:xfrm rot="6209391">
                <a:off x="2495480" y="1284610"/>
                <a:ext cx="467994" cy="685163"/>
                <a:chOff x="0" y="0"/>
                <a:chExt cx="468534" cy="685706"/>
              </a:xfrm>
            </p:grpSpPr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CD9146A8-1C1A-4CCC-A194-B4D7DACD3C83}"/>
                    </a:ext>
                  </a:extLst>
                </p:cNvPr>
                <p:cNvSpPr/>
                <p:nvPr/>
              </p:nvSpPr>
              <p:spPr>
                <a:xfrm>
                  <a:off x="0" y="541706"/>
                  <a:ext cx="144000" cy="144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3" name="Ellipse 22">
                  <a:extLst>
                    <a:ext uri="{FF2B5EF4-FFF2-40B4-BE49-F238E27FC236}">
                      <a16:creationId xmlns:a16="http://schemas.microsoft.com/office/drawing/2014/main" id="{FC625657-74ED-4983-B14B-50F40B747F46}"/>
                    </a:ext>
                  </a:extLst>
                </p:cNvPr>
                <p:cNvSpPr/>
                <p:nvPr/>
              </p:nvSpPr>
              <p:spPr>
                <a:xfrm>
                  <a:off x="325024" y="0"/>
                  <a:ext cx="143510" cy="14351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24" name="Gerader Verbinder 23">
                  <a:extLst>
                    <a:ext uri="{FF2B5EF4-FFF2-40B4-BE49-F238E27FC236}">
                      <a16:creationId xmlns:a16="http://schemas.microsoft.com/office/drawing/2014/main" id="{2A9A07B2-1D06-4CBC-A34D-0F83A48733FF}"/>
                    </a:ext>
                  </a:extLst>
                </p:cNvPr>
                <p:cNvCxnSpPr/>
                <p:nvPr/>
              </p:nvCxnSpPr>
              <p:spPr>
                <a:xfrm flipH="1">
                  <a:off x="112675" y="138677"/>
                  <a:ext cx="246714" cy="4030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ieren 17">
                <a:extLst>
                  <a:ext uri="{FF2B5EF4-FFF2-40B4-BE49-F238E27FC236}">
                    <a16:creationId xmlns:a16="http://schemas.microsoft.com/office/drawing/2014/main" id="{F5F25056-D5C8-4CF6-B158-C27C01714012}"/>
                  </a:ext>
                </a:extLst>
              </p:cNvPr>
              <p:cNvGrpSpPr/>
              <p:nvPr/>
            </p:nvGrpSpPr>
            <p:grpSpPr>
              <a:xfrm rot="6209391">
                <a:off x="332989" y="1275943"/>
                <a:ext cx="467994" cy="685163"/>
                <a:chOff x="0" y="0"/>
                <a:chExt cx="468534" cy="685706"/>
              </a:xfrm>
            </p:grpSpPr>
            <p:sp>
              <p:nvSpPr>
                <p:cNvPr id="19" name="Ellipse 18">
                  <a:extLst>
                    <a:ext uri="{FF2B5EF4-FFF2-40B4-BE49-F238E27FC236}">
                      <a16:creationId xmlns:a16="http://schemas.microsoft.com/office/drawing/2014/main" id="{6ED94370-2C70-438E-8921-E2C1D4F7C378}"/>
                    </a:ext>
                  </a:extLst>
                </p:cNvPr>
                <p:cNvSpPr/>
                <p:nvPr/>
              </p:nvSpPr>
              <p:spPr>
                <a:xfrm>
                  <a:off x="0" y="541706"/>
                  <a:ext cx="144000" cy="144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0" name="Ellipse 19">
                  <a:extLst>
                    <a:ext uri="{FF2B5EF4-FFF2-40B4-BE49-F238E27FC236}">
                      <a16:creationId xmlns:a16="http://schemas.microsoft.com/office/drawing/2014/main" id="{7BD3722B-1F2C-4AC0-A526-089BE3623787}"/>
                    </a:ext>
                  </a:extLst>
                </p:cNvPr>
                <p:cNvSpPr/>
                <p:nvPr/>
              </p:nvSpPr>
              <p:spPr>
                <a:xfrm>
                  <a:off x="325024" y="0"/>
                  <a:ext cx="143510" cy="14351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21" name="Gerader Verbinder 20">
                  <a:extLst>
                    <a:ext uri="{FF2B5EF4-FFF2-40B4-BE49-F238E27FC236}">
                      <a16:creationId xmlns:a16="http://schemas.microsoft.com/office/drawing/2014/main" id="{51437652-28FF-4859-9AB8-2226713A242C}"/>
                    </a:ext>
                  </a:extLst>
                </p:cNvPr>
                <p:cNvCxnSpPr/>
                <p:nvPr/>
              </p:nvCxnSpPr>
              <p:spPr>
                <a:xfrm flipH="1">
                  <a:off x="112675" y="138677"/>
                  <a:ext cx="246714" cy="4030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5" name="Gruppieren 104">
              <a:extLst>
                <a:ext uri="{FF2B5EF4-FFF2-40B4-BE49-F238E27FC236}">
                  <a16:creationId xmlns:a16="http://schemas.microsoft.com/office/drawing/2014/main" id="{3F278391-BDA4-4516-BB67-884438AD5EF4}"/>
                </a:ext>
              </a:extLst>
            </p:cNvPr>
            <p:cNvGrpSpPr/>
            <p:nvPr/>
          </p:nvGrpSpPr>
          <p:grpSpPr>
            <a:xfrm>
              <a:off x="5349141" y="2113432"/>
              <a:ext cx="2214245" cy="2165695"/>
              <a:chOff x="5349141" y="2113432"/>
              <a:chExt cx="2214245" cy="2165695"/>
            </a:xfrm>
          </p:grpSpPr>
          <p:grpSp>
            <p:nvGrpSpPr>
              <p:cNvPr id="99" name="Gruppieren 98">
                <a:extLst>
                  <a:ext uri="{FF2B5EF4-FFF2-40B4-BE49-F238E27FC236}">
                    <a16:creationId xmlns:a16="http://schemas.microsoft.com/office/drawing/2014/main" id="{BED9B868-680C-4E02-8A3A-2FDA2B026295}"/>
                  </a:ext>
                </a:extLst>
              </p:cNvPr>
              <p:cNvGrpSpPr/>
              <p:nvPr/>
            </p:nvGrpSpPr>
            <p:grpSpPr>
              <a:xfrm>
                <a:off x="5351469" y="2117587"/>
                <a:ext cx="2171102" cy="2161540"/>
                <a:chOff x="0" y="0"/>
                <a:chExt cx="2171102" cy="2161609"/>
              </a:xfrm>
            </p:grpSpPr>
            <p:cxnSp>
              <p:nvCxnSpPr>
                <p:cNvPr id="100" name="Gerader Verbinder 99">
                  <a:extLst>
                    <a:ext uri="{FF2B5EF4-FFF2-40B4-BE49-F238E27FC236}">
                      <a16:creationId xmlns:a16="http://schemas.microsoft.com/office/drawing/2014/main" id="{4D86A475-F880-47E4-AC92-29802D610C0D}"/>
                    </a:ext>
                  </a:extLst>
                </p:cNvPr>
                <p:cNvCxnSpPr/>
                <p:nvPr/>
              </p:nvCxnSpPr>
              <p:spPr>
                <a:xfrm>
                  <a:off x="2171102" y="0"/>
                  <a:ext cx="0" cy="2149575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Gerader Verbinder 100">
                  <a:extLst>
                    <a:ext uri="{FF2B5EF4-FFF2-40B4-BE49-F238E27FC236}">
                      <a16:creationId xmlns:a16="http://schemas.microsoft.com/office/drawing/2014/main" id="{DFBE956D-48A2-4C39-BA03-53D94F417250}"/>
                    </a:ext>
                  </a:extLst>
                </p:cNvPr>
                <p:cNvCxnSpPr/>
                <p:nvPr/>
              </p:nvCxnSpPr>
              <p:spPr>
                <a:xfrm>
                  <a:off x="11969" y="2149558"/>
                  <a:ext cx="2149265" cy="1205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r Verbinder 101">
                  <a:extLst>
                    <a:ext uri="{FF2B5EF4-FFF2-40B4-BE49-F238E27FC236}">
                      <a16:creationId xmlns:a16="http://schemas.microsoft.com/office/drawing/2014/main" id="{B93A2100-3C0A-4718-B843-A4C374A038CA}"/>
                    </a:ext>
                  </a:extLst>
                </p:cNvPr>
                <p:cNvCxnSpPr/>
                <p:nvPr/>
              </p:nvCxnSpPr>
              <p:spPr>
                <a:xfrm>
                  <a:off x="0" y="4787"/>
                  <a:ext cx="7182" cy="21446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4" name="Gerader Verbinder 103">
                <a:extLst>
                  <a:ext uri="{FF2B5EF4-FFF2-40B4-BE49-F238E27FC236}">
                    <a16:creationId xmlns:a16="http://schemas.microsoft.com/office/drawing/2014/main" id="{76751CDD-B727-490D-922C-2AAC9E811116}"/>
                  </a:ext>
                </a:extLst>
              </p:cNvPr>
              <p:cNvCxnSpPr/>
              <p:nvPr/>
            </p:nvCxnSpPr>
            <p:spPr>
              <a:xfrm>
                <a:off x="5349141" y="2113432"/>
                <a:ext cx="221424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4023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CBBA68F-632F-4F3E-9BDC-C8F34DA07D2F}"/>
              </a:ext>
            </a:extLst>
          </p:cNvPr>
          <p:cNvGrpSpPr/>
          <p:nvPr/>
        </p:nvGrpSpPr>
        <p:grpSpPr>
          <a:xfrm>
            <a:off x="4035107" y="1780223"/>
            <a:ext cx="4121785" cy="3297554"/>
            <a:chOff x="0" y="0"/>
            <a:chExt cx="4121785" cy="3297984"/>
          </a:xfrm>
        </p:grpSpPr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A46E078F-ED77-4CD9-942E-EECFB611262C}"/>
                </a:ext>
              </a:extLst>
            </p:cNvPr>
            <p:cNvGrpSpPr/>
            <p:nvPr/>
          </p:nvGrpSpPr>
          <p:grpSpPr>
            <a:xfrm>
              <a:off x="0" y="418259"/>
              <a:ext cx="4121785" cy="2879725"/>
              <a:chOff x="0" y="0"/>
              <a:chExt cx="4121785" cy="2879725"/>
            </a:xfrm>
          </p:grpSpPr>
          <p:pic>
            <p:nvPicPr>
              <p:cNvPr id="24" name="Grafik 23">
                <a:extLst>
                  <a:ext uri="{FF2B5EF4-FFF2-40B4-BE49-F238E27FC236}">
                    <a16:creationId xmlns:a16="http://schemas.microsoft.com/office/drawing/2014/main" id="{CAFB5B94-3092-4BE7-9B67-C4C883527E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121785" cy="287972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5" name="Gruppieren 24">
                <a:extLst>
                  <a:ext uri="{FF2B5EF4-FFF2-40B4-BE49-F238E27FC236}">
                    <a16:creationId xmlns:a16="http://schemas.microsoft.com/office/drawing/2014/main" id="{E987065B-A0A5-4F8C-B72F-8C7898DF3ED5}"/>
                  </a:ext>
                </a:extLst>
              </p:cNvPr>
              <p:cNvGrpSpPr/>
              <p:nvPr/>
            </p:nvGrpSpPr>
            <p:grpSpPr>
              <a:xfrm>
                <a:off x="309717" y="1667265"/>
                <a:ext cx="1209256" cy="928481"/>
                <a:chOff x="3955" y="0"/>
                <a:chExt cx="1209256" cy="928481"/>
              </a:xfrm>
            </p:grpSpPr>
            <p:sp>
              <p:nvSpPr>
                <p:cNvPr id="26" name="Freihandform: Form 25">
                  <a:extLst>
                    <a:ext uri="{FF2B5EF4-FFF2-40B4-BE49-F238E27FC236}">
                      <a16:creationId xmlns:a16="http://schemas.microsoft.com/office/drawing/2014/main" id="{44E6C1C1-D997-4BCD-A855-B7367C27D624}"/>
                    </a:ext>
                  </a:extLst>
                </p:cNvPr>
                <p:cNvSpPr/>
                <p:nvPr/>
              </p:nvSpPr>
              <p:spPr>
                <a:xfrm>
                  <a:off x="63460" y="0"/>
                  <a:ext cx="1149751" cy="801494"/>
                </a:xfrm>
                <a:custGeom>
                  <a:avLst/>
                  <a:gdLst>
                    <a:gd name="connsiteX0" fmla="*/ 1149751 w 1149751"/>
                    <a:gd name="connsiteY0" fmla="*/ 0 h 801494"/>
                    <a:gd name="connsiteX1" fmla="*/ 982448 w 1149751"/>
                    <a:gd name="connsiteY1" fmla="*/ 291339 h 801494"/>
                    <a:gd name="connsiteX2" fmla="*/ 757453 w 1149751"/>
                    <a:gd name="connsiteY2" fmla="*/ 539409 h 801494"/>
                    <a:gd name="connsiteX3" fmla="*/ 503613 w 1149751"/>
                    <a:gd name="connsiteY3" fmla="*/ 703828 h 801494"/>
                    <a:gd name="connsiteX4" fmla="*/ 65163 w 1149751"/>
                    <a:gd name="connsiteY4" fmla="*/ 790364 h 801494"/>
                    <a:gd name="connsiteX5" fmla="*/ 10357 w 1149751"/>
                    <a:gd name="connsiteY5" fmla="*/ 452873 h 8014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9751" h="801494">
                      <a:moveTo>
                        <a:pt x="1149751" y="0"/>
                      </a:moveTo>
                      <a:cubicBezTo>
                        <a:pt x="1098791" y="100718"/>
                        <a:pt x="1047831" y="201437"/>
                        <a:pt x="982448" y="291339"/>
                      </a:cubicBezTo>
                      <a:cubicBezTo>
                        <a:pt x="917065" y="381241"/>
                        <a:pt x="837259" y="470661"/>
                        <a:pt x="757453" y="539409"/>
                      </a:cubicBezTo>
                      <a:cubicBezTo>
                        <a:pt x="677647" y="608157"/>
                        <a:pt x="618995" y="662002"/>
                        <a:pt x="503613" y="703828"/>
                      </a:cubicBezTo>
                      <a:cubicBezTo>
                        <a:pt x="388231" y="745654"/>
                        <a:pt x="147372" y="832190"/>
                        <a:pt x="65163" y="790364"/>
                      </a:cubicBezTo>
                      <a:cubicBezTo>
                        <a:pt x="-17046" y="748538"/>
                        <a:pt x="-3345" y="600705"/>
                        <a:pt x="10357" y="452873"/>
                      </a:cubicBezTo>
                    </a:path>
                  </a:pathLst>
                </a:custGeom>
                <a:noFill/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" name="Rechteck 26">
                  <a:extLst>
                    <a:ext uri="{FF2B5EF4-FFF2-40B4-BE49-F238E27FC236}">
                      <a16:creationId xmlns:a16="http://schemas.microsoft.com/office/drawing/2014/main" id="{6B807C54-2D67-4198-88B0-F3541ECAE5B0}"/>
                    </a:ext>
                  </a:extLst>
                </p:cNvPr>
                <p:cNvSpPr/>
                <p:nvPr/>
              </p:nvSpPr>
              <p:spPr>
                <a:xfrm>
                  <a:off x="3955" y="440993"/>
                  <a:ext cx="101594" cy="4874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</p:grpSp>
        </p:grpSp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2D3B1FB5-3ED7-4E98-AD75-037D37BB3012}"/>
                </a:ext>
              </a:extLst>
            </p:cNvPr>
            <p:cNvGrpSpPr/>
            <p:nvPr/>
          </p:nvGrpSpPr>
          <p:grpSpPr>
            <a:xfrm>
              <a:off x="441335" y="0"/>
              <a:ext cx="3609854" cy="3033448"/>
              <a:chOff x="1724792" y="0"/>
              <a:chExt cx="3609854" cy="3033449"/>
            </a:xfrm>
          </p:grpSpPr>
          <p:grpSp>
            <p:nvGrpSpPr>
              <p:cNvPr id="14" name="Gruppieren 13">
                <a:extLst>
                  <a:ext uri="{FF2B5EF4-FFF2-40B4-BE49-F238E27FC236}">
                    <a16:creationId xmlns:a16="http://schemas.microsoft.com/office/drawing/2014/main" id="{521FF50B-D3F3-4814-BF9A-95C4E054D2FD}"/>
                  </a:ext>
                </a:extLst>
              </p:cNvPr>
              <p:cNvGrpSpPr/>
              <p:nvPr/>
            </p:nvGrpSpPr>
            <p:grpSpPr>
              <a:xfrm>
                <a:off x="1724792" y="0"/>
                <a:ext cx="3609854" cy="3033449"/>
                <a:chOff x="1724792" y="0"/>
                <a:chExt cx="3609854" cy="3033449"/>
              </a:xfrm>
            </p:grpSpPr>
            <p:grpSp>
              <p:nvGrpSpPr>
                <p:cNvPr id="16" name="Gruppieren 15">
                  <a:extLst>
                    <a:ext uri="{FF2B5EF4-FFF2-40B4-BE49-F238E27FC236}">
                      <a16:creationId xmlns:a16="http://schemas.microsoft.com/office/drawing/2014/main" id="{98AF12A9-A05E-4DDA-91B2-D809E4A67433}"/>
                    </a:ext>
                  </a:extLst>
                </p:cNvPr>
                <p:cNvGrpSpPr/>
                <p:nvPr/>
              </p:nvGrpSpPr>
              <p:grpSpPr>
                <a:xfrm>
                  <a:off x="2799497" y="0"/>
                  <a:ext cx="2535149" cy="2075530"/>
                  <a:chOff x="2799537" y="0"/>
                  <a:chExt cx="2535185" cy="2075818"/>
                </a:xfrm>
              </p:grpSpPr>
              <p:cxnSp>
                <p:nvCxnSpPr>
                  <p:cNvPr id="21" name="Gerader Verbinder 20">
                    <a:extLst>
                      <a:ext uri="{FF2B5EF4-FFF2-40B4-BE49-F238E27FC236}">
                        <a16:creationId xmlns:a16="http://schemas.microsoft.com/office/drawing/2014/main" id="{5A847B3A-FAEF-44EC-9982-7B70FAE3120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03871" y="736720"/>
                    <a:ext cx="208015" cy="1339098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Freihandform: Form 21">
                    <a:extLst>
                      <a:ext uri="{FF2B5EF4-FFF2-40B4-BE49-F238E27FC236}">
                        <a16:creationId xmlns:a16="http://schemas.microsoft.com/office/drawing/2014/main" id="{46640AC9-0893-46BD-A8A8-8FFB552454F1}"/>
                      </a:ext>
                    </a:extLst>
                  </p:cNvPr>
                  <p:cNvSpPr/>
                  <p:nvPr/>
                </p:nvSpPr>
                <p:spPr>
                  <a:xfrm>
                    <a:off x="2799537" y="30335"/>
                    <a:ext cx="2504849" cy="2041149"/>
                  </a:xfrm>
                  <a:custGeom>
                    <a:avLst/>
                    <a:gdLst>
                      <a:gd name="connsiteX0" fmla="*/ 0 w 2504849"/>
                      <a:gd name="connsiteY0" fmla="*/ 2041149 h 2041149"/>
                      <a:gd name="connsiteX1" fmla="*/ 1048743 w 2504849"/>
                      <a:gd name="connsiteY1" fmla="*/ 1707458 h 2041149"/>
                      <a:gd name="connsiteX2" fmla="*/ 1703124 w 2504849"/>
                      <a:gd name="connsiteY2" fmla="*/ 1126749 h 2041149"/>
                      <a:gd name="connsiteX3" fmla="*/ 2504849 w 2504849"/>
                      <a:gd name="connsiteY3" fmla="*/ 0 h 2041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504849" h="2041149">
                        <a:moveTo>
                          <a:pt x="0" y="2041149"/>
                        </a:moveTo>
                        <a:cubicBezTo>
                          <a:pt x="382444" y="1950503"/>
                          <a:pt x="764889" y="1859858"/>
                          <a:pt x="1048743" y="1707458"/>
                        </a:cubicBezTo>
                        <a:cubicBezTo>
                          <a:pt x="1332597" y="1555058"/>
                          <a:pt x="1460440" y="1411325"/>
                          <a:pt x="1703124" y="1126749"/>
                        </a:cubicBezTo>
                        <a:cubicBezTo>
                          <a:pt x="1945808" y="842173"/>
                          <a:pt x="2356783" y="246296"/>
                          <a:pt x="2504849" y="0"/>
                        </a:cubicBezTo>
                      </a:path>
                    </a:pathLst>
                  </a:cu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23" name="Rechteck 22">
                    <a:extLst>
                      <a:ext uri="{FF2B5EF4-FFF2-40B4-BE49-F238E27FC236}">
                        <a16:creationId xmlns:a16="http://schemas.microsoft.com/office/drawing/2014/main" id="{87FC547A-C0C8-4D73-9BB3-029DBFE76E41}"/>
                      </a:ext>
                    </a:extLst>
                  </p:cNvPr>
                  <p:cNvSpPr/>
                  <p:nvPr/>
                </p:nvSpPr>
                <p:spPr>
                  <a:xfrm>
                    <a:off x="4446324" y="0"/>
                    <a:ext cx="888398" cy="103512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</p:grpSp>
            <p:cxnSp>
              <p:nvCxnSpPr>
                <p:cNvPr id="17" name="Gerader Verbinder 16">
                  <a:extLst>
                    <a:ext uri="{FF2B5EF4-FFF2-40B4-BE49-F238E27FC236}">
                      <a16:creationId xmlns:a16="http://schemas.microsoft.com/office/drawing/2014/main" id="{0D79ACA7-46CF-47B3-82D4-3C3FBB11A968}"/>
                    </a:ext>
                  </a:extLst>
                </p:cNvPr>
                <p:cNvCxnSpPr/>
                <p:nvPr/>
              </p:nvCxnSpPr>
              <p:spPr>
                <a:xfrm>
                  <a:off x="4277312" y="1421437"/>
                  <a:ext cx="0" cy="1105080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Gerader Verbinder 17">
                  <a:extLst>
                    <a:ext uri="{FF2B5EF4-FFF2-40B4-BE49-F238E27FC236}">
                      <a16:creationId xmlns:a16="http://schemas.microsoft.com/office/drawing/2014/main" id="{586B26F9-67E9-4B67-9EF2-9D4177C657A9}"/>
                    </a:ext>
                  </a:extLst>
                </p:cNvPr>
                <p:cNvCxnSpPr/>
                <p:nvPr/>
              </p:nvCxnSpPr>
              <p:spPr>
                <a:xfrm>
                  <a:off x="4281645" y="2829873"/>
                  <a:ext cx="0" cy="203576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r Verbinder 18">
                  <a:extLst>
                    <a:ext uri="{FF2B5EF4-FFF2-40B4-BE49-F238E27FC236}">
                      <a16:creationId xmlns:a16="http://schemas.microsoft.com/office/drawing/2014/main" id="{E8AD9F20-3741-4E3C-A318-1E794B2CEFEC}"/>
                    </a:ext>
                  </a:extLst>
                </p:cNvPr>
                <p:cNvCxnSpPr/>
                <p:nvPr/>
              </p:nvCxnSpPr>
              <p:spPr>
                <a:xfrm flipH="1" flipV="1">
                  <a:off x="1724792" y="1437298"/>
                  <a:ext cx="2548186" cy="4334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Ellipse 19">
                  <a:extLst>
                    <a:ext uri="{FF2B5EF4-FFF2-40B4-BE49-F238E27FC236}">
                      <a16:creationId xmlns:a16="http://schemas.microsoft.com/office/drawing/2014/main" id="{9D852DA0-B1A8-4844-97CE-7A60D7199BF9}"/>
                    </a:ext>
                  </a:extLst>
                </p:cNvPr>
                <p:cNvSpPr/>
                <p:nvPr/>
              </p:nvSpPr>
              <p:spPr>
                <a:xfrm>
                  <a:off x="4232995" y="1403681"/>
                  <a:ext cx="79200" cy="792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15" name="Textfeld 2062">
                <a:extLst>
                  <a:ext uri="{FF2B5EF4-FFF2-40B4-BE49-F238E27FC236}">
                    <a16:creationId xmlns:a16="http://schemas.microsoft.com/office/drawing/2014/main" id="{5ED2C28D-9BB4-4C59-B5DD-5E5CF7F4DCA5}"/>
                  </a:ext>
                </a:extLst>
              </p:cNvPr>
              <p:cNvSpPr txBox="1"/>
              <p:nvPr/>
            </p:nvSpPr>
            <p:spPr>
              <a:xfrm>
                <a:off x="4298893" y="1486698"/>
                <a:ext cx="1035742" cy="300538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DE" sz="90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(20°C; 59 bar)</a:t>
                </a:r>
                <a:endParaRPr lang="de-DE" sz="1200"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070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FBCFF1C-50BD-4C7F-892B-F0CEF897CA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2" y="1989137"/>
            <a:ext cx="2314575" cy="28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220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Breitbild</PresentationFormat>
  <Paragraphs>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bt705816</dc:creator>
  <cp:lastModifiedBy>bt705816</cp:lastModifiedBy>
  <cp:revision>1</cp:revision>
  <dcterms:created xsi:type="dcterms:W3CDTF">2020-08-13T08:35:00Z</dcterms:created>
  <dcterms:modified xsi:type="dcterms:W3CDTF">2020-08-13T08:39:28Z</dcterms:modified>
</cp:coreProperties>
</file>