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09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54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12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69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81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69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94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497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97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44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48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D7A53-E164-441A-80C9-D699F736E2EA}" type="datetimeFigureOut">
              <a:rPr lang="de-DE" smtClean="0"/>
              <a:t>13.08.2014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67380-69A4-4201-930C-3BD6661A46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96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>
            <a:grpSpLocks noChangeAspect="1"/>
          </p:cNvGrpSpPr>
          <p:nvPr/>
        </p:nvGrpSpPr>
        <p:grpSpPr>
          <a:xfrm>
            <a:off x="251519" y="4423021"/>
            <a:ext cx="8640000" cy="1094211"/>
            <a:chOff x="-1587957" y="3933056"/>
            <a:chExt cx="7960157" cy="1008112"/>
          </a:xfrm>
        </p:grpSpPr>
        <p:cxnSp>
          <p:nvCxnSpPr>
            <p:cNvPr id="5" name="Gerade Verbindung 20"/>
            <p:cNvCxnSpPr/>
            <p:nvPr/>
          </p:nvCxnSpPr>
          <p:spPr>
            <a:xfrm flipV="1">
              <a:off x="-1587957" y="4437112"/>
              <a:ext cx="7960157" cy="45823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6" name="Flussdiagramm: Verbindungsstelle 5"/>
            <p:cNvSpPr/>
            <p:nvPr/>
          </p:nvSpPr>
          <p:spPr>
            <a:xfrm>
              <a:off x="-1404664" y="3933056"/>
              <a:ext cx="1008112" cy="1008112"/>
            </a:xfrm>
            <a:prstGeom prst="flowChartConnector">
              <a:avLst/>
            </a:prstGeom>
            <a:solidFill>
              <a:srgbClr val="EEECE1"/>
            </a:solidFill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Gly</a:t>
              </a:r>
              <a:endParaRPr kumimoji="0" lang="de-DE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lussdiagramm: Verbindungsstelle 6"/>
            <p:cNvSpPr/>
            <p:nvPr/>
          </p:nvSpPr>
          <p:spPr>
            <a:xfrm>
              <a:off x="-304905" y="3933056"/>
              <a:ext cx="1008112" cy="1008112"/>
            </a:xfrm>
            <a:prstGeom prst="flowChartConnector">
              <a:avLst/>
            </a:prstGeom>
            <a:solidFill>
              <a:srgbClr val="EEECE1"/>
            </a:solidFill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Glu</a:t>
              </a:r>
              <a:endParaRPr kumimoji="0" lang="de-DE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lussdiagramm: Verbindungsstelle 7"/>
            <p:cNvSpPr/>
            <p:nvPr/>
          </p:nvSpPr>
          <p:spPr>
            <a:xfrm>
              <a:off x="794853" y="3933056"/>
              <a:ext cx="1008112" cy="1008112"/>
            </a:xfrm>
            <a:prstGeom prst="flowChartConnector">
              <a:avLst/>
            </a:prstGeom>
            <a:solidFill>
              <a:srgbClr val="EEECE1"/>
            </a:solidFill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Phe</a:t>
              </a:r>
              <a:endParaRPr kumimoji="0" lang="de-DE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Flussdiagramm: Verbindungsstelle 8"/>
            <p:cNvSpPr/>
            <p:nvPr/>
          </p:nvSpPr>
          <p:spPr>
            <a:xfrm>
              <a:off x="1894612" y="3933056"/>
              <a:ext cx="1008112" cy="1008112"/>
            </a:xfrm>
            <a:prstGeom prst="flowChartConnector">
              <a:avLst/>
            </a:prstGeom>
            <a:solidFill>
              <a:srgbClr val="EEECE1"/>
            </a:solidFill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</a:t>
              </a:r>
              <a:endParaRPr kumimoji="0" lang="de-DE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lussdiagramm: Verbindungsstelle 9"/>
            <p:cNvSpPr/>
            <p:nvPr/>
          </p:nvSpPr>
          <p:spPr>
            <a:xfrm>
              <a:off x="2994370" y="3933056"/>
              <a:ext cx="1008112" cy="1008112"/>
            </a:xfrm>
            <a:prstGeom prst="flowChartConnector">
              <a:avLst/>
            </a:prstGeom>
            <a:solidFill>
              <a:srgbClr val="EEECE1"/>
            </a:solidFill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Gly</a:t>
              </a: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Flussdiagramm: Verbindungsstelle 10"/>
            <p:cNvSpPr/>
            <p:nvPr/>
          </p:nvSpPr>
          <p:spPr>
            <a:xfrm>
              <a:off x="4094129" y="3933056"/>
              <a:ext cx="1008112" cy="1008112"/>
            </a:xfrm>
            <a:prstGeom prst="flowChartConnector">
              <a:avLst/>
            </a:prstGeom>
            <a:solidFill>
              <a:srgbClr val="EEECE1"/>
            </a:solidFill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</a:t>
              </a:r>
              <a:endParaRPr kumimoji="0" lang="de-DE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Flussdiagramm: Verbindungsstelle 11"/>
            <p:cNvSpPr/>
            <p:nvPr/>
          </p:nvSpPr>
          <p:spPr>
            <a:xfrm>
              <a:off x="5193887" y="3933056"/>
              <a:ext cx="1008112" cy="1008112"/>
            </a:xfrm>
            <a:prstGeom prst="flowChartConnector">
              <a:avLst/>
            </a:prstGeom>
            <a:solidFill>
              <a:srgbClr val="EEECE1"/>
            </a:solidFill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Tyr</a:t>
              </a:r>
              <a:endParaRPr kumimoji="0" lang="de-DE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859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91761" y="1479931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r>
              <a:rPr lang="de-DE" b="1" dirty="0" smtClean="0"/>
              <a:t>1									 152</a:t>
            </a:r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r>
              <a:rPr lang="de-DE" b="1" dirty="0" smtClean="0"/>
              <a:t>			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2281473" y="2962270"/>
            <a:ext cx="1475715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3954856" y="2962270"/>
            <a:ext cx="227846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4367154" y="2962270"/>
            <a:ext cx="367807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5033338" y="2962270"/>
            <a:ext cx="271994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5513559" y="2962270"/>
            <a:ext cx="226145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6038081" y="2962270"/>
            <a:ext cx="199758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6364586" y="2962270"/>
            <a:ext cx="244443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6930535" y="2962270"/>
            <a:ext cx="76848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/>
          <p:cNvSpPr/>
          <p:nvPr/>
        </p:nvSpPr>
        <p:spPr>
          <a:xfrm>
            <a:off x="7219857" y="2962269"/>
            <a:ext cx="85901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7786314" y="2962269"/>
            <a:ext cx="103622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7996735" y="2962269"/>
            <a:ext cx="106115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8526463" y="2962268"/>
            <a:ext cx="327826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9122983" y="2962268"/>
            <a:ext cx="97300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9390280" y="2958387"/>
            <a:ext cx="47790" cy="540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6236859" y="2959100"/>
            <a:ext cx="157592" cy="540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8852571" y="2958388"/>
            <a:ext cx="286588" cy="540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3731045" y="2961019"/>
            <a:ext cx="246538" cy="540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173351" y="2958388"/>
            <a:ext cx="204339" cy="540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711832" y="2957773"/>
            <a:ext cx="336897" cy="540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5285912" y="2957772"/>
            <a:ext cx="247924" cy="540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5734635" y="2959101"/>
            <a:ext cx="329615" cy="540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05173" y="2962270"/>
            <a:ext cx="326575" cy="540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6987316" y="2957772"/>
            <a:ext cx="250319" cy="540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7304154" y="2957772"/>
            <a:ext cx="486531" cy="540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/>
          <p:cNvSpPr/>
          <p:nvPr/>
        </p:nvSpPr>
        <p:spPr>
          <a:xfrm>
            <a:off x="7873866" y="2957772"/>
            <a:ext cx="152784" cy="540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/>
          <p:cNvSpPr/>
          <p:nvPr/>
        </p:nvSpPr>
        <p:spPr>
          <a:xfrm>
            <a:off x="8096344" y="2959101"/>
            <a:ext cx="439389" cy="540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/>
          <p:cNvSpPr/>
          <p:nvPr/>
        </p:nvSpPr>
        <p:spPr>
          <a:xfrm>
            <a:off x="9208853" y="2961563"/>
            <a:ext cx="188733" cy="540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339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13"/>
          <p:cNvCxnSpPr>
            <a:stCxn id="12" idx="0"/>
            <a:endCxn id="6" idx="3"/>
          </p:cNvCxnSpPr>
          <p:nvPr/>
        </p:nvCxnSpPr>
        <p:spPr>
          <a:xfrm>
            <a:off x="3491880" y="4185084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3779912" y="3429000"/>
            <a:ext cx="2736304" cy="1152128"/>
            <a:chOff x="2195736" y="2996952"/>
            <a:chExt cx="2736304" cy="1152128"/>
          </a:xfrm>
        </p:grpSpPr>
        <p:sp>
          <p:nvSpPr>
            <p:cNvPr id="6" name="Sechseck 5"/>
            <p:cNvSpPr/>
            <p:nvPr/>
          </p:nvSpPr>
          <p:spPr>
            <a:xfrm>
              <a:off x="2195736" y="3356992"/>
              <a:ext cx="1224136" cy="792088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Sechseck 6"/>
            <p:cNvSpPr/>
            <p:nvPr/>
          </p:nvSpPr>
          <p:spPr>
            <a:xfrm>
              <a:off x="3707904" y="3356992"/>
              <a:ext cx="1224136" cy="792088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 Verbindung 17"/>
            <p:cNvCxnSpPr>
              <a:stCxn id="6" idx="0"/>
              <a:endCxn id="7" idx="3"/>
            </p:cNvCxnSpPr>
            <p:nvPr/>
          </p:nvCxnSpPr>
          <p:spPr>
            <a:xfrm>
              <a:off x="3419872" y="3753036"/>
              <a:ext cx="28803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18"/>
            <p:cNvCxnSpPr>
              <a:stCxn id="7" idx="4"/>
            </p:cNvCxnSpPr>
            <p:nvPr/>
          </p:nvCxnSpPr>
          <p:spPr>
            <a:xfrm flipV="1">
              <a:off x="3905926" y="2996952"/>
              <a:ext cx="18002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  <a:scene3d>
              <a:camera prst="orthographicFront">
                <a:rot lat="0" lon="0" rev="3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19"/>
            <p:cNvCxnSpPr/>
            <p:nvPr/>
          </p:nvCxnSpPr>
          <p:spPr>
            <a:xfrm flipV="1">
              <a:off x="2411760" y="2996952"/>
              <a:ext cx="18002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  <a:scene3d>
              <a:camera prst="orthographicFront">
                <a:rot lat="0" lon="0" rev="3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ieren 10"/>
          <p:cNvGrpSpPr/>
          <p:nvPr/>
        </p:nvGrpSpPr>
        <p:grpSpPr>
          <a:xfrm>
            <a:off x="2267744" y="3429000"/>
            <a:ext cx="1224136" cy="1152128"/>
            <a:chOff x="683568" y="2996952"/>
            <a:chExt cx="1224136" cy="1152128"/>
          </a:xfrm>
        </p:grpSpPr>
        <p:sp>
          <p:nvSpPr>
            <p:cNvPr id="12" name="Sechseck 11"/>
            <p:cNvSpPr/>
            <p:nvPr/>
          </p:nvSpPr>
          <p:spPr>
            <a:xfrm>
              <a:off x="683568" y="3356992"/>
              <a:ext cx="1224136" cy="792088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" name="Gerade Verbindung 29"/>
            <p:cNvCxnSpPr/>
            <p:nvPr/>
          </p:nvCxnSpPr>
          <p:spPr>
            <a:xfrm flipV="1">
              <a:off x="899592" y="2996952"/>
              <a:ext cx="18002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  <a:scene3d>
              <a:camera prst="orthographicFront">
                <a:rot lat="0" lon="0" rev="3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ieren 13"/>
          <p:cNvGrpSpPr/>
          <p:nvPr/>
        </p:nvGrpSpPr>
        <p:grpSpPr>
          <a:xfrm>
            <a:off x="755576" y="3429000"/>
            <a:ext cx="1224136" cy="1152128"/>
            <a:chOff x="683568" y="2996952"/>
            <a:chExt cx="1224136" cy="1152128"/>
          </a:xfrm>
        </p:grpSpPr>
        <p:sp>
          <p:nvSpPr>
            <p:cNvPr id="15" name="Sechseck 14"/>
            <p:cNvSpPr/>
            <p:nvPr/>
          </p:nvSpPr>
          <p:spPr>
            <a:xfrm>
              <a:off x="683568" y="3356992"/>
              <a:ext cx="1224136" cy="792088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" name="Gerade Verbindung 32"/>
            <p:cNvCxnSpPr/>
            <p:nvPr/>
          </p:nvCxnSpPr>
          <p:spPr>
            <a:xfrm flipV="1">
              <a:off x="899592" y="2996952"/>
              <a:ext cx="18002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  <a:scene3d>
              <a:camera prst="orthographicFront">
                <a:rot lat="0" lon="0" rev="3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6"/>
          <p:cNvGrpSpPr/>
          <p:nvPr/>
        </p:nvGrpSpPr>
        <p:grpSpPr>
          <a:xfrm>
            <a:off x="6804248" y="3429000"/>
            <a:ext cx="1224136" cy="1152128"/>
            <a:chOff x="683568" y="2996952"/>
            <a:chExt cx="1224136" cy="1152128"/>
          </a:xfrm>
        </p:grpSpPr>
        <p:sp>
          <p:nvSpPr>
            <p:cNvPr id="18" name="Sechseck 17"/>
            <p:cNvSpPr/>
            <p:nvPr/>
          </p:nvSpPr>
          <p:spPr>
            <a:xfrm>
              <a:off x="683568" y="3356992"/>
              <a:ext cx="1224136" cy="792088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" name="Gerade Verbindung 36"/>
            <p:cNvCxnSpPr/>
            <p:nvPr/>
          </p:nvCxnSpPr>
          <p:spPr>
            <a:xfrm flipV="1">
              <a:off x="899592" y="2996952"/>
              <a:ext cx="18002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  <a:scene3d>
              <a:camera prst="orthographicFront">
                <a:rot lat="0" lon="0" rev="3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Gerade Verbindung 6"/>
          <p:cNvCxnSpPr>
            <a:stCxn id="15" idx="0"/>
            <a:endCxn id="12" idx="3"/>
          </p:cNvCxnSpPr>
          <p:nvPr/>
        </p:nvCxnSpPr>
        <p:spPr>
          <a:xfrm>
            <a:off x="1979712" y="4185084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8"/>
          <p:cNvCxnSpPr>
            <a:stCxn id="7" idx="0"/>
            <a:endCxn id="18" idx="3"/>
          </p:cNvCxnSpPr>
          <p:nvPr/>
        </p:nvCxnSpPr>
        <p:spPr>
          <a:xfrm>
            <a:off x="6516216" y="4185084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>
            <a:spLocks noChangeAspect="1"/>
          </p:cNvSpPr>
          <p:nvPr/>
        </p:nvSpPr>
        <p:spPr>
          <a:xfrm>
            <a:off x="1625601" y="3701141"/>
            <a:ext cx="220618" cy="25545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>
            <a:spLocks noChangeAspect="1"/>
          </p:cNvSpPr>
          <p:nvPr/>
        </p:nvSpPr>
        <p:spPr>
          <a:xfrm>
            <a:off x="3140052" y="3701141"/>
            <a:ext cx="220618" cy="25545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>
            <a:spLocks noChangeAspect="1"/>
          </p:cNvSpPr>
          <p:nvPr/>
        </p:nvSpPr>
        <p:spPr>
          <a:xfrm>
            <a:off x="4661751" y="3701141"/>
            <a:ext cx="220618" cy="25545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>
            <a:spLocks noChangeAspect="1"/>
          </p:cNvSpPr>
          <p:nvPr/>
        </p:nvSpPr>
        <p:spPr>
          <a:xfrm>
            <a:off x="6163983" y="3708401"/>
            <a:ext cx="220618" cy="25545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>
            <a:spLocks noChangeAspect="1"/>
          </p:cNvSpPr>
          <p:nvPr/>
        </p:nvSpPr>
        <p:spPr>
          <a:xfrm>
            <a:off x="7680727" y="3715661"/>
            <a:ext cx="220618" cy="25545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00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Breitbild</PresentationFormat>
  <Paragraphs>13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Dietzel</dc:creator>
  <cp:lastModifiedBy>Susanne Dietzel</cp:lastModifiedBy>
  <cp:revision>6</cp:revision>
  <dcterms:created xsi:type="dcterms:W3CDTF">2014-08-13T12:18:06Z</dcterms:created>
  <dcterms:modified xsi:type="dcterms:W3CDTF">2014-08-13T13:13:34Z</dcterms:modified>
</cp:coreProperties>
</file>