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108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86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977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42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030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38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07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43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649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3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35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63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74CB-A984-4973-A0EB-756F2A38344C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D6929-9A28-4E18-A9CC-3574C0D9E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57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589FF9D-AF6D-4896-8694-E4F7843B3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097" y="753427"/>
            <a:ext cx="2161274" cy="1527300"/>
          </a:xfrm>
          <a:prstGeom prst="rect">
            <a:avLst/>
          </a:prstGeom>
        </p:spPr>
      </p:pic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1730F709-D19E-4A93-BA5B-FF21CA57540C}"/>
              </a:ext>
            </a:extLst>
          </p:cNvPr>
          <p:cNvGrpSpPr/>
          <p:nvPr/>
        </p:nvGrpSpPr>
        <p:grpSpPr>
          <a:xfrm>
            <a:off x="1829857" y="1147745"/>
            <a:ext cx="5715240" cy="3582309"/>
            <a:chOff x="1829857" y="1147745"/>
            <a:chExt cx="5715240" cy="3582309"/>
          </a:xfrm>
        </p:grpSpPr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8420525E-36BA-484E-8ABB-4F924BDFE318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2326949" y="1332411"/>
              <a:ext cx="0" cy="28128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84518ECF-5674-4C2D-920B-85D70C96A565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2325189" y="1332411"/>
              <a:ext cx="34747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5B9FD108-1397-445B-8067-34E73D621854}"/>
                </a:ext>
              </a:extLst>
            </p:cNvPr>
            <p:cNvSpPr/>
            <p:nvPr/>
          </p:nvSpPr>
          <p:spPr>
            <a:xfrm>
              <a:off x="2499360" y="1654629"/>
              <a:ext cx="2882537" cy="1966504"/>
            </a:xfrm>
            <a:custGeom>
              <a:avLst/>
              <a:gdLst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2484 h 2219541"/>
                <a:gd name="connsiteX1" fmla="*/ 736283 w 2882537"/>
                <a:gd name="connsiteY1" fmla="*/ 585614 h 2219541"/>
                <a:gd name="connsiteX2" fmla="*/ 1105989 w 2882537"/>
                <a:gd name="connsiteY2" fmla="*/ 51262 h 2219541"/>
                <a:gd name="connsiteX3" fmla="*/ 2238103 w 2882537"/>
                <a:gd name="connsiteY3" fmla="*/ 2036816 h 2219541"/>
                <a:gd name="connsiteX4" fmla="*/ 2882537 w 2882537"/>
                <a:gd name="connsiteY4" fmla="*/ 2010690 h 2219541"/>
                <a:gd name="connsiteX0" fmla="*/ 0 w 2882537"/>
                <a:gd name="connsiteY0" fmla="*/ 585884 h 2222941"/>
                <a:gd name="connsiteX1" fmla="*/ 736283 w 2882537"/>
                <a:gd name="connsiteY1" fmla="*/ 589014 h 2222941"/>
                <a:gd name="connsiteX2" fmla="*/ 1105989 w 2882537"/>
                <a:gd name="connsiteY2" fmla="*/ 54662 h 2222941"/>
                <a:gd name="connsiteX3" fmla="*/ 2238103 w 2882537"/>
                <a:gd name="connsiteY3" fmla="*/ 2040216 h 2222941"/>
                <a:gd name="connsiteX4" fmla="*/ 2882537 w 2882537"/>
                <a:gd name="connsiteY4" fmla="*/ 2014090 h 2222941"/>
                <a:gd name="connsiteX0" fmla="*/ 0 w 2882537"/>
                <a:gd name="connsiteY0" fmla="*/ 585884 h 2222941"/>
                <a:gd name="connsiteX1" fmla="*/ 736283 w 2882537"/>
                <a:gd name="connsiteY1" fmla="*/ 589014 h 2222941"/>
                <a:gd name="connsiteX2" fmla="*/ 1105989 w 2882537"/>
                <a:gd name="connsiteY2" fmla="*/ 54662 h 2222941"/>
                <a:gd name="connsiteX3" fmla="*/ 2238103 w 2882537"/>
                <a:gd name="connsiteY3" fmla="*/ 2040216 h 2222941"/>
                <a:gd name="connsiteX4" fmla="*/ 2882537 w 2882537"/>
                <a:gd name="connsiteY4" fmla="*/ 2014090 h 2222941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08693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08693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23274"/>
                <a:gd name="connsiteX1" fmla="*/ 736283 w 2882537"/>
                <a:gd name="connsiteY1" fmla="*/ 534352 h 2123274"/>
                <a:gd name="connsiteX2" fmla="*/ 1086939 w 2882537"/>
                <a:gd name="connsiteY2" fmla="*/ 0 h 2123274"/>
                <a:gd name="connsiteX3" fmla="*/ 2238103 w 2882537"/>
                <a:gd name="connsiteY3" fmla="*/ 1985554 h 2123274"/>
                <a:gd name="connsiteX4" fmla="*/ 2882537 w 2882537"/>
                <a:gd name="connsiteY4" fmla="*/ 1959428 h 2123274"/>
                <a:gd name="connsiteX0" fmla="*/ 0 w 2882537"/>
                <a:gd name="connsiteY0" fmla="*/ 531222 h 1985554"/>
                <a:gd name="connsiteX1" fmla="*/ 736283 w 2882537"/>
                <a:gd name="connsiteY1" fmla="*/ 534352 h 1985554"/>
                <a:gd name="connsiteX2" fmla="*/ 1086939 w 2882537"/>
                <a:gd name="connsiteY2" fmla="*/ 0 h 1985554"/>
                <a:gd name="connsiteX3" fmla="*/ 2238103 w 2882537"/>
                <a:gd name="connsiteY3" fmla="*/ 1985554 h 1985554"/>
                <a:gd name="connsiteX4" fmla="*/ 2882537 w 2882537"/>
                <a:gd name="connsiteY4" fmla="*/ 1959428 h 1985554"/>
                <a:gd name="connsiteX0" fmla="*/ 0 w 2882537"/>
                <a:gd name="connsiteY0" fmla="*/ 531222 h 1966504"/>
                <a:gd name="connsiteX1" fmla="*/ 736283 w 2882537"/>
                <a:gd name="connsiteY1" fmla="*/ 534352 h 1966504"/>
                <a:gd name="connsiteX2" fmla="*/ 1086939 w 2882537"/>
                <a:gd name="connsiteY2" fmla="*/ 0 h 1966504"/>
                <a:gd name="connsiteX3" fmla="*/ 2223816 w 2882537"/>
                <a:gd name="connsiteY3" fmla="*/ 1966504 h 1966504"/>
                <a:gd name="connsiteX4" fmla="*/ 2882537 w 2882537"/>
                <a:gd name="connsiteY4" fmla="*/ 1959428 h 1966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2537" h="1966504">
                  <a:moveTo>
                    <a:pt x="0" y="531222"/>
                  </a:moveTo>
                  <a:cubicBezTo>
                    <a:pt x="287881" y="541337"/>
                    <a:pt x="437652" y="541927"/>
                    <a:pt x="736283" y="534352"/>
                  </a:cubicBezTo>
                  <a:cubicBezTo>
                    <a:pt x="896802" y="388665"/>
                    <a:pt x="941411" y="239145"/>
                    <a:pt x="1086939" y="0"/>
                  </a:cubicBezTo>
                  <a:cubicBezTo>
                    <a:pt x="1303904" y="470467"/>
                    <a:pt x="1580062" y="1778046"/>
                    <a:pt x="2223816" y="1966504"/>
                  </a:cubicBezTo>
                  <a:cubicBezTo>
                    <a:pt x="2567532" y="1950175"/>
                    <a:pt x="2632165" y="1954801"/>
                    <a:pt x="2882537" y="195942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8C8ECECE-5987-4FCE-8D14-18D97862995F}"/>
                </a:ext>
              </a:extLst>
            </p:cNvPr>
            <p:cNvSpPr txBox="1"/>
            <p:nvPr/>
          </p:nvSpPr>
          <p:spPr>
            <a:xfrm>
              <a:off x="1829857" y="4145279"/>
              <a:ext cx="9941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Optische</a:t>
              </a:r>
            </a:p>
            <a:p>
              <a:r>
                <a:rPr lang="de-DE" sz="1600" dirty="0"/>
                <a:t>Dichte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41A189E-D810-4754-8C17-E9E951D58EBB}"/>
                </a:ext>
              </a:extLst>
            </p:cNvPr>
            <p:cNvSpPr txBox="1"/>
            <p:nvPr/>
          </p:nvSpPr>
          <p:spPr>
            <a:xfrm>
              <a:off x="5799909" y="1147745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t</a:t>
              </a:r>
            </a:p>
          </p:txBody>
        </p: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30626C9E-0C82-41B2-960F-353F23BE2A33}"/>
                </a:ext>
              </a:extLst>
            </p:cNvPr>
            <p:cNvCxnSpPr/>
            <p:nvPr/>
          </p:nvCxnSpPr>
          <p:spPr>
            <a:xfrm>
              <a:off x="3161211" y="1517077"/>
              <a:ext cx="0" cy="524146"/>
            </a:xfrm>
            <a:prstGeom prst="straightConnector1">
              <a:avLst/>
            </a:prstGeom>
            <a:ln w="2540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>
              <a:extLst>
                <a:ext uri="{FF2B5EF4-FFF2-40B4-BE49-F238E27FC236}">
                  <a16:creationId xmlns:a16="http://schemas.microsoft.com/office/drawing/2014/main" id="{179B5902-5D46-42DB-A26D-41595421F07C}"/>
                </a:ext>
              </a:extLst>
            </p:cNvPr>
            <p:cNvCxnSpPr>
              <a:cxnSpLocks/>
              <a:stCxn id="20" idx="1"/>
            </p:cNvCxnSpPr>
            <p:nvPr/>
          </p:nvCxnSpPr>
          <p:spPr>
            <a:xfrm flipH="1">
              <a:off x="4062550" y="1823906"/>
              <a:ext cx="114517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58D00F82-0C00-425B-AAF4-82196A764BCE}"/>
                </a:ext>
              </a:extLst>
            </p:cNvPr>
            <p:cNvSpPr txBox="1"/>
            <p:nvPr/>
          </p:nvSpPr>
          <p:spPr>
            <a:xfrm>
              <a:off x="5207726" y="1654629"/>
              <a:ext cx="19061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Form-Veränderung</a:t>
              </a:r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91FEB717-A8B2-4BCB-BB3E-932D60D5A1C4}"/>
                </a:ext>
              </a:extLst>
            </p:cNvPr>
            <p:cNvSpPr txBox="1"/>
            <p:nvPr/>
          </p:nvSpPr>
          <p:spPr>
            <a:xfrm>
              <a:off x="5207726" y="2987040"/>
              <a:ext cx="23373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irreversible Aggregation</a:t>
              </a:r>
            </a:p>
          </p:txBody>
        </p:sp>
        <p:cxnSp>
          <p:nvCxnSpPr>
            <p:cNvPr id="24" name="Gerade Verbindung mit Pfeil 23">
              <a:extLst>
                <a:ext uri="{FF2B5EF4-FFF2-40B4-BE49-F238E27FC236}">
                  <a16:creationId xmlns:a16="http://schemas.microsoft.com/office/drawing/2014/main" id="{5DD22B3F-0F20-4BB6-B00F-28A7CDFA6EA8}"/>
                </a:ext>
              </a:extLst>
            </p:cNvPr>
            <p:cNvCxnSpPr>
              <a:stCxn id="22" idx="1"/>
            </p:cNvCxnSpPr>
            <p:nvPr/>
          </p:nvCxnSpPr>
          <p:spPr>
            <a:xfrm flipH="1">
              <a:off x="4493624" y="3156317"/>
              <a:ext cx="71410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139D8D6C-2D56-4C01-B7C9-308DCCBAB5ED}"/>
                </a:ext>
              </a:extLst>
            </p:cNvPr>
            <p:cNvGrpSpPr/>
            <p:nvPr/>
          </p:nvGrpSpPr>
          <p:grpSpPr>
            <a:xfrm>
              <a:off x="3130135" y="3847848"/>
              <a:ext cx="1864827" cy="589818"/>
              <a:chOff x="2842841" y="4864818"/>
              <a:chExt cx="1864827" cy="589818"/>
            </a:xfrm>
          </p:grpSpPr>
          <p:cxnSp>
            <p:nvCxnSpPr>
              <p:cNvPr id="26" name="Gerade Verbindung mit Pfeil 25">
                <a:extLst>
                  <a:ext uri="{FF2B5EF4-FFF2-40B4-BE49-F238E27FC236}">
                    <a16:creationId xmlns:a16="http://schemas.microsoft.com/office/drawing/2014/main" id="{F389F3D3-B277-4907-A58D-6D3C7B434C49}"/>
                  </a:ext>
                </a:extLst>
              </p:cNvPr>
              <p:cNvCxnSpPr/>
              <p:nvPr/>
            </p:nvCxnSpPr>
            <p:spPr>
              <a:xfrm>
                <a:off x="2842841" y="4864818"/>
                <a:ext cx="0" cy="589818"/>
              </a:xfrm>
              <a:prstGeom prst="straightConnector1">
                <a:avLst/>
              </a:prstGeom>
              <a:ln w="25400"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77AD41C0-3426-4506-8ED0-8639043BD955}"/>
                  </a:ext>
                </a:extLst>
              </p:cNvPr>
              <p:cNvSpPr txBox="1"/>
              <p:nvPr/>
            </p:nvSpPr>
            <p:spPr>
              <a:xfrm>
                <a:off x="2859213" y="4948650"/>
                <a:ext cx="18484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600" dirty="0"/>
                  <a:t>: Zugabe von ADB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3322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42D84EB5-D9F1-43DB-95EB-4116F3E40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983" y="74002"/>
            <a:ext cx="2838088" cy="2147486"/>
          </a:xfrm>
          <a:prstGeom prst="rect">
            <a:avLst/>
          </a:prstGeom>
        </p:spPr>
      </p:pic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8420525E-36BA-484E-8ABB-4F924BDFE318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2326949" y="1332411"/>
            <a:ext cx="0" cy="28128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84518ECF-5674-4C2D-920B-85D70C96A565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325189" y="1332411"/>
            <a:ext cx="347472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5B9FD108-1397-445B-8067-34E73D621854}"/>
              </a:ext>
            </a:extLst>
          </p:cNvPr>
          <p:cNvSpPr/>
          <p:nvPr/>
        </p:nvSpPr>
        <p:spPr>
          <a:xfrm>
            <a:off x="2651760" y="1664155"/>
            <a:ext cx="2838087" cy="673087"/>
          </a:xfrm>
          <a:custGeom>
            <a:avLst/>
            <a:gdLst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2484 h 2219541"/>
              <a:gd name="connsiteX1" fmla="*/ 736283 w 2882537"/>
              <a:gd name="connsiteY1" fmla="*/ 585614 h 2219541"/>
              <a:gd name="connsiteX2" fmla="*/ 1105989 w 2882537"/>
              <a:gd name="connsiteY2" fmla="*/ 51262 h 2219541"/>
              <a:gd name="connsiteX3" fmla="*/ 2238103 w 2882537"/>
              <a:gd name="connsiteY3" fmla="*/ 2036816 h 2219541"/>
              <a:gd name="connsiteX4" fmla="*/ 2882537 w 2882537"/>
              <a:gd name="connsiteY4" fmla="*/ 2010690 h 2219541"/>
              <a:gd name="connsiteX0" fmla="*/ 0 w 2882537"/>
              <a:gd name="connsiteY0" fmla="*/ 585884 h 2222941"/>
              <a:gd name="connsiteX1" fmla="*/ 736283 w 2882537"/>
              <a:gd name="connsiteY1" fmla="*/ 589014 h 2222941"/>
              <a:gd name="connsiteX2" fmla="*/ 1105989 w 2882537"/>
              <a:gd name="connsiteY2" fmla="*/ 54662 h 2222941"/>
              <a:gd name="connsiteX3" fmla="*/ 2238103 w 2882537"/>
              <a:gd name="connsiteY3" fmla="*/ 2040216 h 2222941"/>
              <a:gd name="connsiteX4" fmla="*/ 2882537 w 2882537"/>
              <a:gd name="connsiteY4" fmla="*/ 2014090 h 2222941"/>
              <a:gd name="connsiteX0" fmla="*/ 0 w 2882537"/>
              <a:gd name="connsiteY0" fmla="*/ 585884 h 2222941"/>
              <a:gd name="connsiteX1" fmla="*/ 736283 w 2882537"/>
              <a:gd name="connsiteY1" fmla="*/ 589014 h 2222941"/>
              <a:gd name="connsiteX2" fmla="*/ 1105989 w 2882537"/>
              <a:gd name="connsiteY2" fmla="*/ 54662 h 2222941"/>
              <a:gd name="connsiteX3" fmla="*/ 2238103 w 2882537"/>
              <a:gd name="connsiteY3" fmla="*/ 2040216 h 2222941"/>
              <a:gd name="connsiteX4" fmla="*/ 2882537 w 2882537"/>
              <a:gd name="connsiteY4" fmla="*/ 2014090 h 2222941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08693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08693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23274"/>
              <a:gd name="connsiteX1" fmla="*/ 736283 w 2882537"/>
              <a:gd name="connsiteY1" fmla="*/ 534352 h 2123274"/>
              <a:gd name="connsiteX2" fmla="*/ 1086939 w 2882537"/>
              <a:gd name="connsiteY2" fmla="*/ 0 h 2123274"/>
              <a:gd name="connsiteX3" fmla="*/ 2238103 w 2882537"/>
              <a:gd name="connsiteY3" fmla="*/ 1985554 h 2123274"/>
              <a:gd name="connsiteX4" fmla="*/ 2882537 w 2882537"/>
              <a:gd name="connsiteY4" fmla="*/ 1959428 h 2123274"/>
              <a:gd name="connsiteX0" fmla="*/ 0 w 2882537"/>
              <a:gd name="connsiteY0" fmla="*/ 531222 h 1985554"/>
              <a:gd name="connsiteX1" fmla="*/ 736283 w 2882537"/>
              <a:gd name="connsiteY1" fmla="*/ 534352 h 1985554"/>
              <a:gd name="connsiteX2" fmla="*/ 1086939 w 2882537"/>
              <a:gd name="connsiteY2" fmla="*/ 0 h 1985554"/>
              <a:gd name="connsiteX3" fmla="*/ 2238103 w 2882537"/>
              <a:gd name="connsiteY3" fmla="*/ 1985554 h 1985554"/>
              <a:gd name="connsiteX4" fmla="*/ 2882537 w 2882537"/>
              <a:gd name="connsiteY4" fmla="*/ 1959428 h 1985554"/>
              <a:gd name="connsiteX0" fmla="*/ 0 w 2882537"/>
              <a:gd name="connsiteY0" fmla="*/ 531222 h 1966504"/>
              <a:gd name="connsiteX1" fmla="*/ 736283 w 2882537"/>
              <a:gd name="connsiteY1" fmla="*/ 534352 h 1966504"/>
              <a:gd name="connsiteX2" fmla="*/ 1086939 w 2882537"/>
              <a:gd name="connsiteY2" fmla="*/ 0 h 1966504"/>
              <a:gd name="connsiteX3" fmla="*/ 2223816 w 2882537"/>
              <a:gd name="connsiteY3" fmla="*/ 1966504 h 1966504"/>
              <a:gd name="connsiteX4" fmla="*/ 2882537 w 2882537"/>
              <a:gd name="connsiteY4" fmla="*/ 1959428 h 1966504"/>
              <a:gd name="connsiteX0" fmla="*/ 0 w 2730137"/>
              <a:gd name="connsiteY0" fmla="*/ 328022 h 1966504"/>
              <a:gd name="connsiteX1" fmla="*/ 583883 w 2730137"/>
              <a:gd name="connsiteY1" fmla="*/ 5343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583883 w 2730137"/>
              <a:gd name="connsiteY1" fmla="*/ 5343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787083 w 2730137"/>
              <a:gd name="connsiteY1" fmla="*/ 2930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787083 w 2730137"/>
              <a:gd name="connsiteY1" fmla="*/ 3311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787083 w 2730137"/>
              <a:gd name="connsiteY1" fmla="*/ 3311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18497 h 1956979"/>
              <a:gd name="connsiteX1" fmla="*/ 787083 w 2730137"/>
              <a:gd name="connsiteY1" fmla="*/ 321627 h 1956979"/>
              <a:gd name="connsiteX2" fmla="*/ 975814 w 2730137"/>
              <a:gd name="connsiteY2" fmla="*/ 0 h 1956979"/>
              <a:gd name="connsiteX3" fmla="*/ 2071416 w 2730137"/>
              <a:gd name="connsiteY3" fmla="*/ 1956979 h 1956979"/>
              <a:gd name="connsiteX4" fmla="*/ 2730137 w 2730137"/>
              <a:gd name="connsiteY4" fmla="*/ 1949903 h 1956979"/>
              <a:gd name="connsiteX0" fmla="*/ 0 w 2730137"/>
              <a:gd name="connsiteY0" fmla="*/ 318497 h 1956979"/>
              <a:gd name="connsiteX1" fmla="*/ 787083 w 2730137"/>
              <a:gd name="connsiteY1" fmla="*/ 321627 h 1956979"/>
              <a:gd name="connsiteX2" fmla="*/ 975814 w 2730137"/>
              <a:gd name="connsiteY2" fmla="*/ 0 h 1956979"/>
              <a:gd name="connsiteX3" fmla="*/ 2071416 w 2730137"/>
              <a:gd name="connsiteY3" fmla="*/ 1956979 h 1956979"/>
              <a:gd name="connsiteX4" fmla="*/ 2730137 w 2730137"/>
              <a:gd name="connsiteY4" fmla="*/ 1949903 h 1956979"/>
              <a:gd name="connsiteX0" fmla="*/ 0 w 2730137"/>
              <a:gd name="connsiteY0" fmla="*/ 318497 h 1956979"/>
              <a:gd name="connsiteX1" fmla="*/ 787083 w 2730137"/>
              <a:gd name="connsiteY1" fmla="*/ 321627 h 1956979"/>
              <a:gd name="connsiteX2" fmla="*/ 975814 w 2730137"/>
              <a:gd name="connsiteY2" fmla="*/ 0 h 1956979"/>
              <a:gd name="connsiteX3" fmla="*/ 2071416 w 2730137"/>
              <a:gd name="connsiteY3" fmla="*/ 1956979 h 1956979"/>
              <a:gd name="connsiteX4" fmla="*/ 2730137 w 2730137"/>
              <a:gd name="connsiteY4" fmla="*/ 1949903 h 1956979"/>
              <a:gd name="connsiteX0" fmla="*/ 0 w 2730137"/>
              <a:gd name="connsiteY0" fmla="*/ 318497 h 1949903"/>
              <a:gd name="connsiteX1" fmla="*/ 787083 w 2730137"/>
              <a:gd name="connsiteY1" fmla="*/ 321627 h 1949903"/>
              <a:gd name="connsiteX2" fmla="*/ 975814 w 2730137"/>
              <a:gd name="connsiteY2" fmla="*/ 0 h 1949903"/>
              <a:gd name="connsiteX3" fmla="*/ 2188891 w 2730137"/>
              <a:gd name="connsiteY3" fmla="*/ 229779 h 1949903"/>
              <a:gd name="connsiteX4" fmla="*/ 2730137 w 2730137"/>
              <a:gd name="connsiteY4" fmla="*/ 1949903 h 1949903"/>
              <a:gd name="connsiteX0" fmla="*/ 0 w 2838087"/>
              <a:gd name="connsiteY0" fmla="*/ 318497 h 325507"/>
              <a:gd name="connsiteX1" fmla="*/ 787083 w 2838087"/>
              <a:gd name="connsiteY1" fmla="*/ 321627 h 325507"/>
              <a:gd name="connsiteX2" fmla="*/ 975814 w 2838087"/>
              <a:gd name="connsiteY2" fmla="*/ 0 h 325507"/>
              <a:gd name="connsiteX3" fmla="*/ 2188891 w 2838087"/>
              <a:gd name="connsiteY3" fmla="*/ 229779 h 325507"/>
              <a:gd name="connsiteX4" fmla="*/ 2838087 w 2838087"/>
              <a:gd name="connsiteY4" fmla="*/ 225878 h 325507"/>
              <a:gd name="connsiteX0" fmla="*/ 0 w 2838087"/>
              <a:gd name="connsiteY0" fmla="*/ 318497 h 325507"/>
              <a:gd name="connsiteX1" fmla="*/ 787083 w 2838087"/>
              <a:gd name="connsiteY1" fmla="*/ 321627 h 325507"/>
              <a:gd name="connsiteX2" fmla="*/ 975814 w 2838087"/>
              <a:gd name="connsiteY2" fmla="*/ 0 h 325507"/>
              <a:gd name="connsiteX3" fmla="*/ 2195241 w 2838087"/>
              <a:gd name="connsiteY3" fmla="*/ 315504 h 325507"/>
              <a:gd name="connsiteX4" fmla="*/ 2838087 w 2838087"/>
              <a:gd name="connsiteY4" fmla="*/ 225878 h 325507"/>
              <a:gd name="connsiteX0" fmla="*/ 0 w 2860312"/>
              <a:gd name="connsiteY0" fmla="*/ 318497 h 325507"/>
              <a:gd name="connsiteX1" fmla="*/ 787083 w 2860312"/>
              <a:gd name="connsiteY1" fmla="*/ 321627 h 325507"/>
              <a:gd name="connsiteX2" fmla="*/ 975814 w 2860312"/>
              <a:gd name="connsiteY2" fmla="*/ 0 h 325507"/>
              <a:gd name="connsiteX3" fmla="*/ 2195241 w 2860312"/>
              <a:gd name="connsiteY3" fmla="*/ 315504 h 325507"/>
              <a:gd name="connsiteX4" fmla="*/ 2860312 w 2860312"/>
              <a:gd name="connsiteY4" fmla="*/ 324303 h 325507"/>
              <a:gd name="connsiteX0" fmla="*/ 0 w 2860312"/>
              <a:gd name="connsiteY0" fmla="*/ 318497 h 328204"/>
              <a:gd name="connsiteX1" fmla="*/ 787083 w 2860312"/>
              <a:gd name="connsiteY1" fmla="*/ 321627 h 328204"/>
              <a:gd name="connsiteX2" fmla="*/ 975814 w 2860312"/>
              <a:gd name="connsiteY2" fmla="*/ 0 h 328204"/>
              <a:gd name="connsiteX3" fmla="*/ 2195241 w 2860312"/>
              <a:gd name="connsiteY3" fmla="*/ 328204 h 328204"/>
              <a:gd name="connsiteX4" fmla="*/ 2860312 w 2860312"/>
              <a:gd name="connsiteY4" fmla="*/ 324303 h 328204"/>
              <a:gd name="connsiteX0" fmla="*/ 0 w 2860312"/>
              <a:gd name="connsiteY0" fmla="*/ 318497 h 328204"/>
              <a:gd name="connsiteX1" fmla="*/ 787083 w 2860312"/>
              <a:gd name="connsiteY1" fmla="*/ 321627 h 328204"/>
              <a:gd name="connsiteX2" fmla="*/ 975814 w 2860312"/>
              <a:gd name="connsiteY2" fmla="*/ 0 h 328204"/>
              <a:gd name="connsiteX3" fmla="*/ 2195241 w 2860312"/>
              <a:gd name="connsiteY3" fmla="*/ 328204 h 328204"/>
              <a:gd name="connsiteX4" fmla="*/ 2860312 w 2860312"/>
              <a:gd name="connsiteY4" fmla="*/ 324303 h 328204"/>
              <a:gd name="connsiteX0" fmla="*/ 0 w 2860312"/>
              <a:gd name="connsiteY0" fmla="*/ 318497 h 449025"/>
              <a:gd name="connsiteX1" fmla="*/ 787083 w 2860312"/>
              <a:gd name="connsiteY1" fmla="*/ 321627 h 449025"/>
              <a:gd name="connsiteX2" fmla="*/ 975814 w 2860312"/>
              <a:gd name="connsiteY2" fmla="*/ 0 h 449025"/>
              <a:gd name="connsiteX3" fmla="*/ 2195241 w 2860312"/>
              <a:gd name="connsiteY3" fmla="*/ 328204 h 449025"/>
              <a:gd name="connsiteX4" fmla="*/ 2860312 w 2860312"/>
              <a:gd name="connsiteY4" fmla="*/ 324303 h 449025"/>
              <a:gd name="connsiteX0" fmla="*/ 0 w 2860312"/>
              <a:gd name="connsiteY0" fmla="*/ 318497 h 446747"/>
              <a:gd name="connsiteX1" fmla="*/ 787083 w 2860312"/>
              <a:gd name="connsiteY1" fmla="*/ 321627 h 446747"/>
              <a:gd name="connsiteX2" fmla="*/ 975814 w 2860312"/>
              <a:gd name="connsiteY2" fmla="*/ 0 h 446747"/>
              <a:gd name="connsiteX3" fmla="*/ 2160316 w 2860312"/>
              <a:gd name="connsiteY3" fmla="*/ 325029 h 446747"/>
              <a:gd name="connsiteX4" fmla="*/ 2860312 w 2860312"/>
              <a:gd name="connsiteY4" fmla="*/ 324303 h 446747"/>
              <a:gd name="connsiteX0" fmla="*/ 0 w 2860312"/>
              <a:gd name="connsiteY0" fmla="*/ 318497 h 619234"/>
              <a:gd name="connsiteX1" fmla="*/ 787083 w 2860312"/>
              <a:gd name="connsiteY1" fmla="*/ 321627 h 619234"/>
              <a:gd name="connsiteX2" fmla="*/ 975814 w 2860312"/>
              <a:gd name="connsiteY2" fmla="*/ 0 h 619234"/>
              <a:gd name="connsiteX3" fmla="*/ 2160316 w 2860312"/>
              <a:gd name="connsiteY3" fmla="*/ 325029 h 619234"/>
              <a:gd name="connsiteX4" fmla="*/ 2860312 w 2860312"/>
              <a:gd name="connsiteY4" fmla="*/ 324303 h 619234"/>
              <a:gd name="connsiteX0" fmla="*/ 0 w 2860312"/>
              <a:gd name="connsiteY0" fmla="*/ 318497 h 648146"/>
              <a:gd name="connsiteX1" fmla="*/ 787083 w 2860312"/>
              <a:gd name="connsiteY1" fmla="*/ 321627 h 648146"/>
              <a:gd name="connsiteX2" fmla="*/ 975814 w 2860312"/>
              <a:gd name="connsiteY2" fmla="*/ 0 h 648146"/>
              <a:gd name="connsiteX3" fmla="*/ 2160316 w 2860312"/>
              <a:gd name="connsiteY3" fmla="*/ 325029 h 648146"/>
              <a:gd name="connsiteX4" fmla="*/ 2860312 w 2860312"/>
              <a:gd name="connsiteY4" fmla="*/ 324303 h 648146"/>
              <a:gd name="connsiteX0" fmla="*/ 0 w 2860312"/>
              <a:gd name="connsiteY0" fmla="*/ 318497 h 621000"/>
              <a:gd name="connsiteX1" fmla="*/ 787083 w 2860312"/>
              <a:gd name="connsiteY1" fmla="*/ 321627 h 621000"/>
              <a:gd name="connsiteX2" fmla="*/ 975814 w 2860312"/>
              <a:gd name="connsiteY2" fmla="*/ 0 h 621000"/>
              <a:gd name="connsiteX3" fmla="*/ 2201591 w 2860312"/>
              <a:gd name="connsiteY3" fmla="*/ 267879 h 621000"/>
              <a:gd name="connsiteX4" fmla="*/ 2860312 w 2860312"/>
              <a:gd name="connsiteY4" fmla="*/ 324303 h 621000"/>
              <a:gd name="connsiteX0" fmla="*/ 0 w 2838087"/>
              <a:gd name="connsiteY0" fmla="*/ 318497 h 621000"/>
              <a:gd name="connsiteX1" fmla="*/ 787083 w 2838087"/>
              <a:gd name="connsiteY1" fmla="*/ 321627 h 621000"/>
              <a:gd name="connsiteX2" fmla="*/ 975814 w 2838087"/>
              <a:gd name="connsiteY2" fmla="*/ 0 h 621000"/>
              <a:gd name="connsiteX3" fmla="*/ 2201591 w 2838087"/>
              <a:gd name="connsiteY3" fmla="*/ 267879 h 621000"/>
              <a:gd name="connsiteX4" fmla="*/ 2838087 w 2838087"/>
              <a:gd name="connsiteY4" fmla="*/ 267153 h 621000"/>
              <a:gd name="connsiteX0" fmla="*/ 0 w 2838087"/>
              <a:gd name="connsiteY0" fmla="*/ 318497 h 675462"/>
              <a:gd name="connsiteX1" fmla="*/ 787083 w 2838087"/>
              <a:gd name="connsiteY1" fmla="*/ 321627 h 675462"/>
              <a:gd name="connsiteX2" fmla="*/ 975814 w 2838087"/>
              <a:gd name="connsiteY2" fmla="*/ 0 h 675462"/>
              <a:gd name="connsiteX3" fmla="*/ 2201591 w 2838087"/>
              <a:gd name="connsiteY3" fmla="*/ 267879 h 675462"/>
              <a:gd name="connsiteX4" fmla="*/ 2838087 w 2838087"/>
              <a:gd name="connsiteY4" fmla="*/ 267153 h 675462"/>
              <a:gd name="connsiteX0" fmla="*/ 0 w 2838087"/>
              <a:gd name="connsiteY0" fmla="*/ 318497 h 673087"/>
              <a:gd name="connsiteX1" fmla="*/ 787083 w 2838087"/>
              <a:gd name="connsiteY1" fmla="*/ 321627 h 673087"/>
              <a:gd name="connsiteX2" fmla="*/ 975814 w 2838087"/>
              <a:gd name="connsiteY2" fmla="*/ 0 h 673087"/>
              <a:gd name="connsiteX3" fmla="*/ 2201591 w 2838087"/>
              <a:gd name="connsiteY3" fmla="*/ 267879 h 673087"/>
              <a:gd name="connsiteX4" fmla="*/ 2838087 w 2838087"/>
              <a:gd name="connsiteY4" fmla="*/ 267153 h 673087"/>
              <a:gd name="connsiteX0" fmla="*/ 0 w 2838087"/>
              <a:gd name="connsiteY0" fmla="*/ 318497 h 673087"/>
              <a:gd name="connsiteX1" fmla="*/ 787083 w 2838087"/>
              <a:gd name="connsiteY1" fmla="*/ 321627 h 673087"/>
              <a:gd name="connsiteX2" fmla="*/ 975814 w 2838087"/>
              <a:gd name="connsiteY2" fmla="*/ 0 h 673087"/>
              <a:gd name="connsiteX3" fmla="*/ 2201591 w 2838087"/>
              <a:gd name="connsiteY3" fmla="*/ 267879 h 673087"/>
              <a:gd name="connsiteX4" fmla="*/ 2838087 w 2838087"/>
              <a:gd name="connsiteY4" fmla="*/ 267153 h 673087"/>
              <a:gd name="connsiteX0" fmla="*/ 0 w 2838087"/>
              <a:gd name="connsiteY0" fmla="*/ 318497 h 673087"/>
              <a:gd name="connsiteX1" fmla="*/ 787083 w 2838087"/>
              <a:gd name="connsiteY1" fmla="*/ 321627 h 673087"/>
              <a:gd name="connsiteX2" fmla="*/ 975814 w 2838087"/>
              <a:gd name="connsiteY2" fmla="*/ 0 h 673087"/>
              <a:gd name="connsiteX3" fmla="*/ 2201591 w 2838087"/>
              <a:gd name="connsiteY3" fmla="*/ 267879 h 673087"/>
              <a:gd name="connsiteX4" fmla="*/ 2838087 w 2838087"/>
              <a:gd name="connsiteY4" fmla="*/ 267153 h 673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8087" h="673087">
                <a:moveTo>
                  <a:pt x="0" y="318497"/>
                </a:moveTo>
                <a:cubicBezTo>
                  <a:pt x="291056" y="328612"/>
                  <a:pt x="488452" y="326027"/>
                  <a:pt x="787083" y="321627"/>
                </a:cubicBezTo>
                <a:cubicBezTo>
                  <a:pt x="887277" y="233090"/>
                  <a:pt x="916011" y="197870"/>
                  <a:pt x="975814" y="0"/>
                </a:cubicBezTo>
                <a:cubicBezTo>
                  <a:pt x="1103879" y="981642"/>
                  <a:pt x="2059487" y="723946"/>
                  <a:pt x="2201591" y="267879"/>
                </a:cubicBezTo>
                <a:cubicBezTo>
                  <a:pt x="2558007" y="261075"/>
                  <a:pt x="2587715" y="262526"/>
                  <a:pt x="2838087" y="267153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C8ECECE-5987-4FCE-8D14-18D97862995F}"/>
              </a:ext>
            </a:extLst>
          </p:cNvPr>
          <p:cNvSpPr txBox="1"/>
          <p:nvPr/>
        </p:nvSpPr>
        <p:spPr>
          <a:xfrm>
            <a:off x="1829857" y="4145279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Optische</a:t>
            </a:r>
          </a:p>
          <a:p>
            <a:r>
              <a:rPr lang="de-DE" sz="1600" dirty="0"/>
              <a:t>Dichte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41A189E-D810-4754-8C17-E9E951D58EBB}"/>
              </a:ext>
            </a:extLst>
          </p:cNvPr>
          <p:cNvSpPr txBox="1"/>
          <p:nvPr/>
        </p:nvSpPr>
        <p:spPr>
          <a:xfrm>
            <a:off x="5799909" y="1147745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30626C9E-0C82-41B2-960F-353F23BE2A33}"/>
              </a:ext>
            </a:extLst>
          </p:cNvPr>
          <p:cNvCxnSpPr/>
          <p:nvPr/>
        </p:nvCxnSpPr>
        <p:spPr>
          <a:xfrm>
            <a:off x="3431086" y="1438157"/>
            <a:ext cx="0" cy="504000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440F669-6C9C-4A99-9DCA-36EBC2B9D987}"/>
              </a:ext>
            </a:extLst>
          </p:cNvPr>
          <p:cNvGrpSpPr/>
          <p:nvPr/>
        </p:nvGrpSpPr>
        <p:grpSpPr>
          <a:xfrm>
            <a:off x="3493605" y="3893279"/>
            <a:ext cx="1967419" cy="504000"/>
            <a:chOff x="2842841" y="4864818"/>
            <a:chExt cx="1967419" cy="504000"/>
          </a:xfrm>
        </p:grpSpPr>
        <p:cxnSp>
          <p:nvCxnSpPr>
            <p:cNvPr id="23" name="Gerade Verbindung mit Pfeil 22">
              <a:extLst>
                <a:ext uri="{FF2B5EF4-FFF2-40B4-BE49-F238E27FC236}">
                  <a16:creationId xmlns:a16="http://schemas.microsoft.com/office/drawing/2014/main" id="{28FDB696-C024-4C92-9E13-B8AF5CEA0221}"/>
                </a:ext>
              </a:extLst>
            </p:cNvPr>
            <p:cNvCxnSpPr/>
            <p:nvPr/>
          </p:nvCxnSpPr>
          <p:spPr>
            <a:xfrm>
              <a:off x="2842841" y="4864818"/>
              <a:ext cx="0" cy="504000"/>
            </a:xfrm>
            <a:prstGeom prst="straightConnector1">
              <a:avLst/>
            </a:prstGeom>
            <a:ln w="25400">
              <a:solidFill>
                <a:schemeClr val="accent4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17B3BFCE-0812-4D03-BC17-AA0AE378195E}"/>
                </a:ext>
              </a:extLst>
            </p:cNvPr>
            <p:cNvSpPr txBox="1"/>
            <p:nvPr/>
          </p:nvSpPr>
          <p:spPr>
            <a:xfrm>
              <a:off x="2859213" y="4948650"/>
              <a:ext cx="19510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600" dirty="0"/>
                <a:t>: Zugabe von Ajoen</a:t>
              </a:r>
            </a:p>
          </p:txBody>
        </p:sp>
      </p:grp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7A87232A-D39A-4CD8-A9EB-3B3C662AA1CC}"/>
              </a:ext>
            </a:extLst>
          </p:cNvPr>
          <p:cNvCxnSpPr/>
          <p:nvPr/>
        </p:nvCxnSpPr>
        <p:spPr>
          <a:xfrm>
            <a:off x="2750160" y="1471967"/>
            <a:ext cx="0" cy="504000"/>
          </a:xfrm>
          <a:prstGeom prst="straightConnector1">
            <a:avLst/>
          </a:prstGeom>
          <a:ln w="25400">
            <a:solidFill>
              <a:schemeClr val="accent4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1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8420525E-36BA-484E-8ABB-4F924BDFE318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2326949" y="1332411"/>
            <a:ext cx="0" cy="28128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84518ECF-5674-4C2D-920B-85D70C96A565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325189" y="1332411"/>
            <a:ext cx="347472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5B9FD108-1397-445B-8067-34E73D621854}"/>
              </a:ext>
            </a:extLst>
          </p:cNvPr>
          <p:cNvSpPr/>
          <p:nvPr/>
        </p:nvSpPr>
        <p:spPr>
          <a:xfrm>
            <a:off x="2651760" y="1664156"/>
            <a:ext cx="2838087" cy="1629130"/>
          </a:xfrm>
          <a:custGeom>
            <a:avLst/>
            <a:gdLst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2484 h 2219541"/>
              <a:gd name="connsiteX1" fmla="*/ 736283 w 2882537"/>
              <a:gd name="connsiteY1" fmla="*/ 585614 h 2219541"/>
              <a:gd name="connsiteX2" fmla="*/ 1105989 w 2882537"/>
              <a:gd name="connsiteY2" fmla="*/ 51262 h 2219541"/>
              <a:gd name="connsiteX3" fmla="*/ 2238103 w 2882537"/>
              <a:gd name="connsiteY3" fmla="*/ 2036816 h 2219541"/>
              <a:gd name="connsiteX4" fmla="*/ 2882537 w 2882537"/>
              <a:gd name="connsiteY4" fmla="*/ 2010690 h 2219541"/>
              <a:gd name="connsiteX0" fmla="*/ 0 w 2882537"/>
              <a:gd name="connsiteY0" fmla="*/ 585884 h 2222941"/>
              <a:gd name="connsiteX1" fmla="*/ 736283 w 2882537"/>
              <a:gd name="connsiteY1" fmla="*/ 589014 h 2222941"/>
              <a:gd name="connsiteX2" fmla="*/ 1105989 w 2882537"/>
              <a:gd name="connsiteY2" fmla="*/ 54662 h 2222941"/>
              <a:gd name="connsiteX3" fmla="*/ 2238103 w 2882537"/>
              <a:gd name="connsiteY3" fmla="*/ 2040216 h 2222941"/>
              <a:gd name="connsiteX4" fmla="*/ 2882537 w 2882537"/>
              <a:gd name="connsiteY4" fmla="*/ 2014090 h 2222941"/>
              <a:gd name="connsiteX0" fmla="*/ 0 w 2882537"/>
              <a:gd name="connsiteY0" fmla="*/ 585884 h 2222941"/>
              <a:gd name="connsiteX1" fmla="*/ 736283 w 2882537"/>
              <a:gd name="connsiteY1" fmla="*/ 589014 h 2222941"/>
              <a:gd name="connsiteX2" fmla="*/ 1105989 w 2882537"/>
              <a:gd name="connsiteY2" fmla="*/ 54662 h 2222941"/>
              <a:gd name="connsiteX3" fmla="*/ 2238103 w 2882537"/>
              <a:gd name="connsiteY3" fmla="*/ 2040216 h 2222941"/>
              <a:gd name="connsiteX4" fmla="*/ 2882537 w 2882537"/>
              <a:gd name="connsiteY4" fmla="*/ 2014090 h 2222941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08693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08693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23274"/>
              <a:gd name="connsiteX1" fmla="*/ 736283 w 2882537"/>
              <a:gd name="connsiteY1" fmla="*/ 534352 h 2123274"/>
              <a:gd name="connsiteX2" fmla="*/ 1086939 w 2882537"/>
              <a:gd name="connsiteY2" fmla="*/ 0 h 2123274"/>
              <a:gd name="connsiteX3" fmla="*/ 2238103 w 2882537"/>
              <a:gd name="connsiteY3" fmla="*/ 1985554 h 2123274"/>
              <a:gd name="connsiteX4" fmla="*/ 2882537 w 2882537"/>
              <a:gd name="connsiteY4" fmla="*/ 1959428 h 2123274"/>
              <a:gd name="connsiteX0" fmla="*/ 0 w 2882537"/>
              <a:gd name="connsiteY0" fmla="*/ 531222 h 1985554"/>
              <a:gd name="connsiteX1" fmla="*/ 736283 w 2882537"/>
              <a:gd name="connsiteY1" fmla="*/ 534352 h 1985554"/>
              <a:gd name="connsiteX2" fmla="*/ 1086939 w 2882537"/>
              <a:gd name="connsiteY2" fmla="*/ 0 h 1985554"/>
              <a:gd name="connsiteX3" fmla="*/ 2238103 w 2882537"/>
              <a:gd name="connsiteY3" fmla="*/ 1985554 h 1985554"/>
              <a:gd name="connsiteX4" fmla="*/ 2882537 w 2882537"/>
              <a:gd name="connsiteY4" fmla="*/ 1959428 h 1985554"/>
              <a:gd name="connsiteX0" fmla="*/ 0 w 2882537"/>
              <a:gd name="connsiteY0" fmla="*/ 531222 h 1966504"/>
              <a:gd name="connsiteX1" fmla="*/ 736283 w 2882537"/>
              <a:gd name="connsiteY1" fmla="*/ 534352 h 1966504"/>
              <a:gd name="connsiteX2" fmla="*/ 1086939 w 2882537"/>
              <a:gd name="connsiteY2" fmla="*/ 0 h 1966504"/>
              <a:gd name="connsiteX3" fmla="*/ 2223816 w 2882537"/>
              <a:gd name="connsiteY3" fmla="*/ 1966504 h 1966504"/>
              <a:gd name="connsiteX4" fmla="*/ 2882537 w 2882537"/>
              <a:gd name="connsiteY4" fmla="*/ 1959428 h 1966504"/>
              <a:gd name="connsiteX0" fmla="*/ 0 w 2730137"/>
              <a:gd name="connsiteY0" fmla="*/ 328022 h 1966504"/>
              <a:gd name="connsiteX1" fmla="*/ 583883 w 2730137"/>
              <a:gd name="connsiteY1" fmla="*/ 5343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583883 w 2730137"/>
              <a:gd name="connsiteY1" fmla="*/ 5343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787083 w 2730137"/>
              <a:gd name="connsiteY1" fmla="*/ 2930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787083 w 2730137"/>
              <a:gd name="connsiteY1" fmla="*/ 3311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787083 w 2730137"/>
              <a:gd name="connsiteY1" fmla="*/ 3311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18497 h 1956979"/>
              <a:gd name="connsiteX1" fmla="*/ 787083 w 2730137"/>
              <a:gd name="connsiteY1" fmla="*/ 321627 h 1956979"/>
              <a:gd name="connsiteX2" fmla="*/ 975814 w 2730137"/>
              <a:gd name="connsiteY2" fmla="*/ 0 h 1956979"/>
              <a:gd name="connsiteX3" fmla="*/ 2071416 w 2730137"/>
              <a:gd name="connsiteY3" fmla="*/ 1956979 h 1956979"/>
              <a:gd name="connsiteX4" fmla="*/ 2730137 w 2730137"/>
              <a:gd name="connsiteY4" fmla="*/ 1949903 h 1956979"/>
              <a:gd name="connsiteX0" fmla="*/ 0 w 2730137"/>
              <a:gd name="connsiteY0" fmla="*/ 318497 h 1956979"/>
              <a:gd name="connsiteX1" fmla="*/ 787083 w 2730137"/>
              <a:gd name="connsiteY1" fmla="*/ 321627 h 1956979"/>
              <a:gd name="connsiteX2" fmla="*/ 975814 w 2730137"/>
              <a:gd name="connsiteY2" fmla="*/ 0 h 1956979"/>
              <a:gd name="connsiteX3" fmla="*/ 2071416 w 2730137"/>
              <a:gd name="connsiteY3" fmla="*/ 1956979 h 1956979"/>
              <a:gd name="connsiteX4" fmla="*/ 2730137 w 2730137"/>
              <a:gd name="connsiteY4" fmla="*/ 1949903 h 1956979"/>
              <a:gd name="connsiteX0" fmla="*/ 0 w 2730137"/>
              <a:gd name="connsiteY0" fmla="*/ 318497 h 1956979"/>
              <a:gd name="connsiteX1" fmla="*/ 787083 w 2730137"/>
              <a:gd name="connsiteY1" fmla="*/ 321627 h 1956979"/>
              <a:gd name="connsiteX2" fmla="*/ 975814 w 2730137"/>
              <a:gd name="connsiteY2" fmla="*/ 0 h 1956979"/>
              <a:gd name="connsiteX3" fmla="*/ 2071416 w 2730137"/>
              <a:gd name="connsiteY3" fmla="*/ 1956979 h 1956979"/>
              <a:gd name="connsiteX4" fmla="*/ 2730137 w 2730137"/>
              <a:gd name="connsiteY4" fmla="*/ 1949903 h 1956979"/>
              <a:gd name="connsiteX0" fmla="*/ 0 w 2730137"/>
              <a:gd name="connsiteY0" fmla="*/ 318497 h 1949903"/>
              <a:gd name="connsiteX1" fmla="*/ 787083 w 2730137"/>
              <a:gd name="connsiteY1" fmla="*/ 321627 h 1949903"/>
              <a:gd name="connsiteX2" fmla="*/ 975814 w 2730137"/>
              <a:gd name="connsiteY2" fmla="*/ 0 h 1949903"/>
              <a:gd name="connsiteX3" fmla="*/ 2188891 w 2730137"/>
              <a:gd name="connsiteY3" fmla="*/ 229779 h 1949903"/>
              <a:gd name="connsiteX4" fmla="*/ 2730137 w 2730137"/>
              <a:gd name="connsiteY4" fmla="*/ 1949903 h 1949903"/>
              <a:gd name="connsiteX0" fmla="*/ 0 w 2838087"/>
              <a:gd name="connsiteY0" fmla="*/ 318497 h 325507"/>
              <a:gd name="connsiteX1" fmla="*/ 787083 w 2838087"/>
              <a:gd name="connsiteY1" fmla="*/ 321627 h 325507"/>
              <a:gd name="connsiteX2" fmla="*/ 975814 w 2838087"/>
              <a:gd name="connsiteY2" fmla="*/ 0 h 325507"/>
              <a:gd name="connsiteX3" fmla="*/ 2188891 w 2838087"/>
              <a:gd name="connsiteY3" fmla="*/ 229779 h 325507"/>
              <a:gd name="connsiteX4" fmla="*/ 2838087 w 2838087"/>
              <a:gd name="connsiteY4" fmla="*/ 225878 h 325507"/>
              <a:gd name="connsiteX0" fmla="*/ 0 w 2838087"/>
              <a:gd name="connsiteY0" fmla="*/ 318497 h 325507"/>
              <a:gd name="connsiteX1" fmla="*/ 787083 w 2838087"/>
              <a:gd name="connsiteY1" fmla="*/ 321627 h 325507"/>
              <a:gd name="connsiteX2" fmla="*/ 975814 w 2838087"/>
              <a:gd name="connsiteY2" fmla="*/ 0 h 325507"/>
              <a:gd name="connsiteX3" fmla="*/ 2195241 w 2838087"/>
              <a:gd name="connsiteY3" fmla="*/ 315504 h 325507"/>
              <a:gd name="connsiteX4" fmla="*/ 2838087 w 2838087"/>
              <a:gd name="connsiteY4" fmla="*/ 225878 h 325507"/>
              <a:gd name="connsiteX0" fmla="*/ 0 w 2860312"/>
              <a:gd name="connsiteY0" fmla="*/ 318497 h 325507"/>
              <a:gd name="connsiteX1" fmla="*/ 787083 w 2860312"/>
              <a:gd name="connsiteY1" fmla="*/ 321627 h 325507"/>
              <a:gd name="connsiteX2" fmla="*/ 975814 w 2860312"/>
              <a:gd name="connsiteY2" fmla="*/ 0 h 325507"/>
              <a:gd name="connsiteX3" fmla="*/ 2195241 w 2860312"/>
              <a:gd name="connsiteY3" fmla="*/ 315504 h 325507"/>
              <a:gd name="connsiteX4" fmla="*/ 2860312 w 2860312"/>
              <a:gd name="connsiteY4" fmla="*/ 324303 h 325507"/>
              <a:gd name="connsiteX0" fmla="*/ 0 w 2860312"/>
              <a:gd name="connsiteY0" fmla="*/ 318497 h 328204"/>
              <a:gd name="connsiteX1" fmla="*/ 787083 w 2860312"/>
              <a:gd name="connsiteY1" fmla="*/ 321627 h 328204"/>
              <a:gd name="connsiteX2" fmla="*/ 975814 w 2860312"/>
              <a:gd name="connsiteY2" fmla="*/ 0 h 328204"/>
              <a:gd name="connsiteX3" fmla="*/ 2195241 w 2860312"/>
              <a:gd name="connsiteY3" fmla="*/ 328204 h 328204"/>
              <a:gd name="connsiteX4" fmla="*/ 2860312 w 2860312"/>
              <a:gd name="connsiteY4" fmla="*/ 324303 h 328204"/>
              <a:gd name="connsiteX0" fmla="*/ 0 w 2860312"/>
              <a:gd name="connsiteY0" fmla="*/ 318497 h 328204"/>
              <a:gd name="connsiteX1" fmla="*/ 787083 w 2860312"/>
              <a:gd name="connsiteY1" fmla="*/ 321627 h 328204"/>
              <a:gd name="connsiteX2" fmla="*/ 975814 w 2860312"/>
              <a:gd name="connsiteY2" fmla="*/ 0 h 328204"/>
              <a:gd name="connsiteX3" fmla="*/ 2195241 w 2860312"/>
              <a:gd name="connsiteY3" fmla="*/ 328204 h 328204"/>
              <a:gd name="connsiteX4" fmla="*/ 2860312 w 2860312"/>
              <a:gd name="connsiteY4" fmla="*/ 324303 h 328204"/>
              <a:gd name="connsiteX0" fmla="*/ 0 w 2860312"/>
              <a:gd name="connsiteY0" fmla="*/ 318497 h 449025"/>
              <a:gd name="connsiteX1" fmla="*/ 787083 w 2860312"/>
              <a:gd name="connsiteY1" fmla="*/ 321627 h 449025"/>
              <a:gd name="connsiteX2" fmla="*/ 975814 w 2860312"/>
              <a:gd name="connsiteY2" fmla="*/ 0 h 449025"/>
              <a:gd name="connsiteX3" fmla="*/ 2195241 w 2860312"/>
              <a:gd name="connsiteY3" fmla="*/ 328204 h 449025"/>
              <a:gd name="connsiteX4" fmla="*/ 2860312 w 2860312"/>
              <a:gd name="connsiteY4" fmla="*/ 324303 h 449025"/>
              <a:gd name="connsiteX0" fmla="*/ 0 w 2860312"/>
              <a:gd name="connsiteY0" fmla="*/ 318497 h 446747"/>
              <a:gd name="connsiteX1" fmla="*/ 787083 w 2860312"/>
              <a:gd name="connsiteY1" fmla="*/ 321627 h 446747"/>
              <a:gd name="connsiteX2" fmla="*/ 975814 w 2860312"/>
              <a:gd name="connsiteY2" fmla="*/ 0 h 446747"/>
              <a:gd name="connsiteX3" fmla="*/ 2160316 w 2860312"/>
              <a:gd name="connsiteY3" fmla="*/ 325029 h 446747"/>
              <a:gd name="connsiteX4" fmla="*/ 2860312 w 2860312"/>
              <a:gd name="connsiteY4" fmla="*/ 324303 h 446747"/>
              <a:gd name="connsiteX0" fmla="*/ 0 w 2860312"/>
              <a:gd name="connsiteY0" fmla="*/ 318497 h 619234"/>
              <a:gd name="connsiteX1" fmla="*/ 787083 w 2860312"/>
              <a:gd name="connsiteY1" fmla="*/ 321627 h 619234"/>
              <a:gd name="connsiteX2" fmla="*/ 975814 w 2860312"/>
              <a:gd name="connsiteY2" fmla="*/ 0 h 619234"/>
              <a:gd name="connsiteX3" fmla="*/ 2160316 w 2860312"/>
              <a:gd name="connsiteY3" fmla="*/ 325029 h 619234"/>
              <a:gd name="connsiteX4" fmla="*/ 2860312 w 2860312"/>
              <a:gd name="connsiteY4" fmla="*/ 324303 h 619234"/>
              <a:gd name="connsiteX0" fmla="*/ 0 w 2860312"/>
              <a:gd name="connsiteY0" fmla="*/ 318497 h 648146"/>
              <a:gd name="connsiteX1" fmla="*/ 787083 w 2860312"/>
              <a:gd name="connsiteY1" fmla="*/ 321627 h 648146"/>
              <a:gd name="connsiteX2" fmla="*/ 975814 w 2860312"/>
              <a:gd name="connsiteY2" fmla="*/ 0 h 648146"/>
              <a:gd name="connsiteX3" fmla="*/ 2160316 w 2860312"/>
              <a:gd name="connsiteY3" fmla="*/ 325029 h 648146"/>
              <a:gd name="connsiteX4" fmla="*/ 2860312 w 2860312"/>
              <a:gd name="connsiteY4" fmla="*/ 324303 h 648146"/>
              <a:gd name="connsiteX0" fmla="*/ 0 w 2860312"/>
              <a:gd name="connsiteY0" fmla="*/ 318497 h 621000"/>
              <a:gd name="connsiteX1" fmla="*/ 787083 w 2860312"/>
              <a:gd name="connsiteY1" fmla="*/ 321627 h 621000"/>
              <a:gd name="connsiteX2" fmla="*/ 975814 w 2860312"/>
              <a:gd name="connsiteY2" fmla="*/ 0 h 621000"/>
              <a:gd name="connsiteX3" fmla="*/ 2201591 w 2860312"/>
              <a:gd name="connsiteY3" fmla="*/ 267879 h 621000"/>
              <a:gd name="connsiteX4" fmla="*/ 2860312 w 2860312"/>
              <a:gd name="connsiteY4" fmla="*/ 324303 h 621000"/>
              <a:gd name="connsiteX0" fmla="*/ 0 w 2838087"/>
              <a:gd name="connsiteY0" fmla="*/ 318497 h 621000"/>
              <a:gd name="connsiteX1" fmla="*/ 787083 w 2838087"/>
              <a:gd name="connsiteY1" fmla="*/ 321627 h 621000"/>
              <a:gd name="connsiteX2" fmla="*/ 975814 w 2838087"/>
              <a:gd name="connsiteY2" fmla="*/ 0 h 621000"/>
              <a:gd name="connsiteX3" fmla="*/ 2201591 w 2838087"/>
              <a:gd name="connsiteY3" fmla="*/ 267879 h 621000"/>
              <a:gd name="connsiteX4" fmla="*/ 2838087 w 2838087"/>
              <a:gd name="connsiteY4" fmla="*/ 267153 h 621000"/>
              <a:gd name="connsiteX0" fmla="*/ 0 w 2838087"/>
              <a:gd name="connsiteY0" fmla="*/ 318497 h 675462"/>
              <a:gd name="connsiteX1" fmla="*/ 787083 w 2838087"/>
              <a:gd name="connsiteY1" fmla="*/ 321627 h 675462"/>
              <a:gd name="connsiteX2" fmla="*/ 975814 w 2838087"/>
              <a:gd name="connsiteY2" fmla="*/ 0 h 675462"/>
              <a:gd name="connsiteX3" fmla="*/ 2201591 w 2838087"/>
              <a:gd name="connsiteY3" fmla="*/ 267879 h 675462"/>
              <a:gd name="connsiteX4" fmla="*/ 2838087 w 2838087"/>
              <a:gd name="connsiteY4" fmla="*/ 267153 h 675462"/>
              <a:gd name="connsiteX0" fmla="*/ 0 w 2838087"/>
              <a:gd name="connsiteY0" fmla="*/ 318497 h 673087"/>
              <a:gd name="connsiteX1" fmla="*/ 787083 w 2838087"/>
              <a:gd name="connsiteY1" fmla="*/ 321627 h 673087"/>
              <a:gd name="connsiteX2" fmla="*/ 975814 w 2838087"/>
              <a:gd name="connsiteY2" fmla="*/ 0 h 673087"/>
              <a:gd name="connsiteX3" fmla="*/ 2201591 w 2838087"/>
              <a:gd name="connsiteY3" fmla="*/ 267879 h 673087"/>
              <a:gd name="connsiteX4" fmla="*/ 2838087 w 2838087"/>
              <a:gd name="connsiteY4" fmla="*/ 267153 h 673087"/>
              <a:gd name="connsiteX0" fmla="*/ 0 w 2838087"/>
              <a:gd name="connsiteY0" fmla="*/ 318497 h 673087"/>
              <a:gd name="connsiteX1" fmla="*/ 787083 w 2838087"/>
              <a:gd name="connsiteY1" fmla="*/ 321627 h 673087"/>
              <a:gd name="connsiteX2" fmla="*/ 975814 w 2838087"/>
              <a:gd name="connsiteY2" fmla="*/ 0 h 673087"/>
              <a:gd name="connsiteX3" fmla="*/ 2201591 w 2838087"/>
              <a:gd name="connsiteY3" fmla="*/ 267879 h 673087"/>
              <a:gd name="connsiteX4" fmla="*/ 2838087 w 2838087"/>
              <a:gd name="connsiteY4" fmla="*/ 267153 h 673087"/>
              <a:gd name="connsiteX0" fmla="*/ 0 w 2838087"/>
              <a:gd name="connsiteY0" fmla="*/ 318497 h 673087"/>
              <a:gd name="connsiteX1" fmla="*/ 787083 w 2838087"/>
              <a:gd name="connsiteY1" fmla="*/ 321627 h 673087"/>
              <a:gd name="connsiteX2" fmla="*/ 975814 w 2838087"/>
              <a:gd name="connsiteY2" fmla="*/ 0 h 673087"/>
              <a:gd name="connsiteX3" fmla="*/ 2201591 w 2838087"/>
              <a:gd name="connsiteY3" fmla="*/ 267879 h 673087"/>
              <a:gd name="connsiteX4" fmla="*/ 2838087 w 2838087"/>
              <a:gd name="connsiteY4" fmla="*/ 267153 h 673087"/>
              <a:gd name="connsiteX0" fmla="*/ 0 w 2838087"/>
              <a:gd name="connsiteY0" fmla="*/ 318497 h 670749"/>
              <a:gd name="connsiteX1" fmla="*/ 787083 w 2838087"/>
              <a:gd name="connsiteY1" fmla="*/ 321627 h 670749"/>
              <a:gd name="connsiteX2" fmla="*/ 975814 w 2838087"/>
              <a:gd name="connsiteY2" fmla="*/ 0 h 670749"/>
              <a:gd name="connsiteX3" fmla="*/ 1579721 w 2838087"/>
              <a:gd name="connsiteY3" fmla="*/ 667089 h 670749"/>
              <a:gd name="connsiteX4" fmla="*/ 2201591 w 2838087"/>
              <a:gd name="connsiteY4" fmla="*/ 267879 h 670749"/>
              <a:gd name="connsiteX5" fmla="*/ 2838087 w 2838087"/>
              <a:gd name="connsiteY5" fmla="*/ 267153 h 670749"/>
              <a:gd name="connsiteX0" fmla="*/ 0 w 2838087"/>
              <a:gd name="connsiteY0" fmla="*/ 318497 h 1630205"/>
              <a:gd name="connsiteX1" fmla="*/ 787083 w 2838087"/>
              <a:gd name="connsiteY1" fmla="*/ 321627 h 1630205"/>
              <a:gd name="connsiteX2" fmla="*/ 975814 w 2838087"/>
              <a:gd name="connsiteY2" fmla="*/ 0 h 1630205"/>
              <a:gd name="connsiteX3" fmla="*/ 1574958 w 2838087"/>
              <a:gd name="connsiteY3" fmla="*/ 1629114 h 1630205"/>
              <a:gd name="connsiteX4" fmla="*/ 2201591 w 2838087"/>
              <a:gd name="connsiteY4" fmla="*/ 267879 h 1630205"/>
              <a:gd name="connsiteX5" fmla="*/ 2838087 w 2838087"/>
              <a:gd name="connsiteY5" fmla="*/ 267153 h 1630205"/>
              <a:gd name="connsiteX0" fmla="*/ 0 w 2838087"/>
              <a:gd name="connsiteY0" fmla="*/ 318497 h 1630205"/>
              <a:gd name="connsiteX1" fmla="*/ 787083 w 2838087"/>
              <a:gd name="connsiteY1" fmla="*/ 321627 h 1630205"/>
              <a:gd name="connsiteX2" fmla="*/ 975814 w 2838087"/>
              <a:gd name="connsiteY2" fmla="*/ 0 h 1630205"/>
              <a:gd name="connsiteX3" fmla="*/ 1574958 w 2838087"/>
              <a:gd name="connsiteY3" fmla="*/ 1629114 h 1630205"/>
              <a:gd name="connsiteX4" fmla="*/ 2201591 w 2838087"/>
              <a:gd name="connsiteY4" fmla="*/ 267879 h 1630205"/>
              <a:gd name="connsiteX5" fmla="*/ 2838087 w 2838087"/>
              <a:gd name="connsiteY5" fmla="*/ 267153 h 1630205"/>
              <a:gd name="connsiteX0" fmla="*/ 0 w 2838087"/>
              <a:gd name="connsiteY0" fmla="*/ 318497 h 1630205"/>
              <a:gd name="connsiteX1" fmla="*/ 787083 w 2838087"/>
              <a:gd name="connsiteY1" fmla="*/ 321627 h 1630205"/>
              <a:gd name="connsiteX2" fmla="*/ 975814 w 2838087"/>
              <a:gd name="connsiteY2" fmla="*/ 0 h 1630205"/>
              <a:gd name="connsiteX3" fmla="*/ 1574958 w 2838087"/>
              <a:gd name="connsiteY3" fmla="*/ 1629114 h 1630205"/>
              <a:gd name="connsiteX4" fmla="*/ 2201591 w 2838087"/>
              <a:gd name="connsiteY4" fmla="*/ 267879 h 1630205"/>
              <a:gd name="connsiteX5" fmla="*/ 2838087 w 2838087"/>
              <a:gd name="connsiteY5" fmla="*/ 267153 h 1630205"/>
              <a:gd name="connsiteX0" fmla="*/ 0 w 2838087"/>
              <a:gd name="connsiteY0" fmla="*/ 318497 h 1629127"/>
              <a:gd name="connsiteX1" fmla="*/ 787083 w 2838087"/>
              <a:gd name="connsiteY1" fmla="*/ 321627 h 1629127"/>
              <a:gd name="connsiteX2" fmla="*/ 975814 w 2838087"/>
              <a:gd name="connsiteY2" fmla="*/ 0 h 1629127"/>
              <a:gd name="connsiteX3" fmla="*/ 1574958 w 2838087"/>
              <a:gd name="connsiteY3" fmla="*/ 1629114 h 1629127"/>
              <a:gd name="connsiteX4" fmla="*/ 2201591 w 2838087"/>
              <a:gd name="connsiteY4" fmla="*/ 267879 h 1629127"/>
              <a:gd name="connsiteX5" fmla="*/ 2838087 w 2838087"/>
              <a:gd name="connsiteY5" fmla="*/ 267153 h 1629127"/>
              <a:gd name="connsiteX0" fmla="*/ 0 w 2838087"/>
              <a:gd name="connsiteY0" fmla="*/ 318497 h 1629130"/>
              <a:gd name="connsiteX1" fmla="*/ 787083 w 2838087"/>
              <a:gd name="connsiteY1" fmla="*/ 321627 h 1629130"/>
              <a:gd name="connsiteX2" fmla="*/ 975814 w 2838087"/>
              <a:gd name="connsiteY2" fmla="*/ 0 h 1629130"/>
              <a:gd name="connsiteX3" fmla="*/ 1574958 w 2838087"/>
              <a:gd name="connsiteY3" fmla="*/ 1629114 h 1629130"/>
              <a:gd name="connsiteX4" fmla="*/ 2201591 w 2838087"/>
              <a:gd name="connsiteY4" fmla="*/ 267879 h 1629130"/>
              <a:gd name="connsiteX5" fmla="*/ 2838087 w 2838087"/>
              <a:gd name="connsiteY5" fmla="*/ 267153 h 1629130"/>
              <a:gd name="connsiteX0" fmla="*/ 0 w 2838087"/>
              <a:gd name="connsiteY0" fmla="*/ 318497 h 1629130"/>
              <a:gd name="connsiteX1" fmla="*/ 787083 w 2838087"/>
              <a:gd name="connsiteY1" fmla="*/ 321627 h 1629130"/>
              <a:gd name="connsiteX2" fmla="*/ 975814 w 2838087"/>
              <a:gd name="connsiteY2" fmla="*/ 0 h 1629130"/>
              <a:gd name="connsiteX3" fmla="*/ 1574958 w 2838087"/>
              <a:gd name="connsiteY3" fmla="*/ 1629114 h 1629130"/>
              <a:gd name="connsiteX4" fmla="*/ 2201591 w 2838087"/>
              <a:gd name="connsiteY4" fmla="*/ 267879 h 1629130"/>
              <a:gd name="connsiteX5" fmla="*/ 2838087 w 2838087"/>
              <a:gd name="connsiteY5" fmla="*/ 267153 h 1629130"/>
              <a:gd name="connsiteX0" fmla="*/ 0 w 2838087"/>
              <a:gd name="connsiteY0" fmla="*/ 318497 h 1629130"/>
              <a:gd name="connsiteX1" fmla="*/ 787083 w 2838087"/>
              <a:gd name="connsiteY1" fmla="*/ 321627 h 1629130"/>
              <a:gd name="connsiteX2" fmla="*/ 975814 w 2838087"/>
              <a:gd name="connsiteY2" fmla="*/ 0 h 1629130"/>
              <a:gd name="connsiteX3" fmla="*/ 1574958 w 2838087"/>
              <a:gd name="connsiteY3" fmla="*/ 1629114 h 1629130"/>
              <a:gd name="connsiteX4" fmla="*/ 2201591 w 2838087"/>
              <a:gd name="connsiteY4" fmla="*/ 267879 h 1629130"/>
              <a:gd name="connsiteX5" fmla="*/ 2838087 w 2838087"/>
              <a:gd name="connsiteY5" fmla="*/ 267153 h 1629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8087" h="1629130">
                <a:moveTo>
                  <a:pt x="0" y="318497"/>
                </a:moveTo>
                <a:cubicBezTo>
                  <a:pt x="291056" y="328612"/>
                  <a:pt x="488452" y="326027"/>
                  <a:pt x="787083" y="321627"/>
                </a:cubicBezTo>
                <a:cubicBezTo>
                  <a:pt x="887277" y="233090"/>
                  <a:pt x="913630" y="159770"/>
                  <a:pt x="975814" y="0"/>
                </a:cubicBezTo>
                <a:cubicBezTo>
                  <a:pt x="1031720" y="348090"/>
                  <a:pt x="1220643" y="1634473"/>
                  <a:pt x="1574958" y="1629114"/>
                </a:cubicBezTo>
                <a:cubicBezTo>
                  <a:pt x="1929273" y="1623755"/>
                  <a:pt x="2006151" y="429785"/>
                  <a:pt x="2201591" y="267879"/>
                </a:cubicBezTo>
                <a:cubicBezTo>
                  <a:pt x="2558007" y="261075"/>
                  <a:pt x="2587715" y="262526"/>
                  <a:pt x="2838087" y="267153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C8ECECE-5987-4FCE-8D14-18D97862995F}"/>
              </a:ext>
            </a:extLst>
          </p:cNvPr>
          <p:cNvSpPr txBox="1"/>
          <p:nvPr/>
        </p:nvSpPr>
        <p:spPr>
          <a:xfrm>
            <a:off x="1829857" y="4145279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Optische</a:t>
            </a:r>
          </a:p>
          <a:p>
            <a:r>
              <a:rPr lang="de-DE" sz="1600" dirty="0"/>
              <a:t>Dichte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41A189E-D810-4754-8C17-E9E951D58EBB}"/>
              </a:ext>
            </a:extLst>
          </p:cNvPr>
          <p:cNvSpPr txBox="1"/>
          <p:nvPr/>
        </p:nvSpPr>
        <p:spPr>
          <a:xfrm>
            <a:off x="5799909" y="1147745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30626C9E-0C82-41B2-960F-353F23BE2A33}"/>
              </a:ext>
            </a:extLst>
          </p:cNvPr>
          <p:cNvCxnSpPr/>
          <p:nvPr/>
        </p:nvCxnSpPr>
        <p:spPr>
          <a:xfrm>
            <a:off x="3431086" y="1438157"/>
            <a:ext cx="0" cy="504000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7A87232A-D39A-4CD8-A9EB-3B3C662AA1CC}"/>
              </a:ext>
            </a:extLst>
          </p:cNvPr>
          <p:cNvCxnSpPr/>
          <p:nvPr/>
        </p:nvCxnSpPr>
        <p:spPr>
          <a:xfrm>
            <a:off x="4239326" y="2789286"/>
            <a:ext cx="0" cy="504000"/>
          </a:xfrm>
          <a:prstGeom prst="straightConnector1">
            <a:avLst/>
          </a:prstGeom>
          <a:ln w="25400">
            <a:solidFill>
              <a:schemeClr val="accent4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 descr="Ein Bild, das Foto, Wasser, Mann, sitzend enthält.&#10;&#10;Automatisch generierte Beschreibung">
            <a:extLst>
              <a:ext uri="{FF2B5EF4-FFF2-40B4-BE49-F238E27FC236}">
                <a16:creationId xmlns:a16="http://schemas.microsoft.com/office/drawing/2014/main" id="{6BEF8D32-46CD-4881-8547-8C71FDE65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397" y="670737"/>
            <a:ext cx="2984152" cy="245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093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1730F709-D19E-4A93-BA5B-FF21CA57540C}"/>
              </a:ext>
            </a:extLst>
          </p:cNvPr>
          <p:cNvGrpSpPr/>
          <p:nvPr/>
        </p:nvGrpSpPr>
        <p:grpSpPr>
          <a:xfrm>
            <a:off x="1829857" y="1147745"/>
            <a:ext cx="4218838" cy="3582309"/>
            <a:chOff x="1829857" y="1147745"/>
            <a:chExt cx="4218838" cy="3582309"/>
          </a:xfrm>
        </p:grpSpPr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8420525E-36BA-484E-8ABB-4F924BDFE318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2326949" y="1332411"/>
              <a:ext cx="0" cy="28128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84518ECF-5674-4C2D-920B-85D70C96A565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2325189" y="1332411"/>
              <a:ext cx="34747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5B9FD108-1397-445B-8067-34E73D621854}"/>
                </a:ext>
              </a:extLst>
            </p:cNvPr>
            <p:cNvSpPr/>
            <p:nvPr/>
          </p:nvSpPr>
          <p:spPr>
            <a:xfrm>
              <a:off x="2499360" y="1654629"/>
              <a:ext cx="2882537" cy="1966504"/>
            </a:xfrm>
            <a:custGeom>
              <a:avLst/>
              <a:gdLst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2484 h 2219541"/>
                <a:gd name="connsiteX1" fmla="*/ 736283 w 2882537"/>
                <a:gd name="connsiteY1" fmla="*/ 585614 h 2219541"/>
                <a:gd name="connsiteX2" fmla="*/ 1105989 w 2882537"/>
                <a:gd name="connsiteY2" fmla="*/ 51262 h 2219541"/>
                <a:gd name="connsiteX3" fmla="*/ 2238103 w 2882537"/>
                <a:gd name="connsiteY3" fmla="*/ 2036816 h 2219541"/>
                <a:gd name="connsiteX4" fmla="*/ 2882537 w 2882537"/>
                <a:gd name="connsiteY4" fmla="*/ 2010690 h 2219541"/>
                <a:gd name="connsiteX0" fmla="*/ 0 w 2882537"/>
                <a:gd name="connsiteY0" fmla="*/ 585884 h 2222941"/>
                <a:gd name="connsiteX1" fmla="*/ 736283 w 2882537"/>
                <a:gd name="connsiteY1" fmla="*/ 589014 h 2222941"/>
                <a:gd name="connsiteX2" fmla="*/ 1105989 w 2882537"/>
                <a:gd name="connsiteY2" fmla="*/ 54662 h 2222941"/>
                <a:gd name="connsiteX3" fmla="*/ 2238103 w 2882537"/>
                <a:gd name="connsiteY3" fmla="*/ 2040216 h 2222941"/>
                <a:gd name="connsiteX4" fmla="*/ 2882537 w 2882537"/>
                <a:gd name="connsiteY4" fmla="*/ 2014090 h 2222941"/>
                <a:gd name="connsiteX0" fmla="*/ 0 w 2882537"/>
                <a:gd name="connsiteY0" fmla="*/ 585884 h 2222941"/>
                <a:gd name="connsiteX1" fmla="*/ 736283 w 2882537"/>
                <a:gd name="connsiteY1" fmla="*/ 589014 h 2222941"/>
                <a:gd name="connsiteX2" fmla="*/ 1105989 w 2882537"/>
                <a:gd name="connsiteY2" fmla="*/ 54662 h 2222941"/>
                <a:gd name="connsiteX3" fmla="*/ 2238103 w 2882537"/>
                <a:gd name="connsiteY3" fmla="*/ 2040216 h 2222941"/>
                <a:gd name="connsiteX4" fmla="*/ 2882537 w 2882537"/>
                <a:gd name="connsiteY4" fmla="*/ 2014090 h 2222941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08693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08693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23274"/>
                <a:gd name="connsiteX1" fmla="*/ 736283 w 2882537"/>
                <a:gd name="connsiteY1" fmla="*/ 534352 h 2123274"/>
                <a:gd name="connsiteX2" fmla="*/ 1086939 w 2882537"/>
                <a:gd name="connsiteY2" fmla="*/ 0 h 2123274"/>
                <a:gd name="connsiteX3" fmla="*/ 2238103 w 2882537"/>
                <a:gd name="connsiteY3" fmla="*/ 1985554 h 2123274"/>
                <a:gd name="connsiteX4" fmla="*/ 2882537 w 2882537"/>
                <a:gd name="connsiteY4" fmla="*/ 1959428 h 2123274"/>
                <a:gd name="connsiteX0" fmla="*/ 0 w 2882537"/>
                <a:gd name="connsiteY0" fmla="*/ 531222 h 1985554"/>
                <a:gd name="connsiteX1" fmla="*/ 736283 w 2882537"/>
                <a:gd name="connsiteY1" fmla="*/ 534352 h 1985554"/>
                <a:gd name="connsiteX2" fmla="*/ 1086939 w 2882537"/>
                <a:gd name="connsiteY2" fmla="*/ 0 h 1985554"/>
                <a:gd name="connsiteX3" fmla="*/ 2238103 w 2882537"/>
                <a:gd name="connsiteY3" fmla="*/ 1985554 h 1985554"/>
                <a:gd name="connsiteX4" fmla="*/ 2882537 w 2882537"/>
                <a:gd name="connsiteY4" fmla="*/ 1959428 h 1985554"/>
                <a:gd name="connsiteX0" fmla="*/ 0 w 2882537"/>
                <a:gd name="connsiteY0" fmla="*/ 531222 h 1966504"/>
                <a:gd name="connsiteX1" fmla="*/ 736283 w 2882537"/>
                <a:gd name="connsiteY1" fmla="*/ 534352 h 1966504"/>
                <a:gd name="connsiteX2" fmla="*/ 1086939 w 2882537"/>
                <a:gd name="connsiteY2" fmla="*/ 0 h 1966504"/>
                <a:gd name="connsiteX3" fmla="*/ 2223816 w 2882537"/>
                <a:gd name="connsiteY3" fmla="*/ 1966504 h 1966504"/>
                <a:gd name="connsiteX4" fmla="*/ 2882537 w 2882537"/>
                <a:gd name="connsiteY4" fmla="*/ 1959428 h 1966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2537" h="1966504">
                  <a:moveTo>
                    <a:pt x="0" y="531222"/>
                  </a:moveTo>
                  <a:cubicBezTo>
                    <a:pt x="287881" y="541337"/>
                    <a:pt x="437652" y="541927"/>
                    <a:pt x="736283" y="534352"/>
                  </a:cubicBezTo>
                  <a:cubicBezTo>
                    <a:pt x="896802" y="388665"/>
                    <a:pt x="941411" y="239145"/>
                    <a:pt x="1086939" y="0"/>
                  </a:cubicBezTo>
                  <a:cubicBezTo>
                    <a:pt x="1303904" y="470467"/>
                    <a:pt x="1580062" y="1778046"/>
                    <a:pt x="2223816" y="1966504"/>
                  </a:cubicBezTo>
                  <a:cubicBezTo>
                    <a:pt x="2567532" y="1950175"/>
                    <a:pt x="2632165" y="1954801"/>
                    <a:pt x="2882537" y="195942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8C8ECECE-5987-4FCE-8D14-18D97862995F}"/>
                </a:ext>
              </a:extLst>
            </p:cNvPr>
            <p:cNvSpPr txBox="1"/>
            <p:nvPr/>
          </p:nvSpPr>
          <p:spPr>
            <a:xfrm>
              <a:off x="1829857" y="4145279"/>
              <a:ext cx="9941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Optische</a:t>
              </a:r>
            </a:p>
            <a:p>
              <a:r>
                <a:rPr lang="de-DE" sz="1600" dirty="0"/>
                <a:t>Dichte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41A189E-D810-4754-8C17-E9E951D58EBB}"/>
                </a:ext>
              </a:extLst>
            </p:cNvPr>
            <p:cNvSpPr txBox="1"/>
            <p:nvPr/>
          </p:nvSpPr>
          <p:spPr>
            <a:xfrm>
              <a:off x="5799909" y="1147745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t</a:t>
              </a:r>
            </a:p>
          </p:txBody>
        </p: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30626C9E-0C82-41B2-960F-353F23BE2A33}"/>
                </a:ext>
              </a:extLst>
            </p:cNvPr>
            <p:cNvCxnSpPr/>
            <p:nvPr/>
          </p:nvCxnSpPr>
          <p:spPr>
            <a:xfrm>
              <a:off x="3161211" y="1517077"/>
              <a:ext cx="0" cy="524146"/>
            </a:xfrm>
            <a:prstGeom prst="straightConnector1">
              <a:avLst/>
            </a:prstGeom>
            <a:ln w="2540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139D8D6C-2D56-4C01-B7C9-308DCCBAB5ED}"/>
                </a:ext>
              </a:extLst>
            </p:cNvPr>
            <p:cNvGrpSpPr/>
            <p:nvPr/>
          </p:nvGrpSpPr>
          <p:grpSpPr>
            <a:xfrm>
              <a:off x="3130135" y="3847848"/>
              <a:ext cx="2267309" cy="589818"/>
              <a:chOff x="2842841" y="4864818"/>
              <a:chExt cx="2267309" cy="589818"/>
            </a:xfrm>
          </p:grpSpPr>
          <p:cxnSp>
            <p:nvCxnSpPr>
              <p:cNvPr id="26" name="Gerade Verbindung mit Pfeil 25">
                <a:extLst>
                  <a:ext uri="{FF2B5EF4-FFF2-40B4-BE49-F238E27FC236}">
                    <a16:creationId xmlns:a16="http://schemas.microsoft.com/office/drawing/2014/main" id="{F389F3D3-B277-4907-A58D-6D3C7B434C49}"/>
                  </a:ext>
                </a:extLst>
              </p:cNvPr>
              <p:cNvCxnSpPr/>
              <p:nvPr/>
            </p:nvCxnSpPr>
            <p:spPr>
              <a:xfrm>
                <a:off x="2842841" y="4864818"/>
                <a:ext cx="0" cy="589818"/>
              </a:xfrm>
              <a:prstGeom prst="straightConnector1">
                <a:avLst/>
              </a:prstGeom>
              <a:ln w="25400">
                <a:solidFill>
                  <a:schemeClr val="accent3">
                    <a:lumMod val="75000"/>
                  </a:schemeClr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77AD41C0-3426-4506-8ED0-8639043BD955}"/>
                  </a:ext>
                </a:extLst>
              </p:cNvPr>
              <p:cNvSpPr txBox="1"/>
              <p:nvPr/>
            </p:nvSpPr>
            <p:spPr>
              <a:xfrm>
                <a:off x="2859213" y="4948650"/>
                <a:ext cx="22509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600" dirty="0"/>
                  <a:t>: Zugabe von 1nM PGI</a:t>
                </a:r>
              </a:p>
            </p:txBody>
          </p:sp>
        </p:grpSp>
      </p:grpSp>
      <p:pic>
        <p:nvPicPr>
          <p:cNvPr id="3" name="Grafik 2">
            <a:extLst>
              <a:ext uri="{FF2B5EF4-FFF2-40B4-BE49-F238E27FC236}">
                <a16:creationId xmlns:a16="http://schemas.microsoft.com/office/drawing/2014/main" id="{B3AB6617-213D-45E6-BB71-1B975B034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411" y="399778"/>
            <a:ext cx="2857500" cy="2000250"/>
          </a:xfrm>
          <a:prstGeom prst="rect">
            <a:avLst/>
          </a:prstGeom>
        </p:spPr>
      </p:pic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1358B223-65EA-479F-BA73-92786EBBBD90}"/>
              </a:ext>
            </a:extLst>
          </p:cNvPr>
          <p:cNvCxnSpPr/>
          <p:nvPr/>
        </p:nvCxnSpPr>
        <p:spPr>
          <a:xfrm>
            <a:off x="2756262" y="1515324"/>
            <a:ext cx="0" cy="524146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53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1730F709-D19E-4A93-BA5B-FF21CA57540C}"/>
              </a:ext>
            </a:extLst>
          </p:cNvPr>
          <p:cNvGrpSpPr/>
          <p:nvPr/>
        </p:nvGrpSpPr>
        <p:grpSpPr>
          <a:xfrm>
            <a:off x="1829857" y="1147745"/>
            <a:ext cx="4218838" cy="3582309"/>
            <a:chOff x="1829857" y="1147745"/>
            <a:chExt cx="4218838" cy="3582309"/>
          </a:xfrm>
        </p:grpSpPr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8420525E-36BA-484E-8ABB-4F924BDFE318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2326949" y="1332411"/>
              <a:ext cx="0" cy="28128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84518ECF-5674-4C2D-920B-85D70C96A565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2325189" y="1332411"/>
              <a:ext cx="34747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5B9FD108-1397-445B-8067-34E73D621854}"/>
                </a:ext>
              </a:extLst>
            </p:cNvPr>
            <p:cNvSpPr/>
            <p:nvPr/>
          </p:nvSpPr>
          <p:spPr>
            <a:xfrm>
              <a:off x="2499360" y="1654629"/>
              <a:ext cx="2882537" cy="1966504"/>
            </a:xfrm>
            <a:custGeom>
              <a:avLst/>
              <a:gdLst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0892 h 2217949"/>
                <a:gd name="connsiteX1" fmla="*/ 731520 w 2882537"/>
                <a:gd name="connsiteY1" fmla="*/ 598310 h 2217949"/>
                <a:gd name="connsiteX2" fmla="*/ 1105989 w 2882537"/>
                <a:gd name="connsiteY2" fmla="*/ 49670 h 2217949"/>
                <a:gd name="connsiteX3" fmla="*/ 2238103 w 2882537"/>
                <a:gd name="connsiteY3" fmla="*/ 2035224 h 2217949"/>
                <a:gd name="connsiteX4" fmla="*/ 2882537 w 2882537"/>
                <a:gd name="connsiteY4" fmla="*/ 2009098 h 2217949"/>
                <a:gd name="connsiteX0" fmla="*/ 0 w 2882537"/>
                <a:gd name="connsiteY0" fmla="*/ 582484 h 2219541"/>
                <a:gd name="connsiteX1" fmla="*/ 736283 w 2882537"/>
                <a:gd name="connsiteY1" fmla="*/ 585614 h 2219541"/>
                <a:gd name="connsiteX2" fmla="*/ 1105989 w 2882537"/>
                <a:gd name="connsiteY2" fmla="*/ 51262 h 2219541"/>
                <a:gd name="connsiteX3" fmla="*/ 2238103 w 2882537"/>
                <a:gd name="connsiteY3" fmla="*/ 2036816 h 2219541"/>
                <a:gd name="connsiteX4" fmla="*/ 2882537 w 2882537"/>
                <a:gd name="connsiteY4" fmla="*/ 2010690 h 2219541"/>
                <a:gd name="connsiteX0" fmla="*/ 0 w 2882537"/>
                <a:gd name="connsiteY0" fmla="*/ 585884 h 2222941"/>
                <a:gd name="connsiteX1" fmla="*/ 736283 w 2882537"/>
                <a:gd name="connsiteY1" fmla="*/ 589014 h 2222941"/>
                <a:gd name="connsiteX2" fmla="*/ 1105989 w 2882537"/>
                <a:gd name="connsiteY2" fmla="*/ 54662 h 2222941"/>
                <a:gd name="connsiteX3" fmla="*/ 2238103 w 2882537"/>
                <a:gd name="connsiteY3" fmla="*/ 2040216 h 2222941"/>
                <a:gd name="connsiteX4" fmla="*/ 2882537 w 2882537"/>
                <a:gd name="connsiteY4" fmla="*/ 2014090 h 2222941"/>
                <a:gd name="connsiteX0" fmla="*/ 0 w 2882537"/>
                <a:gd name="connsiteY0" fmla="*/ 585884 h 2222941"/>
                <a:gd name="connsiteX1" fmla="*/ 736283 w 2882537"/>
                <a:gd name="connsiteY1" fmla="*/ 589014 h 2222941"/>
                <a:gd name="connsiteX2" fmla="*/ 1105989 w 2882537"/>
                <a:gd name="connsiteY2" fmla="*/ 54662 h 2222941"/>
                <a:gd name="connsiteX3" fmla="*/ 2238103 w 2882537"/>
                <a:gd name="connsiteY3" fmla="*/ 2040216 h 2222941"/>
                <a:gd name="connsiteX4" fmla="*/ 2882537 w 2882537"/>
                <a:gd name="connsiteY4" fmla="*/ 2014090 h 2222941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10598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08693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68279"/>
                <a:gd name="connsiteX1" fmla="*/ 736283 w 2882537"/>
                <a:gd name="connsiteY1" fmla="*/ 534352 h 2168279"/>
                <a:gd name="connsiteX2" fmla="*/ 1086939 w 2882537"/>
                <a:gd name="connsiteY2" fmla="*/ 0 h 2168279"/>
                <a:gd name="connsiteX3" fmla="*/ 2238103 w 2882537"/>
                <a:gd name="connsiteY3" fmla="*/ 1985554 h 2168279"/>
                <a:gd name="connsiteX4" fmla="*/ 2882537 w 2882537"/>
                <a:gd name="connsiteY4" fmla="*/ 1959428 h 2168279"/>
                <a:gd name="connsiteX0" fmla="*/ 0 w 2882537"/>
                <a:gd name="connsiteY0" fmla="*/ 531222 h 2123274"/>
                <a:gd name="connsiteX1" fmla="*/ 736283 w 2882537"/>
                <a:gd name="connsiteY1" fmla="*/ 534352 h 2123274"/>
                <a:gd name="connsiteX2" fmla="*/ 1086939 w 2882537"/>
                <a:gd name="connsiteY2" fmla="*/ 0 h 2123274"/>
                <a:gd name="connsiteX3" fmla="*/ 2238103 w 2882537"/>
                <a:gd name="connsiteY3" fmla="*/ 1985554 h 2123274"/>
                <a:gd name="connsiteX4" fmla="*/ 2882537 w 2882537"/>
                <a:gd name="connsiteY4" fmla="*/ 1959428 h 2123274"/>
                <a:gd name="connsiteX0" fmla="*/ 0 w 2882537"/>
                <a:gd name="connsiteY0" fmla="*/ 531222 h 1985554"/>
                <a:gd name="connsiteX1" fmla="*/ 736283 w 2882537"/>
                <a:gd name="connsiteY1" fmla="*/ 534352 h 1985554"/>
                <a:gd name="connsiteX2" fmla="*/ 1086939 w 2882537"/>
                <a:gd name="connsiteY2" fmla="*/ 0 h 1985554"/>
                <a:gd name="connsiteX3" fmla="*/ 2238103 w 2882537"/>
                <a:gd name="connsiteY3" fmla="*/ 1985554 h 1985554"/>
                <a:gd name="connsiteX4" fmla="*/ 2882537 w 2882537"/>
                <a:gd name="connsiteY4" fmla="*/ 1959428 h 1985554"/>
                <a:gd name="connsiteX0" fmla="*/ 0 w 2882537"/>
                <a:gd name="connsiteY0" fmla="*/ 531222 h 1966504"/>
                <a:gd name="connsiteX1" fmla="*/ 736283 w 2882537"/>
                <a:gd name="connsiteY1" fmla="*/ 534352 h 1966504"/>
                <a:gd name="connsiteX2" fmla="*/ 1086939 w 2882537"/>
                <a:gd name="connsiteY2" fmla="*/ 0 h 1966504"/>
                <a:gd name="connsiteX3" fmla="*/ 2223816 w 2882537"/>
                <a:gd name="connsiteY3" fmla="*/ 1966504 h 1966504"/>
                <a:gd name="connsiteX4" fmla="*/ 2882537 w 2882537"/>
                <a:gd name="connsiteY4" fmla="*/ 1959428 h 1966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2537" h="1966504">
                  <a:moveTo>
                    <a:pt x="0" y="531222"/>
                  </a:moveTo>
                  <a:cubicBezTo>
                    <a:pt x="287881" y="541337"/>
                    <a:pt x="437652" y="541927"/>
                    <a:pt x="736283" y="534352"/>
                  </a:cubicBezTo>
                  <a:cubicBezTo>
                    <a:pt x="896802" y="388665"/>
                    <a:pt x="941411" y="239145"/>
                    <a:pt x="1086939" y="0"/>
                  </a:cubicBezTo>
                  <a:cubicBezTo>
                    <a:pt x="1303904" y="470467"/>
                    <a:pt x="1580062" y="1778046"/>
                    <a:pt x="2223816" y="1966504"/>
                  </a:cubicBezTo>
                  <a:cubicBezTo>
                    <a:pt x="2567532" y="1950175"/>
                    <a:pt x="2632165" y="1954801"/>
                    <a:pt x="2882537" y="195942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8C8ECECE-5987-4FCE-8D14-18D97862995F}"/>
                </a:ext>
              </a:extLst>
            </p:cNvPr>
            <p:cNvSpPr txBox="1"/>
            <p:nvPr/>
          </p:nvSpPr>
          <p:spPr>
            <a:xfrm>
              <a:off x="1829857" y="4145279"/>
              <a:ext cx="9941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Optische</a:t>
              </a:r>
            </a:p>
            <a:p>
              <a:r>
                <a:rPr lang="de-DE" sz="1600" dirty="0"/>
                <a:t>Dichte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41A189E-D810-4754-8C17-E9E951D58EBB}"/>
                </a:ext>
              </a:extLst>
            </p:cNvPr>
            <p:cNvSpPr txBox="1"/>
            <p:nvPr/>
          </p:nvSpPr>
          <p:spPr>
            <a:xfrm>
              <a:off x="5799909" y="1147745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t</a:t>
              </a:r>
            </a:p>
          </p:txBody>
        </p: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30626C9E-0C82-41B2-960F-353F23BE2A33}"/>
                </a:ext>
              </a:extLst>
            </p:cNvPr>
            <p:cNvCxnSpPr/>
            <p:nvPr/>
          </p:nvCxnSpPr>
          <p:spPr>
            <a:xfrm>
              <a:off x="3161211" y="1517077"/>
              <a:ext cx="0" cy="524146"/>
            </a:xfrm>
            <a:prstGeom prst="straightConnector1">
              <a:avLst/>
            </a:prstGeom>
            <a:ln w="2540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139D8D6C-2D56-4C01-B7C9-308DCCBAB5ED}"/>
                </a:ext>
              </a:extLst>
            </p:cNvPr>
            <p:cNvGrpSpPr/>
            <p:nvPr/>
          </p:nvGrpSpPr>
          <p:grpSpPr>
            <a:xfrm>
              <a:off x="3130135" y="3847848"/>
              <a:ext cx="2429084" cy="589818"/>
              <a:chOff x="2842841" y="4864818"/>
              <a:chExt cx="2429084" cy="589818"/>
            </a:xfrm>
          </p:grpSpPr>
          <p:cxnSp>
            <p:nvCxnSpPr>
              <p:cNvPr id="26" name="Gerade Verbindung mit Pfeil 25">
                <a:extLst>
                  <a:ext uri="{FF2B5EF4-FFF2-40B4-BE49-F238E27FC236}">
                    <a16:creationId xmlns:a16="http://schemas.microsoft.com/office/drawing/2014/main" id="{F389F3D3-B277-4907-A58D-6D3C7B434C49}"/>
                  </a:ext>
                </a:extLst>
              </p:cNvPr>
              <p:cNvCxnSpPr/>
              <p:nvPr/>
            </p:nvCxnSpPr>
            <p:spPr>
              <a:xfrm>
                <a:off x="2842841" y="4864818"/>
                <a:ext cx="0" cy="589818"/>
              </a:xfrm>
              <a:prstGeom prst="straightConnector1">
                <a:avLst/>
              </a:prstGeom>
              <a:ln w="25400">
                <a:solidFill>
                  <a:schemeClr val="accent4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77AD41C0-3426-4506-8ED0-8639043BD955}"/>
                  </a:ext>
                </a:extLst>
              </p:cNvPr>
              <p:cNvSpPr txBox="1"/>
              <p:nvPr/>
            </p:nvSpPr>
            <p:spPr>
              <a:xfrm>
                <a:off x="2859213" y="4948650"/>
                <a:ext cx="24127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sz="1600" dirty="0"/>
                  <a:t>: Zugabe von 1</a:t>
                </a:r>
                <a:r>
                  <a:rPr lang="el-GR" sz="1600" dirty="0"/>
                  <a:t>μ</a:t>
                </a:r>
                <a:r>
                  <a:rPr lang="de-DE" sz="1600" dirty="0"/>
                  <a:t>M Ajoen</a:t>
                </a:r>
              </a:p>
            </p:txBody>
          </p:sp>
        </p:grpSp>
      </p:grp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1358B223-65EA-479F-BA73-92786EBBBD90}"/>
              </a:ext>
            </a:extLst>
          </p:cNvPr>
          <p:cNvCxnSpPr>
            <a:cxnSpLocks/>
          </p:cNvCxnSpPr>
          <p:nvPr/>
        </p:nvCxnSpPr>
        <p:spPr>
          <a:xfrm>
            <a:off x="2756262" y="1779150"/>
            <a:ext cx="0" cy="260320"/>
          </a:xfrm>
          <a:prstGeom prst="straightConnector1">
            <a:avLst/>
          </a:prstGeom>
          <a:ln w="25400">
            <a:solidFill>
              <a:schemeClr val="accent4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05175412-0A85-4CB8-B0DC-14B903AE7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154" y="337048"/>
            <a:ext cx="285750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87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8420525E-36BA-484E-8ABB-4F924BDFE318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2326949" y="1332411"/>
            <a:ext cx="0" cy="28128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84518ECF-5674-4C2D-920B-85D70C96A565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325189" y="1332411"/>
            <a:ext cx="347472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5B9FD108-1397-445B-8067-34E73D621854}"/>
              </a:ext>
            </a:extLst>
          </p:cNvPr>
          <p:cNvSpPr/>
          <p:nvPr/>
        </p:nvSpPr>
        <p:spPr>
          <a:xfrm>
            <a:off x="2651760" y="1664155"/>
            <a:ext cx="2838087" cy="474329"/>
          </a:xfrm>
          <a:custGeom>
            <a:avLst/>
            <a:gdLst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0892 h 2217949"/>
              <a:gd name="connsiteX1" fmla="*/ 731520 w 2882537"/>
              <a:gd name="connsiteY1" fmla="*/ 598310 h 2217949"/>
              <a:gd name="connsiteX2" fmla="*/ 1105989 w 2882537"/>
              <a:gd name="connsiteY2" fmla="*/ 49670 h 2217949"/>
              <a:gd name="connsiteX3" fmla="*/ 2238103 w 2882537"/>
              <a:gd name="connsiteY3" fmla="*/ 2035224 h 2217949"/>
              <a:gd name="connsiteX4" fmla="*/ 2882537 w 2882537"/>
              <a:gd name="connsiteY4" fmla="*/ 2009098 h 2217949"/>
              <a:gd name="connsiteX0" fmla="*/ 0 w 2882537"/>
              <a:gd name="connsiteY0" fmla="*/ 582484 h 2219541"/>
              <a:gd name="connsiteX1" fmla="*/ 736283 w 2882537"/>
              <a:gd name="connsiteY1" fmla="*/ 585614 h 2219541"/>
              <a:gd name="connsiteX2" fmla="*/ 1105989 w 2882537"/>
              <a:gd name="connsiteY2" fmla="*/ 51262 h 2219541"/>
              <a:gd name="connsiteX3" fmla="*/ 2238103 w 2882537"/>
              <a:gd name="connsiteY3" fmla="*/ 2036816 h 2219541"/>
              <a:gd name="connsiteX4" fmla="*/ 2882537 w 2882537"/>
              <a:gd name="connsiteY4" fmla="*/ 2010690 h 2219541"/>
              <a:gd name="connsiteX0" fmla="*/ 0 w 2882537"/>
              <a:gd name="connsiteY0" fmla="*/ 585884 h 2222941"/>
              <a:gd name="connsiteX1" fmla="*/ 736283 w 2882537"/>
              <a:gd name="connsiteY1" fmla="*/ 589014 h 2222941"/>
              <a:gd name="connsiteX2" fmla="*/ 1105989 w 2882537"/>
              <a:gd name="connsiteY2" fmla="*/ 54662 h 2222941"/>
              <a:gd name="connsiteX3" fmla="*/ 2238103 w 2882537"/>
              <a:gd name="connsiteY3" fmla="*/ 2040216 h 2222941"/>
              <a:gd name="connsiteX4" fmla="*/ 2882537 w 2882537"/>
              <a:gd name="connsiteY4" fmla="*/ 2014090 h 2222941"/>
              <a:gd name="connsiteX0" fmla="*/ 0 w 2882537"/>
              <a:gd name="connsiteY0" fmla="*/ 585884 h 2222941"/>
              <a:gd name="connsiteX1" fmla="*/ 736283 w 2882537"/>
              <a:gd name="connsiteY1" fmla="*/ 589014 h 2222941"/>
              <a:gd name="connsiteX2" fmla="*/ 1105989 w 2882537"/>
              <a:gd name="connsiteY2" fmla="*/ 54662 h 2222941"/>
              <a:gd name="connsiteX3" fmla="*/ 2238103 w 2882537"/>
              <a:gd name="connsiteY3" fmla="*/ 2040216 h 2222941"/>
              <a:gd name="connsiteX4" fmla="*/ 2882537 w 2882537"/>
              <a:gd name="connsiteY4" fmla="*/ 2014090 h 2222941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10598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08693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68279"/>
              <a:gd name="connsiteX1" fmla="*/ 736283 w 2882537"/>
              <a:gd name="connsiteY1" fmla="*/ 534352 h 2168279"/>
              <a:gd name="connsiteX2" fmla="*/ 1086939 w 2882537"/>
              <a:gd name="connsiteY2" fmla="*/ 0 h 2168279"/>
              <a:gd name="connsiteX3" fmla="*/ 2238103 w 2882537"/>
              <a:gd name="connsiteY3" fmla="*/ 1985554 h 2168279"/>
              <a:gd name="connsiteX4" fmla="*/ 2882537 w 2882537"/>
              <a:gd name="connsiteY4" fmla="*/ 1959428 h 2168279"/>
              <a:gd name="connsiteX0" fmla="*/ 0 w 2882537"/>
              <a:gd name="connsiteY0" fmla="*/ 531222 h 2123274"/>
              <a:gd name="connsiteX1" fmla="*/ 736283 w 2882537"/>
              <a:gd name="connsiteY1" fmla="*/ 534352 h 2123274"/>
              <a:gd name="connsiteX2" fmla="*/ 1086939 w 2882537"/>
              <a:gd name="connsiteY2" fmla="*/ 0 h 2123274"/>
              <a:gd name="connsiteX3" fmla="*/ 2238103 w 2882537"/>
              <a:gd name="connsiteY3" fmla="*/ 1985554 h 2123274"/>
              <a:gd name="connsiteX4" fmla="*/ 2882537 w 2882537"/>
              <a:gd name="connsiteY4" fmla="*/ 1959428 h 2123274"/>
              <a:gd name="connsiteX0" fmla="*/ 0 w 2882537"/>
              <a:gd name="connsiteY0" fmla="*/ 531222 h 1985554"/>
              <a:gd name="connsiteX1" fmla="*/ 736283 w 2882537"/>
              <a:gd name="connsiteY1" fmla="*/ 534352 h 1985554"/>
              <a:gd name="connsiteX2" fmla="*/ 1086939 w 2882537"/>
              <a:gd name="connsiteY2" fmla="*/ 0 h 1985554"/>
              <a:gd name="connsiteX3" fmla="*/ 2238103 w 2882537"/>
              <a:gd name="connsiteY3" fmla="*/ 1985554 h 1985554"/>
              <a:gd name="connsiteX4" fmla="*/ 2882537 w 2882537"/>
              <a:gd name="connsiteY4" fmla="*/ 1959428 h 1985554"/>
              <a:gd name="connsiteX0" fmla="*/ 0 w 2882537"/>
              <a:gd name="connsiteY0" fmla="*/ 531222 h 1966504"/>
              <a:gd name="connsiteX1" fmla="*/ 736283 w 2882537"/>
              <a:gd name="connsiteY1" fmla="*/ 534352 h 1966504"/>
              <a:gd name="connsiteX2" fmla="*/ 1086939 w 2882537"/>
              <a:gd name="connsiteY2" fmla="*/ 0 h 1966504"/>
              <a:gd name="connsiteX3" fmla="*/ 2223816 w 2882537"/>
              <a:gd name="connsiteY3" fmla="*/ 1966504 h 1966504"/>
              <a:gd name="connsiteX4" fmla="*/ 2882537 w 2882537"/>
              <a:gd name="connsiteY4" fmla="*/ 1959428 h 1966504"/>
              <a:gd name="connsiteX0" fmla="*/ 0 w 2730137"/>
              <a:gd name="connsiteY0" fmla="*/ 328022 h 1966504"/>
              <a:gd name="connsiteX1" fmla="*/ 583883 w 2730137"/>
              <a:gd name="connsiteY1" fmla="*/ 5343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583883 w 2730137"/>
              <a:gd name="connsiteY1" fmla="*/ 5343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787083 w 2730137"/>
              <a:gd name="connsiteY1" fmla="*/ 2930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787083 w 2730137"/>
              <a:gd name="connsiteY1" fmla="*/ 3311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28022 h 1966504"/>
              <a:gd name="connsiteX1" fmla="*/ 787083 w 2730137"/>
              <a:gd name="connsiteY1" fmla="*/ 331152 h 1966504"/>
              <a:gd name="connsiteX2" fmla="*/ 934539 w 2730137"/>
              <a:gd name="connsiteY2" fmla="*/ 0 h 1966504"/>
              <a:gd name="connsiteX3" fmla="*/ 2071416 w 2730137"/>
              <a:gd name="connsiteY3" fmla="*/ 1966504 h 1966504"/>
              <a:gd name="connsiteX4" fmla="*/ 2730137 w 2730137"/>
              <a:gd name="connsiteY4" fmla="*/ 1959428 h 1966504"/>
              <a:gd name="connsiteX0" fmla="*/ 0 w 2730137"/>
              <a:gd name="connsiteY0" fmla="*/ 318497 h 1956979"/>
              <a:gd name="connsiteX1" fmla="*/ 787083 w 2730137"/>
              <a:gd name="connsiteY1" fmla="*/ 321627 h 1956979"/>
              <a:gd name="connsiteX2" fmla="*/ 975814 w 2730137"/>
              <a:gd name="connsiteY2" fmla="*/ 0 h 1956979"/>
              <a:gd name="connsiteX3" fmla="*/ 2071416 w 2730137"/>
              <a:gd name="connsiteY3" fmla="*/ 1956979 h 1956979"/>
              <a:gd name="connsiteX4" fmla="*/ 2730137 w 2730137"/>
              <a:gd name="connsiteY4" fmla="*/ 1949903 h 1956979"/>
              <a:gd name="connsiteX0" fmla="*/ 0 w 2730137"/>
              <a:gd name="connsiteY0" fmla="*/ 318497 h 1956979"/>
              <a:gd name="connsiteX1" fmla="*/ 787083 w 2730137"/>
              <a:gd name="connsiteY1" fmla="*/ 321627 h 1956979"/>
              <a:gd name="connsiteX2" fmla="*/ 975814 w 2730137"/>
              <a:gd name="connsiteY2" fmla="*/ 0 h 1956979"/>
              <a:gd name="connsiteX3" fmla="*/ 2071416 w 2730137"/>
              <a:gd name="connsiteY3" fmla="*/ 1956979 h 1956979"/>
              <a:gd name="connsiteX4" fmla="*/ 2730137 w 2730137"/>
              <a:gd name="connsiteY4" fmla="*/ 1949903 h 1956979"/>
              <a:gd name="connsiteX0" fmla="*/ 0 w 2730137"/>
              <a:gd name="connsiteY0" fmla="*/ 318497 h 1956979"/>
              <a:gd name="connsiteX1" fmla="*/ 787083 w 2730137"/>
              <a:gd name="connsiteY1" fmla="*/ 321627 h 1956979"/>
              <a:gd name="connsiteX2" fmla="*/ 975814 w 2730137"/>
              <a:gd name="connsiteY2" fmla="*/ 0 h 1956979"/>
              <a:gd name="connsiteX3" fmla="*/ 2071416 w 2730137"/>
              <a:gd name="connsiteY3" fmla="*/ 1956979 h 1956979"/>
              <a:gd name="connsiteX4" fmla="*/ 2730137 w 2730137"/>
              <a:gd name="connsiteY4" fmla="*/ 1949903 h 1956979"/>
              <a:gd name="connsiteX0" fmla="*/ 0 w 2730137"/>
              <a:gd name="connsiteY0" fmla="*/ 318497 h 1949903"/>
              <a:gd name="connsiteX1" fmla="*/ 787083 w 2730137"/>
              <a:gd name="connsiteY1" fmla="*/ 321627 h 1949903"/>
              <a:gd name="connsiteX2" fmla="*/ 975814 w 2730137"/>
              <a:gd name="connsiteY2" fmla="*/ 0 h 1949903"/>
              <a:gd name="connsiteX3" fmla="*/ 2188891 w 2730137"/>
              <a:gd name="connsiteY3" fmla="*/ 229779 h 1949903"/>
              <a:gd name="connsiteX4" fmla="*/ 2730137 w 2730137"/>
              <a:gd name="connsiteY4" fmla="*/ 1949903 h 1949903"/>
              <a:gd name="connsiteX0" fmla="*/ 0 w 2838087"/>
              <a:gd name="connsiteY0" fmla="*/ 318497 h 325507"/>
              <a:gd name="connsiteX1" fmla="*/ 787083 w 2838087"/>
              <a:gd name="connsiteY1" fmla="*/ 321627 h 325507"/>
              <a:gd name="connsiteX2" fmla="*/ 975814 w 2838087"/>
              <a:gd name="connsiteY2" fmla="*/ 0 h 325507"/>
              <a:gd name="connsiteX3" fmla="*/ 2188891 w 2838087"/>
              <a:gd name="connsiteY3" fmla="*/ 229779 h 325507"/>
              <a:gd name="connsiteX4" fmla="*/ 2838087 w 2838087"/>
              <a:gd name="connsiteY4" fmla="*/ 225878 h 325507"/>
              <a:gd name="connsiteX0" fmla="*/ 0 w 2838087"/>
              <a:gd name="connsiteY0" fmla="*/ 318497 h 325507"/>
              <a:gd name="connsiteX1" fmla="*/ 787083 w 2838087"/>
              <a:gd name="connsiteY1" fmla="*/ 321627 h 325507"/>
              <a:gd name="connsiteX2" fmla="*/ 975814 w 2838087"/>
              <a:gd name="connsiteY2" fmla="*/ 0 h 325507"/>
              <a:gd name="connsiteX3" fmla="*/ 2195241 w 2838087"/>
              <a:gd name="connsiteY3" fmla="*/ 315504 h 325507"/>
              <a:gd name="connsiteX4" fmla="*/ 2838087 w 2838087"/>
              <a:gd name="connsiteY4" fmla="*/ 225878 h 325507"/>
              <a:gd name="connsiteX0" fmla="*/ 0 w 2860312"/>
              <a:gd name="connsiteY0" fmla="*/ 318497 h 325507"/>
              <a:gd name="connsiteX1" fmla="*/ 787083 w 2860312"/>
              <a:gd name="connsiteY1" fmla="*/ 321627 h 325507"/>
              <a:gd name="connsiteX2" fmla="*/ 975814 w 2860312"/>
              <a:gd name="connsiteY2" fmla="*/ 0 h 325507"/>
              <a:gd name="connsiteX3" fmla="*/ 2195241 w 2860312"/>
              <a:gd name="connsiteY3" fmla="*/ 315504 h 325507"/>
              <a:gd name="connsiteX4" fmla="*/ 2860312 w 2860312"/>
              <a:gd name="connsiteY4" fmla="*/ 324303 h 325507"/>
              <a:gd name="connsiteX0" fmla="*/ 0 w 2860312"/>
              <a:gd name="connsiteY0" fmla="*/ 318497 h 328204"/>
              <a:gd name="connsiteX1" fmla="*/ 787083 w 2860312"/>
              <a:gd name="connsiteY1" fmla="*/ 321627 h 328204"/>
              <a:gd name="connsiteX2" fmla="*/ 975814 w 2860312"/>
              <a:gd name="connsiteY2" fmla="*/ 0 h 328204"/>
              <a:gd name="connsiteX3" fmla="*/ 2195241 w 2860312"/>
              <a:gd name="connsiteY3" fmla="*/ 328204 h 328204"/>
              <a:gd name="connsiteX4" fmla="*/ 2860312 w 2860312"/>
              <a:gd name="connsiteY4" fmla="*/ 324303 h 328204"/>
              <a:gd name="connsiteX0" fmla="*/ 0 w 2860312"/>
              <a:gd name="connsiteY0" fmla="*/ 318497 h 328204"/>
              <a:gd name="connsiteX1" fmla="*/ 787083 w 2860312"/>
              <a:gd name="connsiteY1" fmla="*/ 321627 h 328204"/>
              <a:gd name="connsiteX2" fmla="*/ 975814 w 2860312"/>
              <a:gd name="connsiteY2" fmla="*/ 0 h 328204"/>
              <a:gd name="connsiteX3" fmla="*/ 2195241 w 2860312"/>
              <a:gd name="connsiteY3" fmla="*/ 328204 h 328204"/>
              <a:gd name="connsiteX4" fmla="*/ 2860312 w 2860312"/>
              <a:gd name="connsiteY4" fmla="*/ 324303 h 328204"/>
              <a:gd name="connsiteX0" fmla="*/ 0 w 2860312"/>
              <a:gd name="connsiteY0" fmla="*/ 318497 h 449025"/>
              <a:gd name="connsiteX1" fmla="*/ 787083 w 2860312"/>
              <a:gd name="connsiteY1" fmla="*/ 321627 h 449025"/>
              <a:gd name="connsiteX2" fmla="*/ 975814 w 2860312"/>
              <a:gd name="connsiteY2" fmla="*/ 0 h 449025"/>
              <a:gd name="connsiteX3" fmla="*/ 2195241 w 2860312"/>
              <a:gd name="connsiteY3" fmla="*/ 328204 h 449025"/>
              <a:gd name="connsiteX4" fmla="*/ 2860312 w 2860312"/>
              <a:gd name="connsiteY4" fmla="*/ 324303 h 449025"/>
              <a:gd name="connsiteX0" fmla="*/ 0 w 2860312"/>
              <a:gd name="connsiteY0" fmla="*/ 318497 h 446747"/>
              <a:gd name="connsiteX1" fmla="*/ 787083 w 2860312"/>
              <a:gd name="connsiteY1" fmla="*/ 321627 h 446747"/>
              <a:gd name="connsiteX2" fmla="*/ 975814 w 2860312"/>
              <a:gd name="connsiteY2" fmla="*/ 0 h 446747"/>
              <a:gd name="connsiteX3" fmla="*/ 2160316 w 2860312"/>
              <a:gd name="connsiteY3" fmla="*/ 325029 h 446747"/>
              <a:gd name="connsiteX4" fmla="*/ 2860312 w 2860312"/>
              <a:gd name="connsiteY4" fmla="*/ 324303 h 446747"/>
              <a:gd name="connsiteX0" fmla="*/ 0 w 2860312"/>
              <a:gd name="connsiteY0" fmla="*/ 318497 h 619234"/>
              <a:gd name="connsiteX1" fmla="*/ 787083 w 2860312"/>
              <a:gd name="connsiteY1" fmla="*/ 321627 h 619234"/>
              <a:gd name="connsiteX2" fmla="*/ 975814 w 2860312"/>
              <a:gd name="connsiteY2" fmla="*/ 0 h 619234"/>
              <a:gd name="connsiteX3" fmla="*/ 2160316 w 2860312"/>
              <a:gd name="connsiteY3" fmla="*/ 325029 h 619234"/>
              <a:gd name="connsiteX4" fmla="*/ 2860312 w 2860312"/>
              <a:gd name="connsiteY4" fmla="*/ 324303 h 619234"/>
              <a:gd name="connsiteX0" fmla="*/ 0 w 2860312"/>
              <a:gd name="connsiteY0" fmla="*/ 318497 h 648146"/>
              <a:gd name="connsiteX1" fmla="*/ 787083 w 2860312"/>
              <a:gd name="connsiteY1" fmla="*/ 321627 h 648146"/>
              <a:gd name="connsiteX2" fmla="*/ 975814 w 2860312"/>
              <a:gd name="connsiteY2" fmla="*/ 0 h 648146"/>
              <a:gd name="connsiteX3" fmla="*/ 2160316 w 2860312"/>
              <a:gd name="connsiteY3" fmla="*/ 325029 h 648146"/>
              <a:gd name="connsiteX4" fmla="*/ 2860312 w 2860312"/>
              <a:gd name="connsiteY4" fmla="*/ 324303 h 648146"/>
              <a:gd name="connsiteX0" fmla="*/ 0 w 2860312"/>
              <a:gd name="connsiteY0" fmla="*/ 318497 h 621000"/>
              <a:gd name="connsiteX1" fmla="*/ 787083 w 2860312"/>
              <a:gd name="connsiteY1" fmla="*/ 321627 h 621000"/>
              <a:gd name="connsiteX2" fmla="*/ 975814 w 2860312"/>
              <a:gd name="connsiteY2" fmla="*/ 0 h 621000"/>
              <a:gd name="connsiteX3" fmla="*/ 2201591 w 2860312"/>
              <a:gd name="connsiteY3" fmla="*/ 267879 h 621000"/>
              <a:gd name="connsiteX4" fmla="*/ 2860312 w 2860312"/>
              <a:gd name="connsiteY4" fmla="*/ 324303 h 621000"/>
              <a:gd name="connsiteX0" fmla="*/ 0 w 2838087"/>
              <a:gd name="connsiteY0" fmla="*/ 318497 h 621000"/>
              <a:gd name="connsiteX1" fmla="*/ 787083 w 2838087"/>
              <a:gd name="connsiteY1" fmla="*/ 321627 h 621000"/>
              <a:gd name="connsiteX2" fmla="*/ 975814 w 2838087"/>
              <a:gd name="connsiteY2" fmla="*/ 0 h 621000"/>
              <a:gd name="connsiteX3" fmla="*/ 2201591 w 2838087"/>
              <a:gd name="connsiteY3" fmla="*/ 267879 h 621000"/>
              <a:gd name="connsiteX4" fmla="*/ 2838087 w 2838087"/>
              <a:gd name="connsiteY4" fmla="*/ 267153 h 621000"/>
              <a:gd name="connsiteX0" fmla="*/ 0 w 2838087"/>
              <a:gd name="connsiteY0" fmla="*/ 318497 h 675462"/>
              <a:gd name="connsiteX1" fmla="*/ 787083 w 2838087"/>
              <a:gd name="connsiteY1" fmla="*/ 321627 h 675462"/>
              <a:gd name="connsiteX2" fmla="*/ 975814 w 2838087"/>
              <a:gd name="connsiteY2" fmla="*/ 0 h 675462"/>
              <a:gd name="connsiteX3" fmla="*/ 2201591 w 2838087"/>
              <a:gd name="connsiteY3" fmla="*/ 267879 h 675462"/>
              <a:gd name="connsiteX4" fmla="*/ 2838087 w 2838087"/>
              <a:gd name="connsiteY4" fmla="*/ 267153 h 675462"/>
              <a:gd name="connsiteX0" fmla="*/ 0 w 2838087"/>
              <a:gd name="connsiteY0" fmla="*/ 318497 h 673087"/>
              <a:gd name="connsiteX1" fmla="*/ 787083 w 2838087"/>
              <a:gd name="connsiteY1" fmla="*/ 321627 h 673087"/>
              <a:gd name="connsiteX2" fmla="*/ 975814 w 2838087"/>
              <a:gd name="connsiteY2" fmla="*/ 0 h 673087"/>
              <a:gd name="connsiteX3" fmla="*/ 2201591 w 2838087"/>
              <a:gd name="connsiteY3" fmla="*/ 267879 h 673087"/>
              <a:gd name="connsiteX4" fmla="*/ 2838087 w 2838087"/>
              <a:gd name="connsiteY4" fmla="*/ 267153 h 673087"/>
              <a:gd name="connsiteX0" fmla="*/ 0 w 2838087"/>
              <a:gd name="connsiteY0" fmla="*/ 318497 h 673087"/>
              <a:gd name="connsiteX1" fmla="*/ 787083 w 2838087"/>
              <a:gd name="connsiteY1" fmla="*/ 321627 h 673087"/>
              <a:gd name="connsiteX2" fmla="*/ 975814 w 2838087"/>
              <a:gd name="connsiteY2" fmla="*/ 0 h 673087"/>
              <a:gd name="connsiteX3" fmla="*/ 2201591 w 2838087"/>
              <a:gd name="connsiteY3" fmla="*/ 267879 h 673087"/>
              <a:gd name="connsiteX4" fmla="*/ 2838087 w 2838087"/>
              <a:gd name="connsiteY4" fmla="*/ 267153 h 673087"/>
              <a:gd name="connsiteX0" fmla="*/ 0 w 2838087"/>
              <a:gd name="connsiteY0" fmla="*/ 318497 h 673087"/>
              <a:gd name="connsiteX1" fmla="*/ 787083 w 2838087"/>
              <a:gd name="connsiteY1" fmla="*/ 321627 h 673087"/>
              <a:gd name="connsiteX2" fmla="*/ 975814 w 2838087"/>
              <a:gd name="connsiteY2" fmla="*/ 0 h 673087"/>
              <a:gd name="connsiteX3" fmla="*/ 2201591 w 2838087"/>
              <a:gd name="connsiteY3" fmla="*/ 267879 h 673087"/>
              <a:gd name="connsiteX4" fmla="*/ 2838087 w 2838087"/>
              <a:gd name="connsiteY4" fmla="*/ 267153 h 673087"/>
              <a:gd name="connsiteX0" fmla="*/ 0 w 2838087"/>
              <a:gd name="connsiteY0" fmla="*/ 318497 h 466951"/>
              <a:gd name="connsiteX1" fmla="*/ 787083 w 2838087"/>
              <a:gd name="connsiteY1" fmla="*/ 321627 h 466951"/>
              <a:gd name="connsiteX2" fmla="*/ 975814 w 2838087"/>
              <a:gd name="connsiteY2" fmla="*/ 0 h 466951"/>
              <a:gd name="connsiteX3" fmla="*/ 2201591 w 2838087"/>
              <a:gd name="connsiteY3" fmla="*/ 267879 h 466951"/>
              <a:gd name="connsiteX4" fmla="*/ 2838087 w 2838087"/>
              <a:gd name="connsiteY4" fmla="*/ 267153 h 466951"/>
              <a:gd name="connsiteX0" fmla="*/ 0 w 2838087"/>
              <a:gd name="connsiteY0" fmla="*/ 318497 h 464840"/>
              <a:gd name="connsiteX1" fmla="*/ 787083 w 2838087"/>
              <a:gd name="connsiteY1" fmla="*/ 321627 h 464840"/>
              <a:gd name="connsiteX2" fmla="*/ 975814 w 2838087"/>
              <a:gd name="connsiteY2" fmla="*/ 0 h 464840"/>
              <a:gd name="connsiteX3" fmla="*/ 2201591 w 2838087"/>
              <a:gd name="connsiteY3" fmla="*/ 267879 h 464840"/>
              <a:gd name="connsiteX4" fmla="*/ 2838087 w 2838087"/>
              <a:gd name="connsiteY4" fmla="*/ 267153 h 464840"/>
              <a:gd name="connsiteX0" fmla="*/ 0 w 2838087"/>
              <a:gd name="connsiteY0" fmla="*/ 318497 h 474329"/>
              <a:gd name="connsiteX1" fmla="*/ 787083 w 2838087"/>
              <a:gd name="connsiteY1" fmla="*/ 321627 h 474329"/>
              <a:gd name="connsiteX2" fmla="*/ 975814 w 2838087"/>
              <a:gd name="connsiteY2" fmla="*/ 0 h 474329"/>
              <a:gd name="connsiteX3" fmla="*/ 2201591 w 2838087"/>
              <a:gd name="connsiteY3" fmla="*/ 267879 h 474329"/>
              <a:gd name="connsiteX4" fmla="*/ 2838087 w 2838087"/>
              <a:gd name="connsiteY4" fmla="*/ 267153 h 47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8087" h="474329">
                <a:moveTo>
                  <a:pt x="0" y="318497"/>
                </a:moveTo>
                <a:cubicBezTo>
                  <a:pt x="291056" y="328612"/>
                  <a:pt x="488452" y="326027"/>
                  <a:pt x="787083" y="321627"/>
                </a:cubicBezTo>
                <a:cubicBezTo>
                  <a:pt x="887277" y="233090"/>
                  <a:pt x="916011" y="197870"/>
                  <a:pt x="975814" y="0"/>
                </a:cubicBezTo>
                <a:cubicBezTo>
                  <a:pt x="1037204" y="338705"/>
                  <a:pt x="1616574" y="719184"/>
                  <a:pt x="2201591" y="267879"/>
                </a:cubicBezTo>
                <a:cubicBezTo>
                  <a:pt x="2558007" y="261075"/>
                  <a:pt x="2587715" y="262526"/>
                  <a:pt x="2838087" y="267153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C8ECECE-5987-4FCE-8D14-18D97862995F}"/>
              </a:ext>
            </a:extLst>
          </p:cNvPr>
          <p:cNvSpPr txBox="1"/>
          <p:nvPr/>
        </p:nvSpPr>
        <p:spPr>
          <a:xfrm>
            <a:off x="1829857" y="4145279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Optische</a:t>
            </a:r>
          </a:p>
          <a:p>
            <a:r>
              <a:rPr lang="de-DE" sz="1600" dirty="0"/>
              <a:t>Dichte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41A189E-D810-4754-8C17-E9E951D58EBB}"/>
              </a:ext>
            </a:extLst>
          </p:cNvPr>
          <p:cNvSpPr txBox="1"/>
          <p:nvPr/>
        </p:nvSpPr>
        <p:spPr>
          <a:xfrm>
            <a:off x="5799909" y="1147745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30626C9E-0C82-41B2-960F-353F23BE2A33}"/>
              </a:ext>
            </a:extLst>
          </p:cNvPr>
          <p:cNvCxnSpPr/>
          <p:nvPr/>
        </p:nvCxnSpPr>
        <p:spPr>
          <a:xfrm>
            <a:off x="3431086" y="1438157"/>
            <a:ext cx="0" cy="504000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7A87232A-D39A-4CD8-A9EB-3B3C662AA1CC}"/>
              </a:ext>
            </a:extLst>
          </p:cNvPr>
          <p:cNvCxnSpPr>
            <a:cxnSpLocks/>
          </p:cNvCxnSpPr>
          <p:nvPr/>
        </p:nvCxnSpPr>
        <p:spPr>
          <a:xfrm>
            <a:off x="3098503" y="1630345"/>
            <a:ext cx="0" cy="311812"/>
          </a:xfrm>
          <a:prstGeom prst="straightConnector1">
            <a:avLst/>
          </a:prstGeom>
          <a:ln w="25400">
            <a:solidFill>
              <a:schemeClr val="accent4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D4E1D195-7DB4-4CFB-810E-73A5556B1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981" y="402652"/>
            <a:ext cx="2857500" cy="2228850"/>
          </a:xfrm>
          <a:prstGeom prst="rect">
            <a:avLst/>
          </a:prstGeom>
        </p:spPr>
      </p:pic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DCB265BA-49DD-48DD-8257-4EF18C40C9A8}"/>
              </a:ext>
            </a:extLst>
          </p:cNvPr>
          <p:cNvCxnSpPr>
            <a:cxnSpLocks/>
          </p:cNvCxnSpPr>
          <p:nvPr/>
        </p:nvCxnSpPr>
        <p:spPr>
          <a:xfrm>
            <a:off x="2826646" y="1630345"/>
            <a:ext cx="0" cy="311812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14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Karte enthält.&#10;&#10;Automatisch generierte Beschreibung">
            <a:extLst>
              <a:ext uri="{FF2B5EF4-FFF2-40B4-BE49-F238E27FC236}">
                <a16:creationId xmlns:a16="http://schemas.microsoft.com/office/drawing/2014/main" id="{5F8C1605-9AFA-4DED-8A85-28C82F5304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448" y="2455817"/>
            <a:ext cx="4714777" cy="1392283"/>
          </a:xfrm>
          <a:prstGeom prst="rect">
            <a:avLst/>
          </a:prstGeom>
        </p:spPr>
      </p:pic>
      <p:sp>
        <p:nvSpPr>
          <p:cNvPr id="4" name="Teilkreis 3">
            <a:extLst>
              <a:ext uri="{FF2B5EF4-FFF2-40B4-BE49-F238E27FC236}">
                <a16:creationId xmlns:a16="http://schemas.microsoft.com/office/drawing/2014/main" id="{A85720D8-E193-407B-982D-4584D255795C}"/>
              </a:ext>
            </a:extLst>
          </p:cNvPr>
          <p:cNvSpPr/>
          <p:nvPr/>
        </p:nvSpPr>
        <p:spPr>
          <a:xfrm rot="14826908">
            <a:off x="2203268" y="1410789"/>
            <a:ext cx="540000" cy="540000"/>
          </a:xfrm>
          <a:prstGeom prst="pie">
            <a:avLst>
              <a:gd name="adj1" fmla="val 19267146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" name="Flussdiagramm: Gespeicherte Daten 4">
            <a:extLst>
              <a:ext uri="{FF2B5EF4-FFF2-40B4-BE49-F238E27FC236}">
                <a16:creationId xmlns:a16="http://schemas.microsoft.com/office/drawing/2014/main" id="{CBC7B77B-CA09-4C02-B28D-BCF680371F11}"/>
              </a:ext>
            </a:extLst>
          </p:cNvPr>
          <p:cNvSpPr/>
          <p:nvPr/>
        </p:nvSpPr>
        <p:spPr>
          <a:xfrm>
            <a:off x="3512060" y="1406802"/>
            <a:ext cx="750355" cy="540000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042 w 9375"/>
              <a:gd name="connsiteY0" fmla="*/ 0 h 10000"/>
              <a:gd name="connsiteX1" fmla="*/ 9375 w 9375"/>
              <a:gd name="connsiteY1" fmla="*/ 0 h 10000"/>
              <a:gd name="connsiteX2" fmla="*/ 7708 w 9375"/>
              <a:gd name="connsiteY2" fmla="*/ 5000 h 10000"/>
              <a:gd name="connsiteX3" fmla="*/ 9375 w 9375"/>
              <a:gd name="connsiteY3" fmla="*/ 10000 h 10000"/>
              <a:gd name="connsiteX4" fmla="*/ 1042 w 9375"/>
              <a:gd name="connsiteY4" fmla="*/ 10000 h 10000"/>
              <a:gd name="connsiteX5" fmla="*/ 1042 w 9375"/>
              <a:gd name="connsiteY5" fmla="*/ 0 h 10000"/>
              <a:gd name="connsiteX0" fmla="*/ 655 w 9544"/>
              <a:gd name="connsiteY0" fmla="*/ 0 h 10000"/>
              <a:gd name="connsiteX1" fmla="*/ 9544 w 9544"/>
              <a:gd name="connsiteY1" fmla="*/ 0 h 10000"/>
              <a:gd name="connsiteX2" fmla="*/ 7766 w 9544"/>
              <a:gd name="connsiteY2" fmla="*/ 5000 h 10000"/>
              <a:gd name="connsiteX3" fmla="*/ 9544 w 9544"/>
              <a:gd name="connsiteY3" fmla="*/ 10000 h 10000"/>
              <a:gd name="connsiteX4" fmla="*/ 655 w 9544"/>
              <a:gd name="connsiteY4" fmla="*/ 10000 h 10000"/>
              <a:gd name="connsiteX5" fmla="*/ 655 w 9544"/>
              <a:gd name="connsiteY5" fmla="*/ 0 h 10000"/>
              <a:gd name="connsiteX0" fmla="*/ 4 w 9318"/>
              <a:gd name="connsiteY0" fmla="*/ 0 h 10000"/>
              <a:gd name="connsiteX1" fmla="*/ 9318 w 9318"/>
              <a:gd name="connsiteY1" fmla="*/ 0 h 10000"/>
              <a:gd name="connsiteX2" fmla="*/ 7455 w 9318"/>
              <a:gd name="connsiteY2" fmla="*/ 5000 h 10000"/>
              <a:gd name="connsiteX3" fmla="*/ 9318 w 9318"/>
              <a:gd name="connsiteY3" fmla="*/ 10000 h 10000"/>
              <a:gd name="connsiteX4" fmla="*/ 4 w 9318"/>
              <a:gd name="connsiteY4" fmla="*/ 10000 h 10000"/>
              <a:gd name="connsiteX5" fmla="*/ 4 w 9318"/>
              <a:gd name="connsiteY5" fmla="*/ 0 h 10000"/>
              <a:gd name="connsiteX0" fmla="*/ 4 w 10000"/>
              <a:gd name="connsiteY0" fmla="*/ 0 h 10000"/>
              <a:gd name="connsiteX1" fmla="*/ 10000 w 10000"/>
              <a:gd name="connsiteY1" fmla="*/ 0 h 10000"/>
              <a:gd name="connsiteX2" fmla="*/ 6192 w 10000"/>
              <a:gd name="connsiteY2" fmla="*/ 4868 h 10000"/>
              <a:gd name="connsiteX3" fmla="*/ 10000 w 10000"/>
              <a:gd name="connsiteY3" fmla="*/ 10000 h 10000"/>
              <a:gd name="connsiteX4" fmla="*/ 4 w 10000"/>
              <a:gd name="connsiteY4" fmla="*/ 10000 h 10000"/>
              <a:gd name="connsiteX5" fmla="*/ 4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4" y="0"/>
                </a:moveTo>
                <a:lnTo>
                  <a:pt x="10000" y="0"/>
                </a:lnTo>
                <a:cubicBezTo>
                  <a:pt x="8896" y="0"/>
                  <a:pt x="6192" y="2107"/>
                  <a:pt x="6192" y="4868"/>
                </a:cubicBezTo>
                <a:cubicBezTo>
                  <a:pt x="6192" y="7629"/>
                  <a:pt x="8896" y="10000"/>
                  <a:pt x="10000" y="10000"/>
                </a:cubicBezTo>
                <a:lnTo>
                  <a:pt x="4" y="10000"/>
                </a:lnTo>
                <a:cubicBezTo>
                  <a:pt x="21" y="7451"/>
                  <a:pt x="-10" y="2417"/>
                  <a:pt x="4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dditionszeichen 5">
            <a:extLst>
              <a:ext uri="{FF2B5EF4-FFF2-40B4-BE49-F238E27FC236}">
                <a16:creationId xmlns:a16="http://schemas.microsoft.com/office/drawing/2014/main" id="{B39B6940-8688-4062-A9DD-4BE1E45E7DEA}"/>
              </a:ext>
            </a:extLst>
          </p:cNvPr>
          <p:cNvSpPr/>
          <p:nvPr/>
        </p:nvSpPr>
        <p:spPr>
          <a:xfrm>
            <a:off x="2989537" y="1500789"/>
            <a:ext cx="360000" cy="360000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18E53708-4730-443F-880A-87ED65EF44E6}"/>
              </a:ext>
            </a:extLst>
          </p:cNvPr>
          <p:cNvSpPr/>
          <p:nvPr/>
        </p:nvSpPr>
        <p:spPr>
          <a:xfrm>
            <a:off x="4424938" y="1586802"/>
            <a:ext cx="540000" cy="180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lussdiagramm: Gespeicherte Daten 4">
            <a:extLst>
              <a:ext uri="{FF2B5EF4-FFF2-40B4-BE49-F238E27FC236}">
                <a16:creationId xmlns:a16="http://schemas.microsoft.com/office/drawing/2014/main" id="{BD078525-BE78-4D7D-8C30-048E3E439ADD}"/>
              </a:ext>
            </a:extLst>
          </p:cNvPr>
          <p:cNvSpPr/>
          <p:nvPr/>
        </p:nvSpPr>
        <p:spPr>
          <a:xfrm>
            <a:off x="5755747" y="1413554"/>
            <a:ext cx="750355" cy="540000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042 w 9375"/>
              <a:gd name="connsiteY0" fmla="*/ 0 h 10000"/>
              <a:gd name="connsiteX1" fmla="*/ 9375 w 9375"/>
              <a:gd name="connsiteY1" fmla="*/ 0 h 10000"/>
              <a:gd name="connsiteX2" fmla="*/ 7708 w 9375"/>
              <a:gd name="connsiteY2" fmla="*/ 5000 h 10000"/>
              <a:gd name="connsiteX3" fmla="*/ 9375 w 9375"/>
              <a:gd name="connsiteY3" fmla="*/ 10000 h 10000"/>
              <a:gd name="connsiteX4" fmla="*/ 1042 w 9375"/>
              <a:gd name="connsiteY4" fmla="*/ 10000 h 10000"/>
              <a:gd name="connsiteX5" fmla="*/ 1042 w 9375"/>
              <a:gd name="connsiteY5" fmla="*/ 0 h 10000"/>
              <a:gd name="connsiteX0" fmla="*/ 655 w 9544"/>
              <a:gd name="connsiteY0" fmla="*/ 0 h 10000"/>
              <a:gd name="connsiteX1" fmla="*/ 9544 w 9544"/>
              <a:gd name="connsiteY1" fmla="*/ 0 h 10000"/>
              <a:gd name="connsiteX2" fmla="*/ 7766 w 9544"/>
              <a:gd name="connsiteY2" fmla="*/ 5000 h 10000"/>
              <a:gd name="connsiteX3" fmla="*/ 9544 w 9544"/>
              <a:gd name="connsiteY3" fmla="*/ 10000 h 10000"/>
              <a:gd name="connsiteX4" fmla="*/ 655 w 9544"/>
              <a:gd name="connsiteY4" fmla="*/ 10000 h 10000"/>
              <a:gd name="connsiteX5" fmla="*/ 655 w 9544"/>
              <a:gd name="connsiteY5" fmla="*/ 0 h 10000"/>
              <a:gd name="connsiteX0" fmla="*/ 4 w 9318"/>
              <a:gd name="connsiteY0" fmla="*/ 0 h 10000"/>
              <a:gd name="connsiteX1" fmla="*/ 9318 w 9318"/>
              <a:gd name="connsiteY1" fmla="*/ 0 h 10000"/>
              <a:gd name="connsiteX2" fmla="*/ 7455 w 9318"/>
              <a:gd name="connsiteY2" fmla="*/ 5000 h 10000"/>
              <a:gd name="connsiteX3" fmla="*/ 9318 w 9318"/>
              <a:gd name="connsiteY3" fmla="*/ 10000 h 10000"/>
              <a:gd name="connsiteX4" fmla="*/ 4 w 9318"/>
              <a:gd name="connsiteY4" fmla="*/ 10000 h 10000"/>
              <a:gd name="connsiteX5" fmla="*/ 4 w 9318"/>
              <a:gd name="connsiteY5" fmla="*/ 0 h 10000"/>
              <a:gd name="connsiteX0" fmla="*/ 4 w 10000"/>
              <a:gd name="connsiteY0" fmla="*/ 0 h 10000"/>
              <a:gd name="connsiteX1" fmla="*/ 10000 w 10000"/>
              <a:gd name="connsiteY1" fmla="*/ 0 h 10000"/>
              <a:gd name="connsiteX2" fmla="*/ 6192 w 10000"/>
              <a:gd name="connsiteY2" fmla="*/ 4868 h 10000"/>
              <a:gd name="connsiteX3" fmla="*/ 10000 w 10000"/>
              <a:gd name="connsiteY3" fmla="*/ 10000 h 10000"/>
              <a:gd name="connsiteX4" fmla="*/ 4 w 10000"/>
              <a:gd name="connsiteY4" fmla="*/ 10000 h 10000"/>
              <a:gd name="connsiteX5" fmla="*/ 4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4" y="0"/>
                </a:moveTo>
                <a:lnTo>
                  <a:pt x="10000" y="0"/>
                </a:lnTo>
                <a:cubicBezTo>
                  <a:pt x="8896" y="0"/>
                  <a:pt x="6192" y="2107"/>
                  <a:pt x="6192" y="4868"/>
                </a:cubicBezTo>
                <a:cubicBezTo>
                  <a:pt x="6192" y="7629"/>
                  <a:pt x="8896" y="10000"/>
                  <a:pt x="10000" y="10000"/>
                </a:cubicBezTo>
                <a:lnTo>
                  <a:pt x="4" y="10000"/>
                </a:lnTo>
                <a:cubicBezTo>
                  <a:pt x="21" y="7451"/>
                  <a:pt x="-10" y="2417"/>
                  <a:pt x="4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ilkreis 8">
            <a:extLst>
              <a:ext uri="{FF2B5EF4-FFF2-40B4-BE49-F238E27FC236}">
                <a16:creationId xmlns:a16="http://schemas.microsoft.com/office/drawing/2014/main" id="{6B744DB8-6B7F-437C-87A2-DEBBB7BC396A}"/>
              </a:ext>
            </a:extLst>
          </p:cNvPr>
          <p:cNvSpPr/>
          <p:nvPr/>
        </p:nvSpPr>
        <p:spPr>
          <a:xfrm rot="14826908">
            <a:off x="5210993" y="1410790"/>
            <a:ext cx="540000" cy="540000"/>
          </a:xfrm>
          <a:prstGeom prst="pie">
            <a:avLst>
              <a:gd name="adj1" fmla="val 19267146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1089D48-3443-499C-B2E6-58D2CC989797}"/>
              </a:ext>
            </a:extLst>
          </p:cNvPr>
          <p:cNvSpPr txBox="1"/>
          <p:nvPr/>
        </p:nvSpPr>
        <p:spPr>
          <a:xfrm>
            <a:off x="1913659" y="1989026"/>
            <a:ext cx="11192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Antikörper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6EFD845-F508-423A-820B-4237F72181BB}"/>
              </a:ext>
            </a:extLst>
          </p:cNvPr>
          <p:cNvSpPr txBox="1"/>
          <p:nvPr/>
        </p:nvSpPr>
        <p:spPr>
          <a:xfrm>
            <a:off x="3437434" y="1989026"/>
            <a:ext cx="9444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Alliinase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45619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4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</Words>
  <Application>Microsoft Office PowerPoint</Application>
  <PresentationFormat>A4-Papier (210 x 297 mm)</PresentationFormat>
  <Paragraphs>26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8</cp:revision>
  <dcterms:created xsi:type="dcterms:W3CDTF">2020-04-24T09:34:27Z</dcterms:created>
  <dcterms:modified xsi:type="dcterms:W3CDTF">2020-04-24T11:08:31Z</dcterms:modified>
</cp:coreProperties>
</file>