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CC00CC"/>
    <a:srgbClr val="33CCFF"/>
    <a:srgbClr val="00CC00"/>
    <a:srgbClr val="EE661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762"/>
      </p:cViewPr>
      <p:guideLst>
        <p:guide orient="horz" pos="2160"/>
        <p:guide pos="384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Tabelle1!$A$2:$A$4</c:f>
              <c:numCache>
                <c:formatCode>General</c:formatCode>
                <c:ptCount val="3"/>
                <c:pt idx="0">
                  <c:v>100</c:v>
                </c:pt>
                <c:pt idx="1">
                  <c:v>500</c:v>
                </c:pt>
                <c:pt idx="2">
                  <c:v>500</c:v>
                </c:pt>
              </c:numCache>
            </c:numRef>
          </c:xVal>
          <c:yVal>
            <c:numRef>
              <c:f>Tabelle1!$B$2:$B$4</c:f>
              <c:numCache>
                <c:formatCode>General</c:formatCode>
                <c:ptCount val="3"/>
                <c:pt idx="0">
                  <c:v>10</c:v>
                </c:pt>
                <c:pt idx="1">
                  <c:v>30</c:v>
                </c:pt>
                <c:pt idx="2">
                  <c:v>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72-43DE-AF85-22DCBFA9B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205696"/>
        <c:axId val="145206088"/>
      </c:scatterChart>
      <c:valAx>
        <c:axId val="145205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2000" dirty="0" smtClean="0">
                    <a:solidFill>
                      <a:schemeClr val="tx1"/>
                    </a:solidFill>
                    <a:latin typeface="+mn-lt"/>
                  </a:rPr>
                  <a:t>Bruchdehnung (%)</a:t>
                </a:r>
                <a:endParaRPr lang="de-DE" sz="200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73706717519685039"/>
              <c:y val="0.924027256149898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5206088"/>
        <c:crosses val="autoZero"/>
        <c:crossBetween val="midCat"/>
      </c:valAx>
      <c:valAx>
        <c:axId val="14520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5205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Tabelle1!$A$2:$A$4</c:f>
              <c:numCache>
                <c:formatCode>General</c:formatCode>
                <c:ptCount val="3"/>
                <c:pt idx="0">
                  <c:v>100</c:v>
                </c:pt>
                <c:pt idx="1">
                  <c:v>500</c:v>
                </c:pt>
                <c:pt idx="2">
                  <c:v>500</c:v>
                </c:pt>
              </c:numCache>
            </c:numRef>
          </c:xVal>
          <c:yVal>
            <c:numRef>
              <c:f>Tabelle1!$B$2:$B$4</c:f>
              <c:numCache>
                <c:formatCode>General</c:formatCode>
                <c:ptCount val="3"/>
                <c:pt idx="0">
                  <c:v>10</c:v>
                </c:pt>
                <c:pt idx="1">
                  <c:v>30</c:v>
                </c:pt>
                <c:pt idx="2">
                  <c:v>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A15-4C46-BD76-22100AA2F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884480"/>
        <c:axId val="284884872"/>
      </c:scatterChart>
      <c:valAx>
        <c:axId val="284884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2000" dirty="0" smtClean="0">
                    <a:solidFill>
                      <a:schemeClr val="tx1"/>
                    </a:solidFill>
                    <a:latin typeface="+mn-lt"/>
                  </a:rPr>
                  <a:t>Bruchdehnung (%)</a:t>
                </a:r>
                <a:endParaRPr lang="de-DE" sz="200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73706717519685039"/>
              <c:y val="0.924027256149898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4884872"/>
        <c:crosses val="autoZero"/>
        <c:crossBetween val="midCat"/>
      </c:valAx>
      <c:valAx>
        <c:axId val="284884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4884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15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23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96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75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04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34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83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2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38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03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78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0F99-3C3B-4774-A336-8A08BE9B1CE2}" type="datetimeFigureOut">
              <a:rPr lang="de-DE" smtClean="0"/>
              <a:t>11.07.2016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BC87-BF76-40D6-A5B5-7FC76EADA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42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8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3412902" y="1764405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033493" y="3513787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325156" y="3513787"/>
            <a:ext cx="708337" cy="787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5935015" y="2136313"/>
            <a:ext cx="2492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Klebstoffschicht</a:t>
            </a:r>
            <a:endParaRPr lang="de-DE" sz="2800" dirty="0"/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4816699" y="2575775"/>
            <a:ext cx="965915" cy="8242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el 1"/>
          <p:cNvSpPr txBox="1">
            <a:spLocks/>
          </p:cNvSpPr>
          <p:nvPr/>
        </p:nvSpPr>
        <p:spPr>
          <a:xfrm>
            <a:off x="524814" y="-326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mtClean="0"/>
              <a:t>Zugscherfestigkeit</a:t>
            </a:r>
            <a:endParaRPr lang="de-DE" dirty="0"/>
          </a:p>
        </p:txBody>
      </p:sp>
      <p:sp>
        <p:nvSpPr>
          <p:cNvPr id="18" name="Pfeil nach unten 17"/>
          <p:cNvSpPr/>
          <p:nvPr/>
        </p:nvSpPr>
        <p:spPr>
          <a:xfrm>
            <a:off x="5121397" y="5620898"/>
            <a:ext cx="725714" cy="1099216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4814" y="-32651"/>
            <a:ext cx="10515600" cy="1325563"/>
          </a:xfrm>
        </p:spPr>
        <p:txBody>
          <a:bodyPr/>
          <a:lstStyle/>
          <a:p>
            <a:pPr algn="ctr"/>
            <a:r>
              <a:rPr lang="de-DE" dirty="0" smtClean="0"/>
              <a:t>Zugscherfestigkeit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412902" y="1764405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033493" y="3513787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325156" y="3513787"/>
            <a:ext cx="708337" cy="787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935015" y="2136313"/>
            <a:ext cx="2492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Klebstoffschicht</a:t>
            </a:r>
            <a:endParaRPr lang="de-DE" sz="2800" dirty="0"/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4816699" y="2575775"/>
            <a:ext cx="965915" cy="8242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m 7"/>
          <p:cNvSpPr/>
          <p:nvPr/>
        </p:nvSpPr>
        <p:spPr>
          <a:xfrm rot="16200000">
            <a:off x="4009961" y="3818249"/>
            <a:ext cx="1327994" cy="719069"/>
          </a:xfrm>
          <a:prstGeom prst="parallelogram">
            <a:avLst>
              <a:gd name="adj" fmla="val 728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4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22222E-6 L 0.00013 0.07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9563" y="171941"/>
            <a:ext cx="10515600" cy="1325563"/>
          </a:xfrm>
        </p:spPr>
        <p:txBody>
          <a:bodyPr/>
          <a:lstStyle/>
          <a:p>
            <a:pPr algn="ctr"/>
            <a:r>
              <a:rPr lang="de-DE" dirty="0" smtClean="0"/>
              <a:t>Zugscherfestigkeit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412902" y="1858785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033493" y="4034974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935015" y="2136313"/>
            <a:ext cx="2492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Klebstoffschicht</a:t>
            </a:r>
            <a:endParaRPr lang="de-DE" sz="2800" dirty="0"/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4816699" y="2575775"/>
            <a:ext cx="965915" cy="8242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m 7"/>
          <p:cNvSpPr/>
          <p:nvPr/>
        </p:nvSpPr>
        <p:spPr>
          <a:xfrm rot="16200000">
            <a:off x="4009962" y="3865439"/>
            <a:ext cx="1327994" cy="719069"/>
          </a:xfrm>
          <a:prstGeom prst="parallelogram">
            <a:avLst>
              <a:gd name="adj" fmla="val 728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 12"/>
          <p:cNvSpPr/>
          <p:nvPr/>
        </p:nvSpPr>
        <p:spPr>
          <a:xfrm>
            <a:off x="4556977" y="3897988"/>
            <a:ext cx="476518" cy="953037"/>
          </a:xfrm>
          <a:custGeom>
            <a:avLst/>
            <a:gdLst>
              <a:gd name="connsiteX0" fmla="*/ 463639 w 476518"/>
              <a:gd name="connsiteY0" fmla="*/ 141668 h 953037"/>
              <a:gd name="connsiteX1" fmla="*/ 476518 w 476518"/>
              <a:gd name="connsiteY1" fmla="*/ 953037 h 953037"/>
              <a:gd name="connsiteX2" fmla="*/ 0 w 476518"/>
              <a:gd name="connsiteY2" fmla="*/ 643944 h 953037"/>
              <a:gd name="connsiteX3" fmla="*/ 103031 w 476518"/>
              <a:gd name="connsiteY3" fmla="*/ 605308 h 953037"/>
              <a:gd name="connsiteX4" fmla="*/ 12878 w 476518"/>
              <a:gd name="connsiteY4" fmla="*/ 528034 h 953037"/>
              <a:gd name="connsiteX5" fmla="*/ 154546 w 476518"/>
              <a:gd name="connsiteY5" fmla="*/ 502277 h 953037"/>
              <a:gd name="connsiteX6" fmla="*/ 64394 w 476518"/>
              <a:gd name="connsiteY6" fmla="*/ 373488 h 953037"/>
              <a:gd name="connsiteX7" fmla="*/ 206062 w 476518"/>
              <a:gd name="connsiteY7" fmla="*/ 334851 h 953037"/>
              <a:gd name="connsiteX8" fmla="*/ 115909 w 476518"/>
              <a:gd name="connsiteY8" fmla="*/ 218941 h 953037"/>
              <a:gd name="connsiteX9" fmla="*/ 218940 w 476518"/>
              <a:gd name="connsiteY9" fmla="*/ 218941 h 953037"/>
              <a:gd name="connsiteX10" fmla="*/ 115909 w 476518"/>
              <a:gd name="connsiteY10" fmla="*/ 77274 h 953037"/>
              <a:gd name="connsiteX11" fmla="*/ 141667 w 476518"/>
              <a:gd name="connsiteY11" fmla="*/ 0 h 953037"/>
              <a:gd name="connsiteX12" fmla="*/ 206062 w 476518"/>
              <a:gd name="connsiteY12" fmla="*/ 12879 h 953037"/>
              <a:gd name="connsiteX13" fmla="*/ 463639 w 476518"/>
              <a:gd name="connsiteY13" fmla="*/ 141668 h 95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6518" h="953037">
                <a:moveTo>
                  <a:pt x="463639" y="141668"/>
                </a:moveTo>
                <a:lnTo>
                  <a:pt x="476518" y="953037"/>
                </a:lnTo>
                <a:lnTo>
                  <a:pt x="0" y="643944"/>
                </a:lnTo>
                <a:lnTo>
                  <a:pt x="103031" y="605308"/>
                </a:lnTo>
                <a:lnTo>
                  <a:pt x="12878" y="528034"/>
                </a:lnTo>
                <a:lnTo>
                  <a:pt x="154546" y="502277"/>
                </a:lnTo>
                <a:lnTo>
                  <a:pt x="64394" y="373488"/>
                </a:lnTo>
                <a:lnTo>
                  <a:pt x="206062" y="334851"/>
                </a:lnTo>
                <a:lnTo>
                  <a:pt x="115909" y="218941"/>
                </a:lnTo>
                <a:lnTo>
                  <a:pt x="218940" y="218941"/>
                </a:lnTo>
                <a:lnTo>
                  <a:pt x="115909" y="77274"/>
                </a:lnTo>
                <a:lnTo>
                  <a:pt x="141667" y="0"/>
                </a:lnTo>
                <a:lnTo>
                  <a:pt x="206062" y="12879"/>
                </a:lnTo>
                <a:lnTo>
                  <a:pt x="463639" y="14166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reihandform 13"/>
          <p:cNvSpPr/>
          <p:nvPr/>
        </p:nvSpPr>
        <p:spPr>
          <a:xfrm>
            <a:off x="4327302" y="3621126"/>
            <a:ext cx="489397" cy="1068946"/>
          </a:xfrm>
          <a:custGeom>
            <a:avLst/>
            <a:gdLst>
              <a:gd name="connsiteX0" fmla="*/ 0 w 489397"/>
              <a:gd name="connsiteY0" fmla="*/ 0 h 1068946"/>
              <a:gd name="connsiteX1" fmla="*/ 0 w 489397"/>
              <a:gd name="connsiteY1" fmla="*/ 772732 h 1068946"/>
              <a:gd name="connsiteX2" fmla="*/ 425003 w 489397"/>
              <a:gd name="connsiteY2" fmla="*/ 1068946 h 1068946"/>
              <a:gd name="connsiteX3" fmla="*/ 360609 w 489397"/>
              <a:gd name="connsiteY3" fmla="*/ 927278 h 1068946"/>
              <a:gd name="connsiteX4" fmla="*/ 437882 w 489397"/>
              <a:gd name="connsiteY4" fmla="*/ 901521 h 1068946"/>
              <a:gd name="connsiteX5" fmla="*/ 360609 w 489397"/>
              <a:gd name="connsiteY5" fmla="*/ 746974 h 1068946"/>
              <a:gd name="connsiteX6" fmla="*/ 476518 w 489397"/>
              <a:gd name="connsiteY6" fmla="*/ 721216 h 1068946"/>
              <a:gd name="connsiteX7" fmla="*/ 373487 w 489397"/>
              <a:gd name="connsiteY7" fmla="*/ 618185 h 1068946"/>
              <a:gd name="connsiteX8" fmla="*/ 373487 w 489397"/>
              <a:gd name="connsiteY8" fmla="*/ 618185 h 1068946"/>
              <a:gd name="connsiteX9" fmla="*/ 399245 w 489397"/>
              <a:gd name="connsiteY9" fmla="*/ 502276 h 1068946"/>
              <a:gd name="connsiteX10" fmla="*/ 399245 w 489397"/>
              <a:gd name="connsiteY10" fmla="*/ 502276 h 1068946"/>
              <a:gd name="connsiteX11" fmla="*/ 360609 w 489397"/>
              <a:gd name="connsiteY11" fmla="*/ 347729 h 1068946"/>
              <a:gd name="connsiteX12" fmla="*/ 489397 w 489397"/>
              <a:gd name="connsiteY12" fmla="*/ 373487 h 1068946"/>
              <a:gd name="connsiteX13" fmla="*/ 0 w 489397"/>
              <a:gd name="connsiteY13" fmla="*/ 0 h 106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9397" h="1068946">
                <a:moveTo>
                  <a:pt x="0" y="0"/>
                </a:moveTo>
                <a:lnTo>
                  <a:pt x="0" y="772732"/>
                </a:lnTo>
                <a:lnTo>
                  <a:pt x="425003" y="1068946"/>
                </a:lnTo>
                <a:lnTo>
                  <a:pt x="360609" y="927278"/>
                </a:lnTo>
                <a:lnTo>
                  <a:pt x="437882" y="901521"/>
                </a:lnTo>
                <a:lnTo>
                  <a:pt x="360609" y="746974"/>
                </a:lnTo>
                <a:lnTo>
                  <a:pt x="476518" y="721216"/>
                </a:lnTo>
                <a:lnTo>
                  <a:pt x="373487" y="618185"/>
                </a:lnTo>
                <a:lnTo>
                  <a:pt x="373487" y="618185"/>
                </a:lnTo>
                <a:lnTo>
                  <a:pt x="399245" y="502276"/>
                </a:lnTo>
                <a:lnTo>
                  <a:pt x="399245" y="502276"/>
                </a:lnTo>
                <a:lnTo>
                  <a:pt x="360609" y="347729"/>
                </a:lnTo>
                <a:lnTo>
                  <a:pt x="489397" y="37348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7501609" y="4320740"/>
            <a:ext cx="3813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Kraft (MPa) bei der der Klebstoff bricht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883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48148E-6 L 0.00417 0.158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791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0.00117 0.155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75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pPr algn="ctr"/>
            <a:r>
              <a:rPr lang="de-DE" dirty="0" smtClean="0"/>
              <a:t>Bruchdehnung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 rot="16200000">
            <a:off x="3499988" y="2011148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 rot="16200000">
            <a:off x="6828715" y="2011146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 rot="16200000">
            <a:off x="5166267" y="2885839"/>
            <a:ext cx="901523" cy="787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747815" y="1384297"/>
            <a:ext cx="2492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Klebstoffschicht</a:t>
            </a:r>
            <a:endParaRPr lang="de-DE" sz="2800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5629499" y="1823759"/>
            <a:ext cx="965915" cy="8242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feil nach unten 10"/>
          <p:cNvSpPr/>
          <p:nvPr/>
        </p:nvSpPr>
        <p:spPr>
          <a:xfrm rot="16200000">
            <a:off x="8561283" y="2730106"/>
            <a:ext cx="725714" cy="1099216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9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rot="16200000">
            <a:off x="3499987" y="2011142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 rot="16200000">
            <a:off x="6828715" y="2011146"/>
            <a:ext cx="901522" cy="25371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 rot="16200000">
            <a:off x="5162434" y="2885832"/>
            <a:ext cx="901523" cy="787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rapezoid 6"/>
          <p:cNvSpPr/>
          <p:nvPr/>
        </p:nvSpPr>
        <p:spPr>
          <a:xfrm rot="5400000">
            <a:off x="5162433" y="2885836"/>
            <a:ext cx="901523" cy="787757"/>
          </a:xfrm>
          <a:prstGeom prst="trapezoid">
            <a:avLst>
              <a:gd name="adj" fmla="val 475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rapezoid 7"/>
          <p:cNvSpPr/>
          <p:nvPr/>
        </p:nvSpPr>
        <p:spPr>
          <a:xfrm rot="16200000">
            <a:off x="5160518" y="2883915"/>
            <a:ext cx="901524" cy="791589"/>
          </a:xfrm>
          <a:prstGeom prst="trapezoid">
            <a:avLst>
              <a:gd name="adj" fmla="val 475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pPr algn="ctr"/>
            <a:r>
              <a:rPr lang="de-DE" dirty="0" smtClean="0"/>
              <a:t>Bruchdehnung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096000" y="4991533"/>
            <a:ext cx="592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Bleibende Längenänderung beim Bruch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9305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0.03893 -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-0.04193 -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04141 -7.40741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L 0.04088 -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847669" y="226913"/>
            <a:ext cx="9312331" cy="5911420"/>
            <a:chOff x="847669" y="226913"/>
            <a:chExt cx="9312331" cy="5911420"/>
          </a:xfrm>
        </p:grpSpPr>
        <p:graphicFrame>
          <p:nvGraphicFramePr>
            <p:cNvPr id="10" name="Diagramm 9"/>
            <p:cNvGraphicFramePr/>
            <p:nvPr>
              <p:extLst>
                <p:ext uri="{D42A27DB-BD31-4B8C-83A1-F6EECF244321}">
                  <p14:modId xmlns:p14="http://schemas.microsoft.com/office/powerpoint/2010/main" val="1412664969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Textfeld 10"/>
            <p:cNvSpPr txBox="1"/>
            <p:nvPr/>
          </p:nvSpPr>
          <p:spPr>
            <a:xfrm>
              <a:off x="850311" y="226913"/>
              <a:ext cx="16963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Zugscher</a:t>
              </a:r>
              <a:r>
                <a:rPr lang="de-DE" dirty="0" smtClean="0"/>
                <a:t>-</a:t>
              </a:r>
              <a:br>
                <a:rPr lang="de-DE" dirty="0" smtClean="0"/>
              </a:br>
              <a:r>
                <a:rPr lang="de-DE" dirty="0" smtClean="0"/>
                <a:t>Festigkeit </a:t>
              </a:r>
              <a:r>
                <a:rPr lang="de-DE" dirty="0" smtClean="0"/>
                <a:t>(MPA)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421227" y="1379251"/>
              <a:ext cx="292682" cy="114500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421228" y="2021983"/>
              <a:ext cx="167426" cy="2202287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588653" y="2343955"/>
              <a:ext cx="412123" cy="1146218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588654" y="3444022"/>
              <a:ext cx="1911753" cy="1147293"/>
            </a:xfrm>
            <a:prstGeom prst="ellipse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713909" y="3263719"/>
              <a:ext cx="634598" cy="1442433"/>
            </a:xfrm>
            <a:prstGeom prst="ellipse">
              <a:avLst/>
            </a:prstGeom>
            <a:solidFill>
              <a:srgbClr val="CC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500407" y="4456090"/>
              <a:ext cx="4334500" cy="656823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713909" y="1289740"/>
              <a:ext cx="1510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Phenolharze</a:t>
              </a:r>
              <a:endParaRPr lang="de-D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52907" y="2343955"/>
              <a:ext cx="15405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33CCFF"/>
                  </a:solidFill>
                </a:rPr>
                <a:t>Standard</a:t>
              </a:r>
              <a:br>
                <a:rPr lang="de-DE" sz="2000" b="1" dirty="0" smtClean="0">
                  <a:solidFill>
                    <a:srgbClr val="33CCFF"/>
                  </a:solidFill>
                </a:rPr>
              </a:br>
              <a:r>
                <a:rPr lang="de-DE" sz="2000" b="1" dirty="0" smtClean="0">
                  <a:solidFill>
                    <a:srgbClr val="33CCFF"/>
                  </a:solidFill>
                </a:rPr>
                <a:t>Epoxidharze</a:t>
              </a:r>
              <a:endParaRPr lang="de-DE" sz="2000" b="1" dirty="0">
                <a:solidFill>
                  <a:srgbClr val="33CCFF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031208" y="2276729"/>
              <a:ext cx="26499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FF"/>
                  </a:solidFill>
                </a:rPr>
                <a:t>Crashfeste Epoxidharze</a:t>
              </a:r>
              <a:endParaRPr lang="de-DE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077701" y="3980956"/>
              <a:ext cx="16138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EE661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Polyurethane</a:t>
              </a:r>
              <a:endParaRPr lang="de-DE" sz="2000" b="1" dirty="0">
                <a:solidFill>
                  <a:srgbClr val="EE66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544576" y="3349891"/>
              <a:ext cx="10635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err="1" smtClean="0">
                  <a:solidFill>
                    <a:srgbClr val="00CC00"/>
                  </a:solidFill>
                </a:rPr>
                <a:t>Acrylate</a:t>
              </a:r>
              <a:endParaRPr lang="de-DE" sz="2000" b="1" dirty="0">
                <a:solidFill>
                  <a:srgbClr val="00CC00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847669" y="4055980"/>
              <a:ext cx="1407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CC00CC"/>
                  </a:solidFill>
                </a:rPr>
                <a:t>Kautschuke</a:t>
              </a:r>
              <a:endParaRPr lang="de-DE" sz="2000" b="1" dirty="0">
                <a:solidFill>
                  <a:srgbClr val="CC00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93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058292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18941" y="270457"/>
            <a:ext cx="250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Zugscherfestigkeit (MPA)</a:t>
            </a: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2421227" y="1379251"/>
            <a:ext cx="292682" cy="1145007"/>
          </a:xfrm>
          <a:prstGeom prst="ellipse">
            <a:avLst/>
          </a:prstGeom>
          <a:solidFill>
            <a:srgbClr val="EE66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421228" y="2021983"/>
            <a:ext cx="167426" cy="22022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2588653" y="2343955"/>
            <a:ext cx="412123" cy="114621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588654" y="3444022"/>
            <a:ext cx="1911753" cy="11472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2713909" y="3263719"/>
            <a:ext cx="634598" cy="144243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500407" y="4456090"/>
            <a:ext cx="4334500" cy="65682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713909" y="1289740"/>
            <a:ext cx="1510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2"/>
                </a:solidFill>
              </a:rPr>
              <a:t>Phenolharze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39723" y="2343955"/>
            <a:ext cx="2503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Standard Epoxidharze</a:t>
            </a:r>
            <a:endParaRPr lang="de-DE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031208" y="2276729"/>
            <a:ext cx="2649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Crashfeste Epoxidharze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077701" y="3980956"/>
            <a:ext cx="1613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4"/>
                </a:solidFill>
              </a:rPr>
              <a:t>Polyurethane</a:t>
            </a:r>
            <a:endParaRPr lang="de-DE" sz="2000" b="1" dirty="0">
              <a:solidFill>
                <a:schemeClr val="accent4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544576" y="3349891"/>
            <a:ext cx="1063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rgbClr val="00B050"/>
                </a:solidFill>
              </a:rPr>
              <a:t>Acrylate</a:t>
            </a:r>
            <a:endParaRPr lang="de-DE" sz="2000" b="1" dirty="0">
              <a:solidFill>
                <a:srgbClr val="00B05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60581" y="4055980"/>
            <a:ext cx="1514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rgbClr val="7030A0"/>
                </a:solidFill>
              </a:rPr>
              <a:t>Kautschucke</a:t>
            </a:r>
            <a:endParaRPr lang="de-DE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27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Zugscherfestigkeit</vt:lpstr>
      <vt:lpstr>Zugscherfestigkeit</vt:lpstr>
      <vt:lpstr>Bruchdehnung</vt:lpstr>
      <vt:lpstr>Bruchdehnung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</dc:creator>
  <cp:lastModifiedBy>Walter Wagner</cp:lastModifiedBy>
  <cp:revision>29</cp:revision>
  <dcterms:created xsi:type="dcterms:W3CDTF">2015-06-15T15:11:03Z</dcterms:created>
  <dcterms:modified xsi:type="dcterms:W3CDTF">2016-07-11T12:45:36Z</dcterms:modified>
</cp:coreProperties>
</file>