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FF"/>
    <a:srgbClr val="FFFF00"/>
    <a:srgbClr val="00FF00"/>
    <a:srgbClr val="FF0000"/>
    <a:srgbClr val="FF00FF"/>
    <a:srgbClr val="008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07D555-F125-4F0E-8F1D-370A72AD8E37}" v="3" dt="2022-08-13T13:20:13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an Hofmann" userId="07d221bf512667c8" providerId="LiveId" clId="{E307D555-F125-4F0E-8F1D-370A72AD8E37}"/>
    <pc:docChg chg="custSel modSld">
      <pc:chgData name="Fabian Hofmann" userId="07d221bf512667c8" providerId="LiveId" clId="{E307D555-F125-4F0E-8F1D-370A72AD8E37}" dt="2022-08-13T13:20:30.374" v="19" actId="14100"/>
      <pc:docMkLst>
        <pc:docMk/>
      </pc:docMkLst>
      <pc:sldChg chg="addSp delSp modSp mod delAnim modAnim">
        <pc:chgData name="Fabian Hofmann" userId="07d221bf512667c8" providerId="LiveId" clId="{E307D555-F125-4F0E-8F1D-370A72AD8E37}" dt="2022-08-13T13:20:30.374" v="19" actId="14100"/>
        <pc:sldMkLst>
          <pc:docMk/>
          <pc:sldMk cId="3863764427" sldId="256"/>
        </pc:sldMkLst>
        <pc:spChg chg="mod">
          <ac:chgData name="Fabian Hofmann" userId="07d221bf512667c8" providerId="LiveId" clId="{E307D555-F125-4F0E-8F1D-370A72AD8E37}" dt="2022-08-13T13:19:34.975" v="5" actId="1076"/>
          <ac:spMkLst>
            <pc:docMk/>
            <pc:sldMk cId="3863764427" sldId="256"/>
            <ac:spMk id="3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4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5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6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7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8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9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10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44.294" v="9" actId="14100"/>
          <ac:spMkLst>
            <pc:docMk/>
            <pc:sldMk cId="3863764427" sldId="256"/>
            <ac:spMk id="11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41.733" v="7" actId="14100"/>
          <ac:spMkLst>
            <pc:docMk/>
            <pc:sldMk cId="3863764427" sldId="256"/>
            <ac:spMk id="12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26.278" v="3" actId="14100"/>
          <ac:spMkLst>
            <pc:docMk/>
            <pc:sldMk cId="3863764427" sldId="256"/>
            <ac:spMk id="13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46.762" v="10" actId="14100"/>
          <ac:spMkLst>
            <pc:docMk/>
            <pc:sldMk cId="3863764427" sldId="256"/>
            <ac:spMk id="14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15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16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39.581" v="6" actId="14100"/>
          <ac:spMkLst>
            <pc:docMk/>
            <pc:sldMk cId="3863764427" sldId="256"/>
            <ac:spMk id="17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18" creationId="{00000000-0000-0000-0000-000000000000}"/>
          </ac:spMkLst>
        </pc:spChg>
        <pc:spChg chg="mod">
          <ac:chgData name="Fabian Hofmann" userId="07d221bf512667c8" providerId="LiveId" clId="{E307D555-F125-4F0E-8F1D-370A72AD8E37}" dt="2022-08-13T13:19:19.044" v="0" actId="2711"/>
          <ac:spMkLst>
            <pc:docMk/>
            <pc:sldMk cId="3863764427" sldId="256"/>
            <ac:spMk id="20" creationId="{00000000-0000-0000-0000-000000000000}"/>
          </ac:spMkLst>
        </pc:spChg>
        <pc:spChg chg="add mod">
          <ac:chgData name="Fabian Hofmann" userId="07d221bf512667c8" providerId="LiveId" clId="{E307D555-F125-4F0E-8F1D-370A72AD8E37}" dt="2022-08-13T13:20:26.309" v="17" actId="1076"/>
          <ac:spMkLst>
            <pc:docMk/>
            <pc:sldMk cId="3863764427" sldId="256"/>
            <ac:spMk id="30" creationId="{CE16F358-702B-017A-7F19-06CFF5FD2D04}"/>
          </ac:spMkLst>
        </pc:spChg>
        <pc:cxnChg chg="mod">
          <ac:chgData name="Fabian Hofmann" userId="07d221bf512667c8" providerId="LiveId" clId="{E307D555-F125-4F0E-8F1D-370A72AD8E37}" dt="2022-08-13T13:19:19.044" v="0" actId="2711"/>
          <ac:cxnSpMkLst>
            <pc:docMk/>
            <pc:sldMk cId="3863764427" sldId="256"/>
            <ac:cxnSpMk id="22" creationId="{00000000-0000-0000-0000-000000000000}"/>
          </ac:cxnSpMkLst>
        </pc:cxnChg>
        <pc:cxnChg chg="del mod">
          <ac:chgData name="Fabian Hofmann" userId="07d221bf512667c8" providerId="LiveId" clId="{E307D555-F125-4F0E-8F1D-370A72AD8E37}" dt="2022-08-13T13:20:10.636" v="11" actId="478"/>
          <ac:cxnSpMkLst>
            <pc:docMk/>
            <pc:sldMk cId="3863764427" sldId="256"/>
            <ac:cxnSpMk id="24" creationId="{00000000-0000-0000-0000-000000000000}"/>
          </ac:cxnSpMkLst>
        </pc:cxnChg>
        <pc:cxnChg chg="mod">
          <ac:chgData name="Fabian Hofmann" userId="07d221bf512667c8" providerId="LiveId" clId="{E307D555-F125-4F0E-8F1D-370A72AD8E37}" dt="2022-08-13T13:19:34.975" v="5" actId="1076"/>
          <ac:cxnSpMkLst>
            <pc:docMk/>
            <pc:sldMk cId="3863764427" sldId="256"/>
            <ac:cxnSpMk id="27" creationId="{00000000-0000-0000-0000-000000000000}"/>
          </ac:cxnSpMkLst>
        </pc:cxnChg>
        <pc:cxnChg chg="mod">
          <ac:chgData name="Fabian Hofmann" userId="07d221bf512667c8" providerId="LiveId" clId="{E307D555-F125-4F0E-8F1D-370A72AD8E37}" dt="2022-08-13T13:19:46.762" v="10" actId="14100"/>
          <ac:cxnSpMkLst>
            <pc:docMk/>
            <pc:sldMk cId="3863764427" sldId="256"/>
            <ac:cxnSpMk id="29" creationId="{00000000-0000-0000-0000-000000000000}"/>
          </ac:cxnSpMkLst>
        </pc:cxnChg>
        <pc:cxnChg chg="mod">
          <ac:chgData name="Fabian Hofmann" userId="07d221bf512667c8" providerId="LiveId" clId="{E307D555-F125-4F0E-8F1D-370A72AD8E37}" dt="2022-08-13T13:19:26.278" v="3" actId="14100"/>
          <ac:cxnSpMkLst>
            <pc:docMk/>
            <pc:sldMk cId="3863764427" sldId="256"/>
            <ac:cxnSpMk id="31" creationId="{00000000-0000-0000-0000-000000000000}"/>
          </ac:cxnSpMkLst>
        </pc:cxnChg>
        <pc:cxnChg chg="add mod">
          <ac:chgData name="Fabian Hofmann" userId="07d221bf512667c8" providerId="LiveId" clId="{E307D555-F125-4F0E-8F1D-370A72AD8E37}" dt="2022-08-13T13:20:30.374" v="19" actId="14100"/>
          <ac:cxnSpMkLst>
            <pc:docMk/>
            <pc:sldMk cId="3863764427" sldId="256"/>
            <ac:cxnSpMk id="32" creationId="{E0E75A43-1BCF-4EED-8383-ACF3AC6DB9F0}"/>
          </ac:cxnSpMkLst>
        </pc:cxnChg>
        <pc:cxnChg chg="mod">
          <ac:chgData name="Fabian Hofmann" userId="07d221bf512667c8" providerId="LiveId" clId="{E307D555-F125-4F0E-8F1D-370A72AD8E37}" dt="2022-08-13T13:19:19.044" v="0" actId="2711"/>
          <ac:cxnSpMkLst>
            <pc:docMk/>
            <pc:sldMk cId="3863764427" sldId="256"/>
            <ac:cxnSpMk id="36" creationId="{00000000-0000-0000-0000-000000000000}"/>
          </ac:cxnSpMkLst>
        </pc:cxnChg>
        <pc:cxnChg chg="mod">
          <ac:chgData name="Fabian Hofmann" userId="07d221bf512667c8" providerId="LiveId" clId="{E307D555-F125-4F0E-8F1D-370A72AD8E37}" dt="2022-08-13T13:19:44.294" v="9" actId="14100"/>
          <ac:cxnSpMkLst>
            <pc:docMk/>
            <pc:sldMk cId="3863764427" sldId="256"/>
            <ac:cxnSpMk id="38" creationId="{00000000-0000-0000-0000-000000000000}"/>
          </ac:cxnSpMkLst>
        </pc:cxnChg>
        <pc:cxnChg chg="mod">
          <ac:chgData name="Fabian Hofmann" userId="07d221bf512667c8" providerId="LiveId" clId="{E307D555-F125-4F0E-8F1D-370A72AD8E37}" dt="2022-08-13T13:19:39.581" v="6" actId="14100"/>
          <ac:cxnSpMkLst>
            <pc:docMk/>
            <pc:sldMk cId="3863764427" sldId="256"/>
            <ac:cxnSpMk id="41" creationId="{00000000-0000-0000-0000-000000000000}"/>
          </ac:cxnSpMkLst>
        </pc:cxnChg>
        <pc:cxnChg chg="mod">
          <ac:chgData name="Fabian Hofmann" userId="07d221bf512667c8" providerId="LiveId" clId="{E307D555-F125-4F0E-8F1D-370A72AD8E37}" dt="2022-08-13T13:19:41.733" v="7" actId="14100"/>
          <ac:cxnSpMkLst>
            <pc:docMk/>
            <pc:sldMk cId="3863764427" sldId="256"/>
            <ac:cxnSpMk id="43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27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15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81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77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27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49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24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28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97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03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8C8BF-A2D1-4CBA-8891-29D60F8602B3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4DEB7-0EA3-4D1C-8580-2C8EA9EAA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5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434107" y="2279561"/>
            <a:ext cx="4327302" cy="87009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434107" y="4993672"/>
            <a:ext cx="4327302" cy="969246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434107" y="3513411"/>
            <a:ext cx="4327302" cy="24212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434107" y="4338206"/>
            <a:ext cx="4327302" cy="321629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434108" y="3755533"/>
            <a:ext cx="4327302" cy="58267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2279561"/>
            <a:ext cx="1429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Substrat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8936355" y="3149660"/>
            <a:ext cx="2727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Übergangszone 1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9193931" y="3727927"/>
            <a:ext cx="2727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Kohäsionsbereich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8408327" y="2538985"/>
            <a:ext cx="2884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Adhäsionsbereich 1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0" y="3876541"/>
            <a:ext cx="1596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Klebstoff</a:t>
            </a:r>
          </a:p>
        </p:txBody>
      </p:sp>
      <p:sp>
        <p:nvSpPr>
          <p:cNvPr id="15" name="Rechteck 14"/>
          <p:cNvSpPr/>
          <p:nvPr/>
        </p:nvSpPr>
        <p:spPr>
          <a:xfrm>
            <a:off x="2434107" y="3149661"/>
            <a:ext cx="4327302" cy="36375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434107" y="4580328"/>
            <a:ext cx="4327302" cy="413344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8936354" y="4233708"/>
            <a:ext cx="2600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Übergangszone 2</a:t>
            </a:r>
          </a:p>
        </p:txBody>
      </p:sp>
      <p:sp>
        <p:nvSpPr>
          <p:cNvPr id="18" name="Rechteck 17"/>
          <p:cNvSpPr/>
          <p:nvPr/>
        </p:nvSpPr>
        <p:spPr>
          <a:xfrm>
            <a:off x="8457376" y="4976654"/>
            <a:ext cx="2892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Adhäsionsbereich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044940" y="1624053"/>
            <a:ext cx="154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Fügeteil 1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216827" y="6060702"/>
            <a:ext cx="1730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Fügeteil 2</a:t>
            </a:r>
          </a:p>
        </p:txBody>
      </p:sp>
      <p:sp>
        <p:nvSpPr>
          <p:cNvPr id="20" name="Geschweifte Klammer links 19"/>
          <p:cNvSpPr/>
          <p:nvPr/>
        </p:nvSpPr>
        <p:spPr>
          <a:xfrm>
            <a:off x="1596981" y="3149660"/>
            <a:ext cx="666534" cy="182699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1259174" y="2510393"/>
            <a:ext cx="1004341" cy="369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cxnSpLocks/>
            <a:stCxn id="3" idx="1"/>
          </p:cNvCxnSpPr>
          <p:nvPr/>
        </p:nvCxnSpPr>
        <p:spPr>
          <a:xfrm flipH="1">
            <a:off x="6922051" y="1854886"/>
            <a:ext cx="1122889" cy="8162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cxnSpLocks/>
            <a:stCxn id="14" idx="1"/>
          </p:cNvCxnSpPr>
          <p:nvPr/>
        </p:nvCxnSpPr>
        <p:spPr>
          <a:xfrm flipH="1" flipV="1">
            <a:off x="6932001" y="5831174"/>
            <a:ext cx="1284826" cy="4603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cxnSpLocks/>
            <a:stCxn id="13" idx="1"/>
          </p:cNvCxnSpPr>
          <p:nvPr/>
        </p:nvCxnSpPr>
        <p:spPr>
          <a:xfrm flipH="1">
            <a:off x="6882952" y="2769818"/>
            <a:ext cx="1525375" cy="46036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stCxn id="18" idx="1"/>
          </p:cNvCxnSpPr>
          <p:nvPr/>
        </p:nvCxnSpPr>
        <p:spPr>
          <a:xfrm flipH="1" flipV="1">
            <a:off x="6932001" y="4976654"/>
            <a:ext cx="1525375" cy="2308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cxnSpLocks/>
            <a:stCxn id="11" idx="1"/>
          </p:cNvCxnSpPr>
          <p:nvPr/>
        </p:nvCxnSpPr>
        <p:spPr>
          <a:xfrm flipH="1">
            <a:off x="6932002" y="3380493"/>
            <a:ext cx="2004353" cy="2539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>
            <a:cxnSpLocks/>
            <a:stCxn id="17" idx="1"/>
          </p:cNvCxnSpPr>
          <p:nvPr/>
        </p:nvCxnSpPr>
        <p:spPr>
          <a:xfrm flipH="1" flipV="1">
            <a:off x="6932001" y="4464540"/>
            <a:ext cx="2004353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cxnSpLocks/>
            <a:stCxn id="12" idx="1"/>
          </p:cNvCxnSpPr>
          <p:nvPr/>
        </p:nvCxnSpPr>
        <p:spPr>
          <a:xfrm flipH="1">
            <a:off x="6932001" y="3958760"/>
            <a:ext cx="2261930" cy="8810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CE16F358-702B-017A-7F19-06CFF5FD2D04}"/>
              </a:ext>
            </a:extLst>
          </p:cNvPr>
          <p:cNvSpPr txBox="1"/>
          <p:nvPr/>
        </p:nvSpPr>
        <p:spPr>
          <a:xfrm>
            <a:off x="83712" y="5328494"/>
            <a:ext cx="1429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Substrat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0E75A43-1BCF-4EED-8383-ACF3AC6DB9F0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1513267" y="5559327"/>
            <a:ext cx="75024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76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6" grpId="0"/>
      <p:bldP spid="15" grpId="0" animBg="1"/>
      <p:bldP spid="16" grpId="0" animBg="1"/>
      <p:bldP spid="17" grpId="0"/>
      <p:bldP spid="18" grpId="0"/>
      <p:bldP spid="3" grpId="0"/>
      <p:bldP spid="14" grpId="0"/>
      <p:bldP spid="20" grpId="0" animBg="1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99798" y="1505817"/>
            <a:ext cx="3618964" cy="21507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Ellipse 2"/>
          <p:cNvSpPr/>
          <p:nvPr/>
        </p:nvSpPr>
        <p:spPr>
          <a:xfrm>
            <a:off x="1382401" y="1634598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2350589" y="176559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1747967" y="231606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544582" y="2745642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457201" y="176559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83656" y="203559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3013656" y="2968857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1559929" y="3034792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6078828" y="1500666"/>
            <a:ext cx="3657600" cy="21507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8127986" y="2292014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7426948" y="2316421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6722260" y="2316421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8462435" y="1719429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7783046" y="1733751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7105423" y="1745768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6425904" y="1756652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8832674" y="2285768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8459163" y="2919039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7786232" y="2919039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7103657" y="2919039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6425904" y="2919470"/>
            <a:ext cx="540000" cy="540000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6078828" y="4172286"/>
            <a:ext cx="3618964" cy="2176530"/>
          </a:xfrm>
          <a:prstGeom prst="rect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305277" y="4150623"/>
            <a:ext cx="3657600" cy="21801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360347" y="4236895"/>
            <a:ext cx="3552361" cy="2047525"/>
            <a:chOff x="360347" y="4218699"/>
            <a:chExt cx="3552361" cy="2047525"/>
          </a:xfrm>
        </p:grpSpPr>
        <p:sp>
          <p:nvSpPr>
            <p:cNvPr id="32" name="Sechseck 31"/>
            <p:cNvSpPr/>
            <p:nvPr/>
          </p:nvSpPr>
          <p:spPr>
            <a:xfrm>
              <a:off x="1499096" y="4901138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Sechseck 32"/>
            <p:cNvSpPr/>
            <p:nvPr/>
          </p:nvSpPr>
          <p:spPr>
            <a:xfrm>
              <a:off x="3182745" y="5254293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Sechseck 33"/>
            <p:cNvSpPr/>
            <p:nvPr/>
          </p:nvSpPr>
          <p:spPr>
            <a:xfrm>
              <a:off x="2604661" y="5583787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Sechseck 34"/>
            <p:cNvSpPr/>
            <p:nvPr/>
          </p:nvSpPr>
          <p:spPr>
            <a:xfrm>
              <a:off x="2054346" y="5222727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Sechseck 35"/>
            <p:cNvSpPr/>
            <p:nvPr/>
          </p:nvSpPr>
          <p:spPr>
            <a:xfrm>
              <a:off x="2040381" y="4566119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Sechseck 36"/>
            <p:cNvSpPr/>
            <p:nvPr/>
          </p:nvSpPr>
          <p:spPr>
            <a:xfrm>
              <a:off x="2604662" y="4224901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Sechseck 37"/>
            <p:cNvSpPr/>
            <p:nvPr/>
          </p:nvSpPr>
          <p:spPr>
            <a:xfrm>
              <a:off x="2604663" y="4907338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Sechseck 38"/>
            <p:cNvSpPr/>
            <p:nvPr/>
          </p:nvSpPr>
          <p:spPr>
            <a:xfrm>
              <a:off x="3171415" y="4579651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Sechseck 39"/>
            <p:cNvSpPr/>
            <p:nvPr/>
          </p:nvSpPr>
          <p:spPr>
            <a:xfrm>
              <a:off x="1487593" y="4222138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Sechseck 40"/>
            <p:cNvSpPr/>
            <p:nvPr/>
          </p:nvSpPr>
          <p:spPr>
            <a:xfrm>
              <a:off x="934896" y="5242356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Sechseck 41"/>
            <p:cNvSpPr/>
            <p:nvPr/>
          </p:nvSpPr>
          <p:spPr>
            <a:xfrm>
              <a:off x="927100" y="4566119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Sechseck 42"/>
            <p:cNvSpPr/>
            <p:nvPr/>
          </p:nvSpPr>
          <p:spPr>
            <a:xfrm>
              <a:off x="376362" y="4901137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Sechseck 43"/>
            <p:cNvSpPr/>
            <p:nvPr/>
          </p:nvSpPr>
          <p:spPr>
            <a:xfrm>
              <a:off x="372014" y="5583574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Sechseck 44"/>
            <p:cNvSpPr/>
            <p:nvPr/>
          </p:nvSpPr>
          <p:spPr>
            <a:xfrm>
              <a:off x="1498923" y="5574105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Sechseck 45"/>
            <p:cNvSpPr/>
            <p:nvPr/>
          </p:nvSpPr>
          <p:spPr>
            <a:xfrm>
              <a:off x="360347" y="4218699"/>
              <a:ext cx="729963" cy="682437"/>
            </a:xfrm>
            <a:prstGeom prst="hexag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594077" y="4268141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2121557" y="529597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2109280" y="4659018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>
              <a:off x="2707862" y="430075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3264691" y="4659149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700880" y="4980307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>
              <a:off x="3277727" y="534090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>
              <a:off x="2699642" y="5642577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>
              <a:off x="1594077" y="494996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/>
            <p:cNvSpPr/>
            <p:nvPr/>
          </p:nvSpPr>
          <p:spPr>
            <a:xfrm>
              <a:off x="475820" y="5642577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/>
            <p:cNvSpPr/>
            <p:nvPr/>
          </p:nvSpPr>
          <p:spPr>
            <a:xfrm>
              <a:off x="458439" y="4947201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>
              <a:off x="456565" y="4300754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>
              <a:off x="1021349" y="4634575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>
              <a:off x="1045080" y="5301298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Ellipse 60"/>
            <p:cNvSpPr/>
            <p:nvPr/>
          </p:nvSpPr>
          <p:spPr>
            <a:xfrm>
              <a:off x="1582574" y="5647308"/>
              <a:ext cx="540000" cy="540000"/>
            </a:xfrm>
            <a:prstGeom prst="ellipse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2" name="Textfeld 61"/>
          <p:cNvSpPr txBox="1"/>
          <p:nvPr/>
        </p:nvSpPr>
        <p:spPr>
          <a:xfrm>
            <a:off x="262991" y="854553"/>
            <a:ext cx="175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Klebemoleküle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2599999" y="1037173"/>
            <a:ext cx="1670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Lösemittel</a:t>
            </a:r>
          </a:p>
        </p:txBody>
      </p:sp>
      <p:cxnSp>
        <p:nvCxnSpPr>
          <p:cNvPr id="65" name="Gerade Verbindung mit Pfeil 64"/>
          <p:cNvCxnSpPr/>
          <p:nvPr/>
        </p:nvCxnSpPr>
        <p:spPr>
          <a:xfrm>
            <a:off x="4318646" y="2487268"/>
            <a:ext cx="135228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5059369" y="1881202"/>
            <a:ext cx="0" cy="27907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feld 74"/>
          <p:cNvSpPr txBox="1"/>
          <p:nvPr/>
        </p:nvSpPr>
        <p:spPr>
          <a:xfrm>
            <a:off x="6722260" y="1120417"/>
            <a:ext cx="296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Teilchenanordnung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3900732" y="3380865"/>
            <a:ext cx="1810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Bildung einer festen Struktur</a:t>
            </a:r>
          </a:p>
        </p:txBody>
      </p:sp>
      <p:cxnSp>
        <p:nvCxnSpPr>
          <p:cNvPr id="80" name="Gerade Verbindung mit Pfeil 79"/>
          <p:cNvCxnSpPr/>
          <p:nvPr/>
        </p:nvCxnSpPr>
        <p:spPr>
          <a:xfrm flipH="1">
            <a:off x="4318646" y="3851166"/>
            <a:ext cx="1482547" cy="81793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18646" y="5843653"/>
            <a:ext cx="135228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4182256" y="6285562"/>
            <a:ext cx="1618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Aushärtung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10028420" y="4669104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Bildung einer homogenen Schicht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4385484" y="1889722"/>
                <a:ext cx="673885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de-DE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84" y="1889722"/>
                <a:ext cx="673885" cy="338554"/>
              </a:xfrm>
              <a:prstGeom prst="rect">
                <a:avLst/>
              </a:prstGeom>
              <a:blipFill rotWithShape="0">
                <a:blip r:embed="rId2"/>
                <a:stretch>
                  <a:fillRect l="-2703" r="-901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 Verbindung mit Pfeil 13"/>
          <p:cNvCxnSpPr/>
          <p:nvPr/>
        </p:nvCxnSpPr>
        <p:spPr>
          <a:xfrm>
            <a:off x="725328" y="1218180"/>
            <a:ext cx="8768" cy="4393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1287888" y="1302849"/>
            <a:ext cx="211035" cy="3174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H="1">
            <a:off x="3171416" y="1394867"/>
            <a:ext cx="31725" cy="4863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41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44444E-6 C 4.58333E-6 0.01227 0.02005 0.02269 0.04479 0.02269 C 0.07395 0.02269 0.0845 0.01135 0.08893 0.00463 L 0.09349 -0.00439 C 0.09791 -0.01111 0.10911 -0.02199 0.14205 -0.02199 C 0.16302 -0.02199 0.18697 -0.01226 0.18697 -4.44444E-6 C 0.18697 0.01227 0.16302 0.02269 0.14205 0.02269 C 0.10911 0.02269 0.09791 0.01135 0.09349 0.00463 L 0.08893 -0.00439 C 0.0845 -0.01111 0.07395 -0.02199 0.04479 -0.02199 C 0.02005 -0.02199 4.58333E-6 -0.01226 4.58333E-6 -4.44444E-6 Z " pathEditMode="relative" rAng="0" ptsTypes="AAAAAAAAAAA">
                                      <p:cBhvr>
                                        <p:cTn id="6" dur="2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9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7 0.00162 C 0.06146 0.00162 0.10377 0.04259 0.10377 0.09352 C 0.10377 0.14421 0.06146 0.18565 0.00937 0.18565 C -0.04258 0.18565 -0.08451 0.14421 -0.08451 0.09352 C -0.08451 0.04259 -0.04258 0.00162 0.00937 0.00162 Z " pathEditMode="relative" rAng="0" ptsTypes="AAAAA">
                                      <p:cBhvr>
                                        <p:cTn id="8" dur="2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919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96 7.40741E-7 C -0.02005 0.02616 -0.01106 0.05 0.00456 0.06551 C 0.00456 0.06643 0.02917 0.08704 0.02917 0.08634 C 0.04297 0.09792 0.05144 0.11412 0.05144 0.13102 C 0.05144 0.16505 0.01927 0.19213 -0.02096 0.19305 C -0.06145 0.19213 -0.09323 0.16505 -0.09323 0.13102 C -0.09323 0.11412 -0.08515 0.09792 -0.07135 0.08634 C -0.07135 0.08704 -0.04674 0.06643 -0.04674 0.06551 C -0.03112 0.05 -0.022 0.02616 -0.02096 7.40741E-7 Z " pathEditMode="relative" rAng="0" ptsTypes="AAAAAAAAA">
                                      <p:cBhvr>
                                        <p:cTn id="10" dur="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5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1296 C -0.01381 0.00995 -0.02019 -0.02106 -0.03594 -0.01898 C -0.0599 -0.01597 -0.0694 0.00602 -0.09154 -0.01597 C -0.10547 -0.02893 -0.12188 -0.06204 -0.13386 -0.06111 C -0.16107 -0.05995 -0.16667 -0.02592 -0.16667 0.00486 C -0.16745 0.04908 -0.13203 0.08588 -0.08894 0.09005 C -0.04545 0.09306 -0.00938 0.04607 -0.0125 0.01296 Z " pathEditMode="relative" rAng="0" ptsTypes="AAAAAAA">
                                      <p:cBhvr>
                                        <p:cTn id="12" dur="2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8" y="1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0.02268 C 0.04089 -0.02268 0.07448 -0.01597 0.07448 -0.00694 C 0.07448 0.00301 0.04089 0.01042 -4.79167E-6 0.01042 C -0.04088 0.01042 -0.07395 0.01783 -0.07395 0.02709 C -0.07395 0.03611 -0.04088 0.04375 -4.79167E-6 0.04375 C 0.04089 0.04375 0.07448 0.05139 0.07448 0.06042 C 0.07448 0.06945 0.04089 0.07732 -4.79167E-6 0.07732 C -0.04088 0.07732 -0.07395 0.08449 -0.07395 0.09422 C -0.07395 0.10371 -0.04088 0.11181 -4.79167E-6 0.11181 C 0.04089 0.11181 0.07448 0.10371 0.07448 0.09422 C 0.07448 0.08449 0.04089 0.07732 -4.79167E-6 0.07732 C -0.04088 0.07732 -0.07395 0.06945 -0.07395 0.06042 C -0.07395 0.05139 -0.04088 0.04375 -4.79167E-6 0.04375 C 0.04089 0.04375 0.07448 0.03611 0.07448 0.02709 C 0.07448 0.01783 0.04089 0.01042 -4.79167E-6 0.01042 C -0.04088 0.01042 -0.07395 0.00301 -0.07395 -0.00694 C -0.07395 -0.01597 -0.04088 -0.02268 -4.79167E-6 -0.02268 Z " pathEditMode="relative" rAng="0" ptsTypes="AAAAAAAAAAAAAAAAA">
                                      <p:cBhvr>
                                        <p:cTn id="14" dur="2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671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67 -0.02291 C 0.01367 -0.00393 -0.0112 0.01181 -0.04167 0.01181 C -0.07747 0.01181 -0.09049 -0.00555 -0.09596 -0.0162 L -0.10143 -0.02986 C -0.10703 -0.04028 -0.12083 -0.05717 -0.16133 -0.05717 C -0.18711 -0.05717 -0.21654 -0.04213 -0.21654 -0.02291 C -0.21654 -0.00393 -0.18711 0.01181 -0.16133 0.01181 C -0.12083 0.01181 -0.10703 -0.00555 -0.10143 -0.0162 L -0.09596 -0.02986 C -0.09049 -0.04028 -0.07747 -0.05717 -0.04167 -0.05717 C -0.0112 -0.05717 0.01367 -0.04213 0.01367 -0.02291 Z " pathEditMode="relative" rAng="0" ptsTypes="AAAAAAAAAAA">
                                      <p:cBhvr>
                                        <p:cTn id="16" dur="2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10" y="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14 -0.0243 C 0.04076 -0.02407 0.05885 -0.02152 0.06823 -0.01713 L 0.08997 -0.00717 C 0.09479 -0.00532 0.10234 -0.00393 0.11185 -0.00393 C 0.125 -0.00393 0.13646 -0.00694 0.13763 -0.01134 C 0.13646 -0.01458 0.125 -0.01782 0.11185 -0.01782 C 0.10234 -0.01782 0.09479 -0.01643 0.08997 -0.01458 L 0.06823 -0.00486 C 0.05885 -0.00069 0.04076 0.00232 0.01914 0.00301 C -0.00286 0.00232 -0.02096 -0.00069 -0.03021 -0.00486 L -0.05195 -0.01458 C -0.0569 -0.01643 -0.06445 -0.01782 -0.07396 -0.01782 C -0.08711 -0.01782 -0.09857 -0.01458 -0.09922 -0.01134 C -0.09857 -0.00694 -0.08711 -0.00393 -0.07396 -0.00393 C -0.06445 -0.00393 -0.0569 -0.00532 -0.05195 -0.00717 L -0.03021 -0.01713 C -0.02096 -0.02152 -0.00286 -0.02407 0.01914 -0.0243 Z " pathEditMode="relative" rAng="0" ptsTypes="AAAAAAAAAAAAAAAAA">
                                      <p:cBhvr>
                                        <p:cTn id="18" dur="2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6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03703 C 0.00117 -0.04004 0.00872 -0.07106 0.0276 -0.06898 C 0.05612 -0.06597 0.06744 -0.04398 0.09375 -0.06597 C 0.11028 -0.07893 0.12981 -0.11203 0.14414 -0.11111 C 0.17643 -0.10995 0.18333 -0.07592 0.18333 -0.04513 C 0.18398 -0.00092 0.14192 0.03588 0.09062 0.04005 C 0.0388 0.04306 -0.00404 -0.00393 -0.00026 -0.03703 Z " pathEditMode="relative" rAng="0" ptsTypes="AAAAAAA">
                                      <p:cBhvr>
                                        <p:cTn id="20" dur="2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0" grpId="0" animBg="1"/>
      <p:bldP spid="31" grpId="0" animBg="1"/>
      <p:bldP spid="75" grpId="0"/>
      <p:bldP spid="76" grpId="0"/>
      <p:bldP spid="83" grpId="0"/>
      <p:bldP spid="84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Breitbild</PresentationFormat>
  <Paragraphs>17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Max</dc:creator>
  <cp:lastModifiedBy>Fabian Hofmann</cp:lastModifiedBy>
  <cp:revision>68</cp:revision>
  <dcterms:created xsi:type="dcterms:W3CDTF">2015-06-16T11:20:35Z</dcterms:created>
  <dcterms:modified xsi:type="dcterms:W3CDTF">2022-08-13T13:20:38Z</dcterms:modified>
</cp:coreProperties>
</file>