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85E05F-E7BD-4C82-B302-FD1FAFA57A5C}" v="8" dt="2022-08-13T12:26:36.5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bian Hofmann" userId="07d221bf512667c8" providerId="LiveId" clId="{1785E05F-E7BD-4C82-B302-FD1FAFA57A5C}"/>
    <pc:docChg chg="custSel addSld modSld">
      <pc:chgData name="Fabian Hofmann" userId="07d221bf512667c8" providerId="LiveId" clId="{1785E05F-E7BD-4C82-B302-FD1FAFA57A5C}" dt="2022-08-13T12:27:30.258" v="285" actId="692"/>
      <pc:docMkLst>
        <pc:docMk/>
      </pc:docMkLst>
      <pc:sldChg chg="addSp delSp modSp new mod">
        <pc:chgData name="Fabian Hofmann" userId="07d221bf512667c8" providerId="LiveId" clId="{1785E05F-E7BD-4C82-B302-FD1FAFA57A5C}" dt="2022-08-13T12:27:30.258" v="285" actId="692"/>
        <pc:sldMkLst>
          <pc:docMk/>
          <pc:sldMk cId="2054998522" sldId="256"/>
        </pc:sldMkLst>
        <pc:spChg chg="del">
          <ac:chgData name="Fabian Hofmann" userId="07d221bf512667c8" providerId="LiveId" clId="{1785E05F-E7BD-4C82-B302-FD1FAFA57A5C}" dt="2022-08-13T12:20:21.884" v="2" actId="478"/>
          <ac:spMkLst>
            <pc:docMk/>
            <pc:sldMk cId="2054998522" sldId="256"/>
            <ac:spMk id="2" creationId="{3CD3574B-C364-2692-2EFF-E635F1925D27}"/>
          </ac:spMkLst>
        </pc:spChg>
        <pc:spChg chg="del">
          <ac:chgData name="Fabian Hofmann" userId="07d221bf512667c8" providerId="LiveId" clId="{1785E05F-E7BD-4C82-B302-FD1FAFA57A5C}" dt="2022-08-13T12:20:23.047" v="3" actId="478"/>
          <ac:spMkLst>
            <pc:docMk/>
            <pc:sldMk cId="2054998522" sldId="256"/>
            <ac:spMk id="3" creationId="{902A71AD-36C5-EE4B-6C43-9CB9D2872C4F}"/>
          </ac:spMkLst>
        </pc:spChg>
        <pc:spChg chg="add mod">
          <ac:chgData name="Fabian Hofmann" userId="07d221bf512667c8" providerId="LiveId" clId="{1785E05F-E7BD-4C82-B302-FD1FAFA57A5C}" dt="2022-08-13T12:22:19.299" v="84" actId="1076"/>
          <ac:spMkLst>
            <pc:docMk/>
            <pc:sldMk cId="2054998522" sldId="256"/>
            <ac:spMk id="4" creationId="{63D5C64A-FB80-1A9A-47C0-F4081D18D08D}"/>
          </ac:spMkLst>
        </pc:spChg>
        <pc:spChg chg="add del mod">
          <ac:chgData name="Fabian Hofmann" userId="07d221bf512667c8" providerId="LiveId" clId="{1785E05F-E7BD-4C82-B302-FD1FAFA57A5C}" dt="2022-08-13T12:21:10.599" v="11" actId="478"/>
          <ac:spMkLst>
            <pc:docMk/>
            <pc:sldMk cId="2054998522" sldId="256"/>
            <ac:spMk id="5" creationId="{36A9AE0F-35E9-EB31-4919-8E81971B08DF}"/>
          </ac:spMkLst>
        </pc:spChg>
        <pc:spChg chg="add mod">
          <ac:chgData name="Fabian Hofmann" userId="07d221bf512667c8" providerId="LiveId" clId="{1785E05F-E7BD-4C82-B302-FD1FAFA57A5C}" dt="2022-08-13T12:22:14.488" v="83" actId="1076"/>
          <ac:spMkLst>
            <pc:docMk/>
            <pc:sldMk cId="2054998522" sldId="256"/>
            <ac:spMk id="6" creationId="{9CCA0589-B869-AE81-CC41-46E58272932F}"/>
          </ac:spMkLst>
        </pc:spChg>
        <pc:spChg chg="add mod">
          <ac:chgData name="Fabian Hofmann" userId="07d221bf512667c8" providerId="LiveId" clId="{1785E05F-E7BD-4C82-B302-FD1FAFA57A5C}" dt="2022-08-13T12:22:55.321" v="145" actId="20577"/>
          <ac:spMkLst>
            <pc:docMk/>
            <pc:sldMk cId="2054998522" sldId="256"/>
            <ac:spMk id="7" creationId="{2AFAB357-10D8-758F-5505-D8FAB3A15E7D}"/>
          </ac:spMkLst>
        </pc:spChg>
        <pc:spChg chg="add mod">
          <ac:chgData name="Fabian Hofmann" userId="07d221bf512667c8" providerId="LiveId" clId="{1785E05F-E7BD-4C82-B302-FD1FAFA57A5C}" dt="2022-08-13T12:23:19.002" v="182" actId="20577"/>
          <ac:spMkLst>
            <pc:docMk/>
            <pc:sldMk cId="2054998522" sldId="256"/>
            <ac:spMk id="8" creationId="{171AD03E-3B00-4570-9E6A-278FDF20B7D0}"/>
          </ac:spMkLst>
        </pc:spChg>
        <pc:spChg chg="add mod">
          <ac:chgData name="Fabian Hofmann" userId="07d221bf512667c8" providerId="LiveId" clId="{1785E05F-E7BD-4C82-B302-FD1FAFA57A5C}" dt="2022-08-13T12:23:53.075" v="257" actId="20577"/>
          <ac:spMkLst>
            <pc:docMk/>
            <pc:sldMk cId="2054998522" sldId="256"/>
            <ac:spMk id="9" creationId="{618883D1-3A99-7C1F-AD4C-3A84B5847F08}"/>
          </ac:spMkLst>
        </pc:spChg>
        <pc:cxnChg chg="add del mod">
          <ac:chgData name="Fabian Hofmann" userId="07d221bf512667c8" providerId="LiveId" clId="{1785E05F-E7BD-4C82-B302-FD1FAFA57A5C}" dt="2022-08-13T12:25:18.742" v="260" actId="478"/>
          <ac:cxnSpMkLst>
            <pc:docMk/>
            <pc:sldMk cId="2054998522" sldId="256"/>
            <ac:cxnSpMk id="11" creationId="{7A463C96-57B9-5C2B-C908-F5106652FC6C}"/>
          </ac:cxnSpMkLst>
        </pc:cxnChg>
        <pc:cxnChg chg="add mod">
          <ac:chgData name="Fabian Hofmann" userId="07d221bf512667c8" providerId="LiveId" clId="{1785E05F-E7BD-4C82-B302-FD1FAFA57A5C}" dt="2022-08-13T12:27:30.258" v="285" actId="692"/>
          <ac:cxnSpMkLst>
            <pc:docMk/>
            <pc:sldMk cId="2054998522" sldId="256"/>
            <ac:cxnSpMk id="13" creationId="{FA1FFE3D-9E09-D6C4-FB2B-5FBB290DD281}"/>
          </ac:cxnSpMkLst>
        </pc:cxnChg>
        <pc:cxnChg chg="add mod">
          <ac:chgData name="Fabian Hofmann" userId="07d221bf512667c8" providerId="LiveId" clId="{1785E05F-E7BD-4C82-B302-FD1FAFA57A5C}" dt="2022-08-13T12:27:30.258" v="285" actId="692"/>
          <ac:cxnSpMkLst>
            <pc:docMk/>
            <pc:sldMk cId="2054998522" sldId="256"/>
            <ac:cxnSpMk id="16" creationId="{37FFE56E-E741-1F74-47CF-89C9A3CA8FF8}"/>
          </ac:cxnSpMkLst>
        </pc:cxnChg>
        <pc:cxnChg chg="add mod">
          <ac:chgData name="Fabian Hofmann" userId="07d221bf512667c8" providerId="LiveId" clId="{1785E05F-E7BD-4C82-B302-FD1FAFA57A5C}" dt="2022-08-13T12:27:30.258" v="285" actId="692"/>
          <ac:cxnSpMkLst>
            <pc:docMk/>
            <pc:sldMk cId="2054998522" sldId="256"/>
            <ac:cxnSpMk id="17" creationId="{E681AFEE-B8FB-3BBB-74E4-4B4FF7BB3F09}"/>
          </ac:cxnSpMkLst>
        </pc:cxnChg>
        <pc:cxnChg chg="add mod">
          <ac:chgData name="Fabian Hofmann" userId="07d221bf512667c8" providerId="LiveId" clId="{1785E05F-E7BD-4C82-B302-FD1FAFA57A5C}" dt="2022-08-13T12:27:30.258" v="285" actId="692"/>
          <ac:cxnSpMkLst>
            <pc:docMk/>
            <pc:sldMk cId="2054998522" sldId="256"/>
            <ac:cxnSpMk id="20" creationId="{88A574FC-DD58-79C3-A31A-1C2C226BE5CC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975183-CED1-81FD-D68C-5D41E9031B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BAB637C-671A-6DEB-6C4E-7E0F066C2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5CD769-2D04-9D43-86C0-108089BAD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7244-9930-4AD5-A7AB-50DECB3A7EB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C53BFE-AA71-6597-E176-0A92A02A2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4C7E44-E9BE-78DB-6334-5BFFFA5E4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B5E-E6C5-4270-B764-AF0EA4A996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99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50A175-CD1D-D958-1C2F-8429B08B4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A12EE80-06B1-650C-1F23-81AC7D3C21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853418-DE70-A00C-8650-E02F8BE91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7244-9930-4AD5-A7AB-50DECB3A7EB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8D8213-AA23-73E0-EAB9-FB8F4D35B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7CCFEF-B35B-E986-B30B-4DF01E484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B5E-E6C5-4270-B764-AF0EA4A996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9BFDFE0-F323-7A35-2DEC-C73218E8AA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E1D3573-25FC-9CAC-7FC2-76183C13F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AD74F1-4DC1-8567-BD69-FCFCEE273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7244-9930-4AD5-A7AB-50DECB3A7EB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60E8BD-C844-9CD1-7658-72AB50D1F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DBA44D-A8D5-8928-7A2F-2E4118F58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B5E-E6C5-4270-B764-AF0EA4A996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9777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4AC497-858A-1090-C7B5-0B366FF60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AE95D5-A554-2504-E9D5-80BD0773D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7EA516-FD8E-F431-1A65-8BE617558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7244-9930-4AD5-A7AB-50DECB3A7EB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AFAD74-EE34-2FB4-3243-40F81A6A5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A5B160-AA3E-932E-5FF9-73B97FAA4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B5E-E6C5-4270-B764-AF0EA4A996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27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DB38A8-0542-D861-78C5-71B573F1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2D6316-C70A-8497-8247-6D76609B1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CBC4FA-D4FD-4A9A-CA71-F32019EB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7244-9930-4AD5-A7AB-50DECB3A7EB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A42AB3-78AE-9842-978C-0C2F8BDB7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D201C-2B71-43BB-FF57-EF04AAD59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B5E-E6C5-4270-B764-AF0EA4A996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40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4700E-8BFE-7C30-337B-F59BAB994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F99ADD-A24E-9068-E99D-D88987343F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B1A9A9-3A5C-9334-B4D2-B484B8A11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E529D32-A856-D1D2-96D3-93BC441B1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7244-9930-4AD5-A7AB-50DECB3A7EB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BA09387-7852-C4F7-377E-9DEE47D14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F9AEDD5-161F-7D44-037E-4B94404B1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B5E-E6C5-4270-B764-AF0EA4A996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630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8BEC4C-3E54-FF1B-D48C-09695CA1E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46B98C6-5827-677E-B2F2-BBF058EF9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BA0AFB-E618-35BF-2C0B-FF8CFA8D4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624D9D1-311A-CCC9-7C9C-52D3A9F758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E109775-BD6B-BD02-0AEF-00DE006D5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BD3C1FD-3232-946C-3DFE-ECE2FB844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7244-9930-4AD5-A7AB-50DECB3A7EB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83305F9-9483-4198-902B-70872863D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183CAD0-3BD4-2F09-E229-B31C2B716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B5E-E6C5-4270-B764-AF0EA4A996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73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5F2E42-AE1A-74E0-3DD8-F7462AF52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F638906-FC72-7C57-2D09-85ABCB90A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7244-9930-4AD5-A7AB-50DECB3A7EB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263FEB-0AE7-B115-AACC-161ECB5EB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EAEAE17-1525-46D6-04D0-B9711EDE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B5E-E6C5-4270-B764-AF0EA4A996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1395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8E25F45-32D6-F05B-A454-CD4A71D53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7244-9930-4AD5-A7AB-50DECB3A7EB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B1E289F-CC64-D40C-E2C5-B4C4AFF14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77D6E8-C543-18CC-A84C-ED6E3E15C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B5E-E6C5-4270-B764-AF0EA4A996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137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9312FD-44A8-7A36-8D29-50E4FBDB5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A1E001-EA01-33DC-58FC-CE88414EB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1F8CA7A-6775-DDE7-4AE2-C4C56F33C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52A464-4003-369C-3401-40A7F6911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7244-9930-4AD5-A7AB-50DECB3A7EB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1891C8-B272-86BA-72DE-013553D97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540AEC-8E09-1A1D-4DDD-D9E079A11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B5E-E6C5-4270-B764-AF0EA4A996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283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C3AECD-8F33-807E-E4EA-D65A7D800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2D60523-A4B2-15B2-1C31-72D296C676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BFC5829-C349-732D-BA1E-07A2D5994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6B9B04-8BEF-EB65-EBE5-5C8459B26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7244-9930-4AD5-A7AB-50DECB3A7EB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28E6A33-79AD-7140-EEFF-99CED8847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7B9648-EF5C-637C-1B8A-A177C4349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B5E-E6C5-4270-B764-AF0EA4A996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598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3B10BA6-6AFA-94F5-DF67-6876F2FCA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D7E4E5-CF8F-B1D4-C245-68A05ECFE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04F889-00D1-C48C-9398-679D42D740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F7244-9930-4AD5-A7AB-50DECB3A7EB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586042-A456-5B31-7D61-BFE9C17BBF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B6E7B8-D6FA-3DBA-3B2A-CADAE76738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1EB5E-E6C5-4270-B764-AF0EA4A996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98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D5C64A-FB80-1A9A-47C0-F4081D18D08D}"/>
              </a:ext>
            </a:extLst>
          </p:cNvPr>
          <p:cNvSpPr/>
          <p:nvPr/>
        </p:nvSpPr>
        <p:spPr>
          <a:xfrm>
            <a:off x="2272419" y="2018656"/>
            <a:ext cx="2453490" cy="959934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Kombination verschiedener Werkstoffe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CCA0589-B869-AE81-CC41-46E58272932F}"/>
              </a:ext>
            </a:extLst>
          </p:cNvPr>
          <p:cNvSpPr/>
          <p:nvPr/>
        </p:nvSpPr>
        <p:spPr>
          <a:xfrm>
            <a:off x="4869255" y="3111241"/>
            <a:ext cx="2453490" cy="635518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Zukunftstechnologie</a:t>
            </a:r>
          </a:p>
          <a:p>
            <a:pPr algn="ctr"/>
            <a:r>
              <a:rPr lang="de-DE" dirty="0"/>
              <a:t>Klebstoffe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AFAB357-10D8-758F-5505-D8FAB3A15E7D}"/>
              </a:ext>
            </a:extLst>
          </p:cNvPr>
          <p:cNvSpPr/>
          <p:nvPr/>
        </p:nvSpPr>
        <p:spPr>
          <a:xfrm>
            <a:off x="7466093" y="2018656"/>
            <a:ext cx="2453490" cy="959934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gezielte Integration von zusätzlichen Funktionen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71AD03E-3B00-4570-9E6A-278FDF20B7D0}"/>
              </a:ext>
            </a:extLst>
          </p:cNvPr>
          <p:cNvSpPr/>
          <p:nvPr/>
        </p:nvSpPr>
        <p:spPr>
          <a:xfrm>
            <a:off x="2272419" y="3879411"/>
            <a:ext cx="2453490" cy="959934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Erhalt der </a:t>
            </a:r>
          </a:p>
          <a:p>
            <a:pPr algn="ctr"/>
            <a:r>
              <a:rPr lang="de-DE" dirty="0"/>
              <a:t>Eigenschaften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18883D1-3A99-7C1F-AD4C-3A84B5847F08}"/>
              </a:ext>
            </a:extLst>
          </p:cNvPr>
          <p:cNvSpPr/>
          <p:nvPr/>
        </p:nvSpPr>
        <p:spPr>
          <a:xfrm>
            <a:off x="7466093" y="3879411"/>
            <a:ext cx="2453490" cy="959934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durch Verbundweise verbesserte Eigenschaften</a:t>
            </a: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FA1FFE3D-9E09-D6C4-FB2B-5FBB290DD281}"/>
              </a:ext>
            </a:extLst>
          </p:cNvPr>
          <p:cNvCxnSpPr>
            <a:cxnSpLocks/>
          </p:cNvCxnSpPr>
          <p:nvPr/>
        </p:nvCxnSpPr>
        <p:spPr>
          <a:xfrm>
            <a:off x="4725909" y="2978590"/>
            <a:ext cx="143346" cy="132651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37FFE56E-E741-1F74-47CF-89C9A3CA8FF8}"/>
              </a:ext>
            </a:extLst>
          </p:cNvPr>
          <p:cNvCxnSpPr>
            <a:cxnSpLocks/>
          </p:cNvCxnSpPr>
          <p:nvPr/>
        </p:nvCxnSpPr>
        <p:spPr>
          <a:xfrm>
            <a:off x="7322745" y="3746759"/>
            <a:ext cx="143346" cy="132651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E681AFEE-B8FB-3BBB-74E4-4B4FF7BB3F09}"/>
              </a:ext>
            </a:extLst>
          </p:cNvPr>
          <p:cNvCxnSpPr>
            <a:cxnSpLocks/>
          </p:cNvCxnSpPr>
          <p:nvPr/>
        </p:nvCxnSpPr>
        <p:spPr>
          <a:xfrm flipV="1">
            <a:off x="7322745" y="2978590"/>
            <a:ext cx="143346" cy="144101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88A574FC-DD58-79C3-A31A-1C2C226BE5CC}"/>
              </a:ext>
            </a:extLst>
          </p:cNvPr>
          <p:cNvCxnSpPr>
            <a:cxnSpLocks/>
          </p:cNvCxnSpPr>
          <p:nvPr/>
        </p:nvCxnSpPr>
        <p:spPr>
          <a:xfrm flipV="1">
            <a:off x="4725907" y="3741034"/>
            <a:ext cx="143346" cy="144101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4998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Fabian Hofmann</dc:creator>
  <cp:lastModifiedBy>Fabian Hofmann</cp:lastModifiedBy>
  <cp:revision>1</cp:revision>
  <dcterms:created xsi:type="dcterms:W3CDTF">2022-08-13T12:20:06Z</dcterms:created>
  <dcterms:modified xsi:type="dcterms:W3CDTF">2022-08-13T12:27:38Z</dcterms:modified>
</cp:coreProperties>
</file>