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2260D-9ADC-4D82-B8A2-BCD654F33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A06BB1-430A-4F62-B3DA-95BE0990D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DFD7D3-70C6-4E04-817A-BED2784DA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C3B5D3-8183-46D0-AC66-073B4B72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E96F2-3AC8-40D6-9525-FFFACEF9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30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084E3-5403-4D55-B9D0-E17F0AFB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06593C-1BB4-49ED-97E5-710CD1F3D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3259E4-3BC4-4CA6-8520-10AF2479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84659B-7337-4850-8359-85207520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9AAF05-DD5F-4D0E-AE23-0B893F505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37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9C2CD9-87BD-441B-88FE-48C9F7B8A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6182196-5360-4868-A822-D274B2898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6885FE-F2A6-4ACB-A024-3201DB4D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E14742-D506-4E28-B56A-95EAB390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104C8-980D-46E5-AD8B-3C2FA7D0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45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2E081-7AB9-4911-89FA-F24654B9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95360A-6F3F-4433-9CF8-6AC27F093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46FB38-0222-4A19-82A1-AFDFF991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336915-6569-4D4F-B729-2A7A2F0B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E0BC81-863D-4CFD-8A3B-857E34D5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77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702A8-0676-4DEA-8F23-3BBEA5022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87FBF7-9E19-45A1-83EB-3271456B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CAB228-150E-4766-B8B5-0C5D7CE7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93F87A-2BCB-4C91-B46B-A2C52191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C6D20-6CA3-4150-8DB7-50D1021F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97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4EF62-3C74-483C-87B9-88DBE450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F9BBF3-BE5E-4259-9A94-E697CD426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E605E9-FDC4-407D-98FF-62ABBF988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4C501A-63F1-43BA-AC77-D654AA06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C45CCE-BFDA-4BEF-82C4-1057B15F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73B5F3-94E8-4424-AC39-F87E8122E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46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1CC96-1C80-48E2-8858-06DE66AB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B25B42-065B-4124-97E8-80228995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713E23-465F-4FFC-BC8E-94C76FCF7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5BE298-D241-467D-8015-575FEAEE3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E7A8B7-8A65-404F-8CCE-0246D4522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4CE2EEF-9694-46F2-963A-C11C6A84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F801BE-BB55-4654-AD08-1C43BEE4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7033F4-29D4-44A4-A6F2-D3E3C80C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06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8E76C-0A0F-451A-A260-475AE260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92557B-EBC1-4B45-93CE-D1E87600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8C076C-4CFC-40AC-BBA2-BD5F04D9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240887-A9F7-4E7A-8968-7D2B01C73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48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B0CD67-B760-4FD6-BCE6-EFE0EFA4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537C9F-25D6-471A-A1A8-C0973B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6A47DF-A21A-4E38-B19A-E57D6175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82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C27F4-B02F-48B0-B73B-9E212487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FCA1A8-77DB-40F0-B7FB-A2DEDBE7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C70304-034A-4DEA-87ED-91DE26B08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8D117A-4AE6-44AD-BA55-0B0C3EF7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48B2F2-83D6-4F31-B457-79EC1611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A9F92E-6219-44B4-B601-91EE57B2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5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6F3B3-ECFD-46E5-8948-161CE644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74719A-AD31-4AE1-B20F-989861803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DEBBB9-DA83-4BF5-A1B0-F0AEF59B9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179168-F70F-4543-9723-6FED456E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3D56F4-33EA-4418-AF9F-7B8218F1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8C9A39-BCBC-4F25-9748-263C8767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25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EC3EF24-070E-453F-837E-96C6A948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B4AECB-0D0C-4C37-B2DD-88549339D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8800D2-B5E6-45E6-AC56-1D98C5F81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FBDA-895A-4C23-992B-AC5749BE1B83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32B99D-A326-4032-A9E7-71C1FF187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408617-8D2B-4BA1-8B92-99F9C14EB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0F2B-D569-4444-9B6F-AECFE069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82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DC0BAFC-AE8E-4C9D-9038-59E23AA8954F}"/>
              </a:ext>
            </a:extLst>
          </p:cNvPr>
          <p:cNvSpPr/>
          <p:nvPr/>
        </p:nvSpPr>
        <p:spPr>
          <a:xfrm>
            <a:off x="4190759" y="2099690"/>
            <a:ext cx="3810482" cy="38535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45223F8-93ED-4892-B475-DE55016FD7EC}"/>
              </a:ext>
            </a:extLst>
          </p:cNvPr>
          <p:cNvSpPr/>
          <p:nvPr/>
        </p:nvSpPr>
        <p:spPr>
          <a:xfrm>
            <a:off x="5948362" y="1133590"/>
            <a:ext cx="295275" cy="42005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6C8E31F-7784-4361-9821-990FE7EFCC58}"/>
              </a:ext>
            </a:extLst>
          </p:cNvPr>
          <p:cNvGrpSpPr/>
          <p:nvPr/>
        </p:nvGrpSpPr>
        <p:grpSpPr>
          <a:xfrm>
            <a:off x="5326033" y="840355"/>
            <a:ext cx="3070255" cy="4417560"/>
            <a:chOff x="5326033" y="840355"/>
            <a:chExt cx="3070255" cy="4417560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E366DD82-4B64-4404-B483-D270508EF570}"/>
                </a:ext>
              </a:extLst>
            </p:cNvPr>
            <p:cNvCxnSpPr/>
            <p:nvPr/>
          </p:nvCxnSpPr>
          <p:spPr>
            <a:xfrm flipH="1">
              <a:off x="5326033" y="3981565"/>
              <a:ext cx="485775" cy="127635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56AD5DA8-2F6F-4E57-91D8-11B88F48083E}"/>
                </a:ext>
              </a:extLst>
            </p:cNvPr>
            <p:cNvCxnSpPr>
              <a:cxnSpLocks/>
            </p:cNvCxnSpPr>
            <p:nvPr/>
          </p:nvCxnSpPr>
          <p:spPr>
            <a:xfrm>
              <a:off x="6396422" y="3981565"/>
              <a:ext cx="457483" cy="127635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073EF434-3A9D-4B62-A920-873C3F6B748C}"/>
                </a:ext>
              </a:extLst>
            </p:cNvPr>
            <p:cNvGrpSpPr/>
            <p:nvPr/>
          </p:nvGrpSpPr>
          <p:grpSpPr>
            <a:xfrm>
              <a:off x="5372100" y="840355"/>
              <a:ext cx="3024188" cy="2941185"/>
              <a:chOff x="5372100" y="840355"/>
              <a:chExt cx="3024188" cy="2941185"/>
            </a:xfrm>
          </p:grpSpPr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D7A5BE8-EFB8-4ABB-AA8C-C35173590F04}"/>
                  </a:ext>
                </a:extLst>
              </p:cNvPr>
              <p:cNvSpPr/>
              <p:nvPr/>
            </p:nvSpPr>
            <p:spPr>
              <a:xfrm>
                <a:off x="5372100" y="1605076"/>
                <a:ext cx="563550" cy="200025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11DA3BC5-D392-40FA-9CF7-EEC43CE5BFC4}"/>
                  </a:ext>
                </a:extLst>
              </p:cNvPr>
              <p:cNvSpPr/>
              <p:nvPr/>
            </p:nvSpPr>
            <p:spPr>
              <a:xfrm>
                <a:off x="6252089" y="1605076"/>
                <a:ext cx="567809" cy="200025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BA1EDFF0-BDB2-4334-ADCF-9CCB1DDD3206}"/>
                  </a:ext>
                </a:extLst>
              </p:cNvPr>
              <p:cNvSpPr/>
              <p:nvPr/>
            </p:nvSpPr>
            <p:spPr>
              <a:xfrm>
                <a:off x="5734050" y="1805101"/>
                <a:ext cx="201600" cy="1976439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7E39EEA2-4BB8-4818-97C7-841E4E313E98}"/>
                  </a:ext>
                </a:extLst>
              </p:cNvPr>
              <p:cNvSpPr/>
              <p:nvPr/>
            </p:nvSpPr>
            <p:spPr>
              <a:xfrm>
                <a:off x="6252090" y="1805101"/>
                <a:ext cx="201600" cy="1976439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14" name="Gerade Verbindung mit Pfeil 13">
                <a:extLst>
                  <a:ext uri="{FF2B5EF4-FFF2-40B4-BE49-F238E27FC236}">
                    <a16:creationId xmlns:a16="http://schemas.microsoft.com/office/drawing/2014/main" id="{3AA9D1C3-D6E9-420E-9F93-FED3ABBBAE97}"/>
                  </a:ext>
                </a:extLst>
              </p:cNvPr>
              <p:cNvCxnSpPr>
                <a:stCxn id="12" idx="0"/>
              </p:cNvCxnSpPr>
              <p:nvPr/>
            </p:nvCxnSpPr>
            <p:spPr>
              <a:xfrm>
                <a:off x="5834850" y="1805101"/>
                <a:ext cx="0" cy="137636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mit Pfeil 14">
                <a:extLst>
                  <a:ext uri="{FF2B5EF4-FFF2-40B4-BE49-F238E27FC236}">
                    <a16:creationId xmlns:a16="http://schemas.microsoft.com/office/drawing/2014/main" id="{13D1F404-C99E-4FAA-8B62-53F441B22FDA}"/>
                  </a:ext>
                </a:extLst>
              </p:cNvPr>
              <p:cNvCxnSpPr/>
              <p:nvPr/>
            </p:nvCxnSpPr>
            <p:spPr>
              <a:xfrm>
                <a:off x="6352890" y="1805101"/>
                <a:ext cx="0" cy="137636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B6DDFE3-B3C3-4B9A-AFE3-2660B2103AB8}"/>
                  </a:ext>
                </a:extLst>
              </p:cNvPr>
              <p:cNvSpPr txBox="1"/>
              <p:nvPr/>
            </p:nvSpPr>
            <p:spPr>
              <a:xfrm>
                <a:off x="6625163" y="840355"/>
                <a:ext cx="17711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Uranhexafluorid</a:t>
                </a:r>
              </a:p>
            </p:txBody>
          </p:sp>
          <p:cxnSp>
            <p:nvCxnSpPr>
              <p:cNvPr id="17" name="Verbinder: gewinkelt 16">
                <a:extLst>
                  <a:ext uri="{FF2B5EF4-FFF2-40B4-BE49-F238E27FC236}">
                    <a16:creationId xmlns:a16="http://schemas.microsoft.com/office/drawing/2014/main" id="{2D249464-EBBE-4DB9-99F0-296DEDB9C823}"/>
                  </a:ext>
                </a:extLst>
              </p:cNvPr>
              <p:cNvCxnSpPr>
                <a:cxnSpLocks/>
                <a:stCxn id="16" idx="2"/>
                <a:endCxn id="11" idx="3"/>
              </p:cNvCxnSpPr>
              <p:nvPr/>
            </p:nvCxnSpPr>
            <p:spPr>
              <a:xfrm rot="5400000">
                <a:off x="6917611" y="1111974"/>
                <a:ext cx="495402" cy="690828"/>
              </a:xfrm>
              <a:prstGeom prst="bentConnector2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2DBA74D-0639-4A6C-BCB4-0BA9B05C0BB2}"/>
              </a:ext>
            </a:extLst>
          </p:cNvPr>
          <p:cNvGrpSpPr/>
          <p:nvPr/>
        </p:nvGrpSpPr>
        <p:grpSpPr>
          <a:xfrm>
            <a:off x="3521945" y="1898090"/>
            <a:ext cx="7508316" cy="3645575"/>
            <a:chOff x="3521945" y="1898090"/>
            <a:chExt cx="7508316" cy="3645575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700086D-64FE-4CA3-960A-A9052F3214EB}"/>
                </a:ext>
              </a:extLst>
            </p:cNvPr>
            <p:cNvSpPr/>
            <p:nvPr/>
          </p:nvSpPr>
          <p:spPr>
            <a:xfrm rot="5400000">
              <a:off x="7427367" y="2286017"/>
              <a:ext cx="201600" cy="418124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0C277231-D475-452A-9970-351F2B6FC8CB}"/>
                </a:ext>
              </a:extLst>
            </p:cNvPr>
            <p:cNvSpPr/>
            <p:nvPr/>
          </p:nvSpPr>
          <p:spPr>
            <a:xfrm>
              <a:off x="4821411" y="1898091"/>
              <a:ext cx="201600" cy="69778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06DDAB3-3CBC-45C0-9F41-5432142A6691}"/>
                </a:ext>
              </a:extLst>
            </p:cNvPr>
            <p:cNvSpPr/>
            <p:nvPr/>
          </p:nvSpPr>
          <p:spPr>
            <a:xfrm>
              <a:off x="3521945" y="1898090"/>
              <a:ext cx="1299466" cy="2016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59739570-2B7F-469B-95BF-E6C07C6D27D1}"/>
                </a:ext>
              </a:extLst>
            </p:cNvPr>
            <p:cNvSpPr/>
            <p:nvPr/>
          </p:nvSpPr>
          <p:spPr>
            <a:xfrm>
              <a:off x="7122504" y="1898090"/>
              <a:ext cx="201600" cy="697789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2B457236-1928-4101-89F5-7397176439BE}"/>
                </a:ext>
              </a:extLst>
            </p:cNvPr>
            <p:cNvSpPr/>
            <p:nvPr/>
          </p:nvSpPr>
          <p:spPr>
            <a:xfrm>
              <a:off x="7324104" y="1898090"/>
              <a:ext cx="1299466" cy="2016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25E36DFA-F99F-4A09-B014-F1183BBB7F09}"/>
                </a:ext>
              </a:extLst>
            </p:cNvPr>
            <p:cNvSpPr/>
            <p:nvPr/>
          </p:nvSpPr>
          <p:spPr>
            <a:xfrm rot="5400000">
              <a:off x="4504759" y="2286017"/>
              <a:ext cx="201600" cy="418124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mit Pfeil 24">
              <a:extLst>
                <a:ext uri="{FF2B5EF4-FFF2-40B4-BE49-F238E27FC236}">
                  <a16:creationId xmlns:a16="http://schemas.microsoft.com/office/drawing/2014/main" id="{745C7537-1C17-4085-883E-317F2F59BE0E}"/>
                </a:ext>
              </a:extLst>
            </p:cNvPr>
            <p:cNvCxnSpPr/>
            <p:nvPr/>
          </p:nvCxnSpPr>
          <p:spPr>
            <a:xfrm flipH="1">
              <a:off x="3676409" y="1990840"/>
              <a:ext cx="904875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0486B264-C591-4478-BF0E-515BA8E3F752}"/>
                </a:ext>
              </a:extLst>
            </p:cNvPr>
            <p:cNvCxnSpPr>
              <a:cxnSpLocks/>
              <a:stCxn id="24" idx="2"/>
              <a:endCxn id="24" idx="0"/>
            </p:cNvCxnSpPr>
            <p:nvPr/>
          </p:nvCxnSpPr>
          <p:spPr>
            <a:xfrm>
              <a:off x="4396497" y="2495079"/>
              <a:ext cx="41812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>
              <a:extLst>
                <a:ext uri="{FF2B5EF4-FFF2-40B4-BE49-F238E27FC236}">
                  <a16:creationId xmlns:a16="http://schemas.microsoft.com/office/drawing/2014/main" id="{2D200A5E-BFF8-425B-95DD-45CFE9CD83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3495" y="2043228"/>
              <a:ext cx="0" cy="31850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53F8F778-F627-4C96-B065-EC587CC11749}"/>
                </a:ext>
              </a:extLst>
            </p:cNvPr>
            <p:cNvCxnSpPr>
              <a:cxnSpLocks/>
            </p:cNvCxnSpPr>
            <p:nvPr/>
          </p:nvCxnSpPr>
          <p:spPr>
            <a:xfrm>
              <a:off x="7462838" y="1990840"/>
              <a:ext cx="93345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02E298CB-C3FC-4E68-8EA4-AFBB55A818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7595" y="2043227"/>
              <a:ext cx="0" cy="31850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30ACA98A-ADE6-4388-8874-68151C3A465C}"/>
                </a:ext>
              </a:extLst>
            </p:cNvPr>
            <p:cNvCxnSpPr>
              <a:cxnSpLocks/>
              <a:stCxn id="19" idx="0"/>
              <a:endCxn id="19" idx="2"/>
            </p:cNvCxnSpPr>
            <p:nvPr/>
          </p:nvCxnSpPr>
          <p:spPr>
            <a:xfrm flipH="1">
              <a:off x="7319105" y="2495079"/>
              <a:ext cx="41812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DDDD3F5F-59C4-4149-B888-EB372DC940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8215" y="2731408"/>
              <a:ext cx="0" cy="2481263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FE8D227C-839D-474E-A485-03C7E74198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6497" y="2776652"/>
              <a:ext cx="0" cy="2481263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mit Pfeil 32">
              <a:extLst>
                <a:ext uri="{FF2B5EF4-FFF2-40B4-BE49-F238E27FC236}">
                  <a16:creationId xmlns:a16="http://schemas.microsoft.com/office/drawing/2014/main" id="{DBDCC21E-D560-4881-A901-44F9D4F59766}"/>
                </a:ext>
              </a:extLst>
            </p:cNvPr>
            <p:cNvCxnSpPr/>
            <p:nvPr/>
          </p:nvCxnSpPr>
          <p:spPr>
            <a:xfrm flipH="1">
              <a:off x="4505325" y="5543665"/>
              <a:ext cx="62388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>
              <a:extLst>
                <a:ext uri="{FF2B5EF4-FFF2-40B4-BE49-F238E27FC236}">
                  <a16:creationId xmlns:a16="http://schemas.microsoft.com/office/drawing/2014/main" id="{004F3E77-2C9B-49F8-9CDA-37EC2D14B0FF}"/>
                </a:ext>
              </a:extLst>
            </p:cNvPr>
            <p:cNvCxnSpPr/>
            <p:nvPr/>
          </p:nvCxnSpPr>
          <p:spPr>
            <a:xfrm>
              <a:off x="7075488" y="5492865"/>
              <a:ext cx="638175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6C4B7C88-57C7-4A6C-B242-9E2D633C9119}"/>
                </a:ext>
              </a:extLst>
            </p:cNvPr>
            <p:cNvSpPr txBox="1"/>
            <p:nvPr/>
          </p:nvSpPr>
          <p:spPr>
            <a:xfrm>
              <a:off x="9338793" y="2361729"/>
              <a:ext cx="16914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Mit </a:t>
              </a:r>
              <a:r>
                <a:rPr lang="de-DE" baseline="30000" dirty="0"/>
                <a:t>238</a:t>
              </a:r>
              <a:r>
                <a:rPr lang="de-DE" dirty="0"/>
                <a:t>U angereichertes Uranhexafluorid</a:t>
              </a:r>
            </a:p>
            <a:p>
              <a:endParaRPr lang="de-DE" dirty="0"/>
            </a:p>
          </p:txBody>
        </p:sp>
        <p:cxnSp>
          <p:nvCxnSpPr>
            <p:cNvPr id="36" name="Verbinder: gewinkelt 35">
              <a:extLst>
                <a:ext uri="{FF2B5EF4-FFF2-40B4-BE49-F238E27FC236}">
                  <a16:creationId xmlns:a16="http://schemas.microsoft.com/office/drawing/2014/main" id="{A5EDC210-E2BE-48C0-846C-AAB3B272D7B1}"/>
                </a:ext>
              </a:extLst>
            </p:cNvPr>
            <p:cNvCxnSpPr>
              <a:cxnSpLocks/>
              <a:stCxn id="23" idx="3"/>
              <a:endCxn id="35" idx="1"/>
            </p:cNvCxnSpPr>
            <p:nvPr/>
          </p:nvCxnSpPr>
          <p:spPr>
            <a:xfrm>
              <a:off x="8623570" y="1998890"/>
              <a:ext cx="715223" cy="963004"/>
            </a:xfrm>
            <a:prstGeom prst="bentConnector3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CDB6E6FC-C2D2-4D4B-9792-2F076F20D176}"/>
              </a:ext>
            </a:extLst>
          </p:cNvPr>
          <p:cNvGrpSpPr/>
          <p:nvPr/>
        </p:nvGrpSpPr>
        <p:grpSpPr>
          <a:xfrm>
            <a:off x="2682240" y="3352800"/>
            <a:ext cx="6643526" cy="1532709"/>
            <a:chOff x="2682240" y="3352800"/>
            <a:chExt cx="6643526" cy="1532709"/>
          </a:xfrm>
        </p:grpSpPr>
        <p:sp>
          <p:nvSpPr>
            <p:cNvPr id="38" name="Pfeil: nach rechts gekrümmt 37">
              <a:extLst>
                <a:ext uri="{FF2B5EF4-FFF2-40B4-BE49-F238E27FC236}">
                  <a16:creationId xmlns:a16="http://schemas.microsoft.com/office/drawing/2014/main" id="{CF0ABA11-4EF1-4CE2-8DA5-8064E9CB5382}"/>
                </a:ext>
              </a:extLst>
            </p:cNvPr>
            <p:cNvSpPr/>
            <p:nvPr/>
          </p:nvSpPr>
          <p:spPr>
            <a:xfrm>
              <a:off x="2682240" y="3352800"/>
              <a:ext cx="994169" cy="1532709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9" name="Pfeil: nach rechts gekrümmt 38">
              <a:extLst>
                <a:ext uri="{FF2B5EF4-FFF2-40B4-BE49-F238E27FC236}">
                  <a16:creationId xmlns:a16="http://schemas.microsoft.com/office/drawing/2014/main" id="{8D735A6A-2B4A-4F51-99DB-FFB328A93F9D}"/>
                </a:ext>
              </a:extLst>
            </p:cNvPr>
            <p:cNvSpPr/>
            <p:nvPr/>
          </p:nvSpPr>
          <p:spPr>
            <a:xfrm rot="10800000">
              <a:off x="8331597" y="3352800"/>
              <a:ext cx="994169" cy="1532709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EB209830-3426-4E40-80FC-8CE0FE440640}"/>
              </a:ext>
            </a:extLst>
          </p:cNvPr>
          <p:cNvGrpSpPr/>
          <p:nvPr/>
        </p:nvGrpSpPr>
        <p:grpSpPr>
          <a:xfrm>
            <a:off x="2240512" y="791774"/>
            <a:ext cx="4635466" cy="5071380"/>
            <a:chOff x="2240512" y="791774"/>
            <a:chExt cx="4635466" cy="5071380"/>
          </a:xfrm>
        </p:grpSpPr>
        <p:cxnSp>
          <p:nvCxnSpPr>
            <p:cNvPr id="41" name="Gerade Verbindung mit Pfeil 40">
              <a:extLst>
                <a:ext uri="{FF2B5EF4-FFF2-40B4-BE49-F238E27FC236}">
                  <a16:creationId xmlns:a16="http://schemas.microsoft.com/office/drawing/2014/main" id="{CA3ABC34-0FB6-4C72-8CB5-4B0814F22281}"/>
                </a:ext>
              </a:extLst>
            </p:cNvPr>
            <p:cNvCxnSpPr/>
            <p:nvPr/>
          </p:nvCxnSpPr>
          <p:spPr>
            <a:xfrm flipH="1">
              <a:off x="6252090" y="5863154"/>
              <a:ext cx="62388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B9EF929E-6D62-4D2A-84A5-7DB4B9FB1529}"/>
                </a:ext>
              </a:extLst>
            </p:cNvPr>
            <p:cNvCxnSpPr/>
            <p:nvPr/>
          </p:nvCxnSpPr>
          <p:spPr>
            <a:xfrm>
              <a:off x="5297475" y="5863154"/>
              <a:ext cx="638175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>
              <a:extLst>
                <a:ext uri="{FF2B5EF4-FFF2-40B4-BE49-F238E27FC236}">
                  <a16:creationId xmlns:a16="http://schemas.microsoft.com/office/drawing/2014/main" id="{3E74B44F-6063-4A30-B78A-A232BA1F6EAF}"/>
                </a:ext>
              </a:extLst>
            </p:cNvPr>
            <p:cNvCxnSpPr/>
            <p:nvPr/>
          </p:nvCxnSpPr>
          <p:spPr>
            <a:xfrm flipV="1">
              <a:off x="6096000" y="1694379"/>
              <a:ext cx="0" cy="37973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feld 43">
              <a:extLst>
                <a:ext uri="{FF2B5EF4-FFF2-40B4-BE49-F238E27FC236}">
                  <a16:creationId xmlns:a16="http://schemas.microsoft.com/office/drawing/2014/main" id="{ACFAFE40-75A7-4759-B8B0-22F1558DD9A7}"/>
                </a:ext>
              </a:extLst>
            </p:cNvPr>
            <p:cNvSpPr txBox="1"/>
            <p:nvPr/>
          </p:nvSpPr>
          <p:spPr>
            <a:xfrm>
              <a:off x="2240512" y="791774"/>
              <a:ext cx="2155986" cy="953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Mit </a:t>
              </a:r>
              <a:r>
                <a:rPr lang="de-DE" baseline="30000" dirty="0"/>
                <a:t>238</a:t>
              </a:r>
              <a:r>
                <a:rPr lang="de-DE" dirty="0"/>
                <a:t>U abgereichertes Uranhexafluorid</a:t>
              </a:r>
            </a:p>
          </p:txBody>
        </p:sp>
      </p:grp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0FF98877-D58D-4BF7-934B-4E761088488C}"/>
              </a:ext>
            </a:extLst>
          </p:cNvPr>
          <p:cNvCxnSpPr>
            <a:cxnSpLocks/>
            <a:endCxn id="44" idx="3"/>
          </p:cNvCxnSpPr>
          <p:nvPr/>
        </p:nvCxnSpPr>
        <p:spPr>
          <a:xfrm rot="16200000" flipV="1">
            <a:off x="5153948" y="511027"/>
            <a:ext cx="184603" cy="1699502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5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00ECB0AA-EE29-4822-85F4-39F504268D9A}"/>
                  </a:ext>
                </a:extLst>
              </p:cNvPr>
              <p:cNvSpPr txBox="1"/>
              <p:nvPr/>
            </p:nvSpPr>
            <p:spPr>
              <a:xfrm>
                <a:off x="1083734" y="1295400"/>
                <a:ext cx="1930850" cy="283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𝐵𝑒</m:t>
                          </m:r>
                        </m:e>
                      </m:sPr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sPre>
                        <m:sPre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 → </m:t>
                          </m:r>
                          <m:sPre>
                            <m:sPre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sup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00ECB0AA-EE29-4822-85F4-39F504268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34" y="1295400"/>
                <a:ext cx="1930850" cy="283860"/>
              </a:xfrm>
              <a:prstGeom prst="rect">
                <a:avLst/>
              </a:prstGeom>
              <a:blipFill>
                <a:blip r:embed="rId2"/>
                <a:stretch>
                  <a:fillRect l="-631" t="-2174" r="-1893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6BE4ABA-CA50-4AC3-AA00-7CB4029807D8}"/>
                  </a:ext>
                </a:extLst>
              </p:cNvPr>
              <p:cNvSpPr txBox="1"/>
              <p:nvPr/>
            </p:nvSpPr>
            <p:spPr>
              <a:xfrm>
                <a:off x="1083734" y="1795172"/>
                <a:ext cx="2199320" cy="283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→ </m:t>
                      </m:r>
                      <m:sPre>
                        <m:sPre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sPre>
                            <m:sPre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6BE4ABA-CA50-4AC3-AA00-7CB4029807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34" y="1795172"/>
                <a:ext cx="2199320" cy="283860"/>
              </a:xfrm>
              <a:prstGeom prst="rect">
                <a:avLst/>
              </a:prstGeom>
              <a:blipFill>
                <a:blip r:embed="rId3"/>
                <a:stretch>
                  <a:fillRect l="-554" t="-2128" r="-1939" b="-212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3EB5BE3-860F-4B65-B153-929228FF8EED}"/>
                  </a:ext>
                </a:extLst>
              </p:cNvPr>
              <p:cNvSpPr txBox="1"/>
              <p:nvPr/>
            </p:nvSpPr>
            <p:spPr>
              <a:xfrm>
                <a:off x="1083734" y="2706881"/>
                <a:ext cx="2029402" cy="28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Pre>
                            <m:sPre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acc>
                                <m:accPr>
                                  <m:chr m:val="̅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ν</m:t>
                                  </m:r>
                                </m:e>
                              </m:acc>
                              <m:r>
                                <a:rPr lang="de-DE" b="0" i="1" baseline="-2500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3EB5BE3-860F-4B65-B153-929228FF8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34" y="2706881"/>
                <a:ext cx="2029402" cy="281872"/>
              </a:xfrm>
              <a:prstGeom prst="rect">
                <a:avLst/>
              </a:prstGeom>
              <a:blipFill>
                <a:blip r:embed="rId4"/>
                <a:stretch>
                  <a:fillRect t="-2174" r="-9910" b="-260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85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 Spörlein</dc:creator>
  <cp:lastModifiedBy>Paul Spörlein</cp:lastModifiedBy>
  <cp:revision>3</cp:revision>
  <dcterms:created xsi:type="dcterms:W3CDTF">2018-07-14T09:59:57Z</dcterms:created>
  <dcterms:modified xsi:type="dcterms:W3CDTF">2018-07-15T10:31:01Z</dcterms:modified>
</cp:coreProperties>
</file>