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4" y="11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gina Schönberner" userId="8e707ffe3e01422e" providerId="LiveId" clId="{B799A6A6-85F8-44DB-B028-FA142A0A3669}"/>
    <pc:docChg chg="undo custSel addSld modSld">
      <pc:chgData name="Regina Schönberner" userId="8e707ffe3e01422e" providerId="LiveId" clId="{B799A6A6-85F8-44DB-B028-FA142A0A3669}" dt="2020-11-02T07:24:59.994" v="463" actId="1076"/>
      <pc:docMkLst>
        <pc:docMk/>
      </pc:docMkLst>
      <pc:sldChg chg="addSp delSp modSp mod">
        <pc:chgData name="Regina Schönberner" userId="8e707ffe3e01422e" providerId="LiveId" clId="{B799A6A6-85F8-44DB-B028-FA142A0A3669}" dt="2020-11-02T06:59:52.081" v="169" actId="20577"/>
        <pc:sldMkLst>
          <pc:docMk/>
          <pc:sldMk cId="230933250" sldId="257"/>
        </pc:sldMkLst>
        <pc:spChg chg="del">
          <ac:chgData name="Regina Schönberner" userId="8e707ffe3e01422e" providerId="LiveId" clId="{B799A6A6-85F8-44DB-B028-FA142A0A3669}" dt="2020-11-02T06:55:28.322" v="0" actId="478"/>
          <ac:spMkLst>
            <pc:docMk/>
            <pc:sldMk cId="230933250" sldId="257"/>
            <ac:spMk id="2" creationId="{3A39E822-174C-4F1F-822C-6236CE639F95}"/>
          </ac:spMkLst>
        </pc:spChg>
        <pc:spChg chg="add mod">
          <ac:chgData name="Regina Schönberner" userId="8e707ffe3e01422e" providerId="LiveId" clId="{B799A6A6-85F8-44DB-B028-FA142A0A3669}" dt="2020-11-02T06:56:52.365" v="135" actId="1035"/>
          <ac:spMkLst>
            <pc:docMk/>
            <pc:sldMk cId="230933250" sldId="257"/>
            <ac:spMk id="3" creationId="{17E4A0CA-B059-49C6-9708-7A92F0EAB7C6}"/>
          </ac:spMkLst>
        </pc:spChg>
        <pc:spChg chg="add mod">
          <ac:chgData name="Regina Schönberner" userId="8e707ffe3e01422e" providerId="LiveId" clId="{B799A6A6-85F8-44DB-B028-FA142A0A3669}" dt="2020-11-02T06:58:33.145" v="168" actId="1037"/>
          <ac:spMkLst>
            <pc:docMk/>
            <pc:sldMk cId="230933250" sldId="257"/>
            <ac:spMk id="4" creationId="{7A144B0B-8C9D-44EB-A671-29ECD9917153}"/>
          </ac:spMkLst>
        </pc:spChg>
        <pc:spChg chg="add mod">
          <ac:chgData name="Regina Schönberner" userId="8e707ffe3e01422e" providerId="LiveId" clId="{B799A6A6-85F8-44DB-B028-FA142A0A3669}" dt="2020-11-02T06:59:52.081" v="169" actId="20577"/>
          <ac:spMkLst>
            <pc:docMk/>
            <pc:sldMk cId="230933250" sldId="257"/>
            <ac:spMk id="5" creationId="{2E927A06-DBBD-4501-8125-5AC84A49C8B9}"/>
          </ac:spMkLst>
        </pc:spChg>
        <pc:spChg chg="add mod">
          <ac:chgData name="Regina Schönberner" userId="8e707ffe3e01422e" providerId="LiveId" clId="{B799A6A6-85F8-44DB-B028-FA142A0A3669}" dt="2020-11-02T06:57:18.390" v="143" actId="1076"/>
          <ac:spMkLst>
            <pc:docMk/>
            <pc:sldMk cId="230933250" sldId="257"/>
            <ac:spMk id="6" creationId="{1856CA78-3D1D-4E00-81B5-FA13E1FC5DC5}"/>
          </ac:spMkLst>
        </pc:spChg>
        <pc:spChg chg="add mod">
          <ac:chgData name="Regina Schönberner" userId="8e707ffe3e01422e" providerId="LiveId" clId="{B799A6A6-85F8-44DB-B028-FA142A0A3669}" dt="2020-11-02T06:57:26.701" v="154" actId="1036"/>
          <ac:spMkLst>
            <pc:docMk/>
            <pc:sldMk cId="230933250" sldId="257"/>
            <ac:spMk id="7" creationId="{46A0D1E2-398A-47C9-A080-FD62CC364339}"/>
          </ac:spMkLst>
        </pc:spChg>
        <pc:spChg chg="add mod">
          <ac:chgData name="Regina Schönberner" userId="8e707ffe3e01422e" providerId="LiveId" clId="{B799A6A6-85F8-44DB-B028-FA142A0A3669}" dt="2020-11-02T06:57:35.957" v="159" actId="1037"/>
          <ac:spMkLst>
            <pc:docMk/>
            <pc:sldMk cId="230933250" sldId="257"/>
            <ac:spMk id="8" creationId="{A739EC0D-8501-42EE-AFEC-1454D21FFAD5}"/>
          </ac:spMkLst>
        </pc:spChg>
        <pc:spChg chg="add mod">
          <ac:chgData name="Regina Schönberner" userId="8e707ffe3e01422e" providerId="LiveId" clId="{B799A6A6-85F8-44DB-B028-FA142A0A3669}" dt="2020-11-02T06:57:48.182" v="160" actId="1076"/>
          <ac:spMkLst>
            <pc:docMk/>
            <pc:sldMk cId="230933250" sldId="257"/>
            <ac:spMk id="9" creationId="{A00AE0D1-54CC-4B8C-A722-1E43122646F1}"/>
          </ac:spMkLst>
        </pc:spChg>
        <pc:cxnChg chg="add">
          <ac:chgData name="Regina Schönberner" userId="8e707ffe3e01422e" providerId="LiveId" clId="{B799A6A6-85F8-44DB-B028-FA142A0A3669}" dt="2020-11-02T06:57:57.783" v="161" actId="11529"/>
          <ac:cxnSpMkLst>
            <pc:docMk/>
            <pc:sldMk cId="230933250" sldId="257"/>
            <ac:cxnSpMk id="11" creationId="{7E8E28BC-9D1F-48FA-AE0C-56CE77B4EF51}"/>
          </ac:cxnSpMkLst>
        </pc:cxnChg>
        <pc:cxnChg chg="add mod">
          <ac:chgData name="Regina Schönberner" userId="8e707ffe3e01422e" providerId="LiveId" clId="{B799A6A6-85F8-44DB-B028-FA142A0A3669}" dt="2020-11-02T06:58:33.145" v="168" actId="1037"/>
          <ac:cxnSpMkLst>
            <pc:docMk/>
            <pc:sldMk cId="230933250" sldId="257"/>
            <ac:cxnSpMk id="13" creationId="{D4FD0CA9-C5DD-4808-9AB3-AF5755F71D1C}"/>
          </ac:cxnSpMkLst>
        </pc:cxnChg>
        <pc:cxnChg chg="add">
          <ac:chgData name="Regina Schönberner" userId="8e707ffe3e01422e" providerId="LiveId" clId="{B799A6A6-85F8-44DB-B028-FA142A0A3669}" dt="2020-11-02T06:58:09.793" v="163" actId="11529"/>
          <ac:cxnSpMkLst>
            <pc:docMk/>
            <pc:sldMk cId="230933250" sldId="257"/>
            <ac:cxnSpMk id="15" creationId="{80855D1E-85F9-45F4-BB58-7E2F47F93D2E}"/>
          </ac:cxnSpMkLst>
        </pc:cxnChg>
        <pc:cxnChg chg="add del mod">
          <ac:chgData name="Regina Schönberner" userId="8e707ffe3e01422e" providerId="LiveId" clId="{B799A6A6-85F8-44DB-B028-FA142A0A3669}" dt="2020-11-02T06:58:15.338" v="165" actId="478"/>
          <ac:cxnSpMkLst>
            <pc:docMk/>
            <pc:sldMk cId="230933250" sldId="257"/>
            <ac:cxnSpMk id="17" creationId="{885514B2-8599-4364-8E7E-008CCC514F3C}"/>
          </ac:cxnSpMkLst>
        </pc:cxnChg>
        <pc:cxnChg chg="add">
          <ac:chgData name="Regina Schönberner" userId="8e707ffe3e01422e" providerId="LiveId" clId="{B799A6A6-85F8-44DB-B028-FA142A0A3669}" dt="2020-11-02T06:58:22.344" v="166" actId="11529"/>
          <ac:cxnSpMkLst>
            <pc:docMk/>
            <pc:sldMk cId="230933250" sldId="257"/>
            <ac:cxnSpMk id="19" creationId="{55916E97-640E-41DF-8275-F26A3193FB6A}"/>
          </ac:cxnSpMkLst>
        </pc:cxnChg>
        <pc:cxnChg chg="add">
          <ac:chgData name="Regina Schönberner" userId="8e707ffe3e01422e" providerId="LiveId" clId="{B799A6A6-85F8-44DB-B028-FA142A0A3669}" dt="2020-11-02T06:58:27.215" v="167" actId="11529"/>
          <ac:cxnSpMkLst>
            <pc:docMk/>
            <pc:sldMk cId="230933250" sldId="257"/>
            <ac:cxnSpMk id="21" creationId="{B00A4E30-302F-487B-ABC0-D3C74ABD9AF2}"/>
          </ac:cxnSpMkLst>
        </pc:cxnChg>
      </pc:sldChg>
      <pc:sldChg chg="addSp modSp new mod">
        <pc:chgData name="Regina Schönberner" userId="8e707ffe3e01422e" providerId="LiveId" clId="{B799A6A6-85F8-44DB-B028-FA142A0A3669}" dt="2020-11-02T07:14:28.933" v="389" actId="403"/>
        <pc:sldMkLst>
          <pc:docMk/>
          <pc:sldMk cId="981335155" sldId="258"/>
        </pc:sldMkLst>
        <pc:spChg chg="add mod">
          <ac:chgData name="Regina Schönberner" userId="8e707ffe3e01422e" providerId="LiveId" clId="{B799A6A6-85F8-44DB-B028-FA142A0A3669}" dt="2020-11-02T07:14:28.933" v="389" actId="403"/>
          <ac:spMkLst>
            <pc:docMk/>
            <pc:sldMk cId="981335155" sldId="258"/>
            <ac:spMk id="2" creationId="{7FB53C90-A032-4E18-939C-F874C11C2188}"/>
          </ac:spMkLst>
        </pc:spChg>
        <pc:spChg chg="add mod">
          <ac:chgData name="Regina Schönberner" userId="8e707ffe3e01422e" providerId="LiveId" clId="{B799A6A6-85F8-44DB-B028-FA142A0A3669}" dt="2020-11-02T07:14:28.933" v="389" actId="403"/>
          <ac:spMkLst>
            <pc:docMk/>
            <pc:sldMk cId="981335155" sldId="258"/>
            <ac:spMk id="3" creationId="{F3AD2160-ABF6-4CC3-83E0-6D9A884EFB53}"/>
          </ac:spMkLst>
        </pc:spChg>
        <pc:spChg chg="add mod">
          <ac:chgData name="Regina Schönberner" userId="8e707ffe3e01422e" providerId="LiveId" clId="{B799A6A6-85F8-44DB-B028-FA142A0A3669}" dt="2020-11-02T07:14:28.933" v="389" actId="403"/>
          <ac:spMkLst>
            <pc:docMk/>
            <pc:sldMk cId="981335155" sldId="258"/>
            <ac:spMk id="4" creationId="{D66343AA-A7F9-4518-BF57-2E897C8920E9}"/>
          </ac:spMkLst>
        </pc:spChg>
        <pc:spChg chg="add mod">
          <ac:chgData name="Regina Schönberner" userId="8e707ffe3e01422e" providerId="LiveId" clId="{B799A6A6-85F8-44DB-B028-FA142A0A3669}" dt="2020-11-02T07:14:28.933" v="389" actId="403"/>
          <ac:spMkLst>
            <pc:docMk/>
            <pc:sldMk cId="981335155" sldId="258"/>
            <ac:spMk id="5" creationId="{00E23B6E-C525-43E8-8CF6-640385B19B1D}"/>
          </ac:spMkLst>
        </pc:spChg>
        <pc:spChg chg="add mod">
          <ac:chgData name="Regina Schönberner" userId="8e707ffe3e01422e" providerId="LiveId" clId="{B799A6A6-85F8-44DB-B028-FA142A0A3669}" dt="2020-11-02T07:14:28.933" v="389" actId="403"/>
          <ac:spMkLst>
            <pc:docMk/>
            <pc:sldMk cId="981335155" sldId="258"/>
            <ac:spMk id="6" creationId="{65D98D53-B095-49C1-BCBD-F8EE12C8E6E2}"/>
          </ac:spMkLst>
        </pc:spChg>
        <pc:spChg chg="add mod">
          <ac:chgData name="Regina Schönberner" userId="8e707ffe3e01422e" providerId="LiveId" clId="{B799A6A6-85F8-44DB-B028-FA142A0A3669}" dt="2020-11-02T07:13:22.983" v="334" actId="1035"/>
          <ac:spMkLst>
            <pc:docMk/>
            <pc:sldMk cId="981335155" sldId="258"/>
            <ac:spMk id="15" creationId="{E06C1316-5864-4FF9-B58D-1554B06F7E25}"/>
          </ac:spMkLst>
        </pc:spChg>
        <pc:spChg chg="add mod">
          <ac:chgData name="Regina Schönberner" userId="8e707ffe3e01422e" providerId="LiveId" clId="{B799A6A6-85F8-44DB-B028-FA142A0A3669}" dt="2020-11-02T07:13:44.182" v="346" actId="1035"/>
          <ac:spMkLst>
            <pc:docMk/>
            <pc:sldMk cId="981335155" sldId="258"/>
            <ac:spMk id="16" creationId="{343C296B-CA04-470C-85DC-127251B87055}"/>
          </ac:spMkLst>
        </pc:spChg>
        <pc:spChg chg="add mod">
          <ac:chgData name="Regina Schönberner" userId="8e707ffe3e01422e" providerId="LiveId" clId="{B799A6A6-85F8-44DB-B028-FA142A0A3669}" dt="2020-11-02T07:13:59.431" v="371" actId="1035"/>
          <ac:spMkLst>
            <pc:docMk/>
            <pc:sldMk cId="981335155" sldId="258"/>
            <ac:spMk id="17" creationId="{3D306392-DD00-48FE-9AF8-E666288E6430}"/>
          </ac:spMkLst>
        </pc:spChg>
        <pc:spChg chg="add mod">
          <ac:chgData name="Regina Schönberner" userId="8e707ffe3e01422e" providerId="LiveId" clId="{B799A6A6-85F8-44DB-B028-FA142A0A3669}" dt="2020-11-02T07:14:18.214" v="387" actId="1035"/>
          <ac:spMkLst>
            <pc:docMk/>
            <pc:sldMk cId="981335155" sldId="258"/>
            <ac:spMk id="18" creationId="{FFCD754A-ECFA-4C9B-B681-2B81FE2C13D2}"/>
          </ac:spMkLst>
        </pc:spChg>
        <pc:cxnChg chg="add mod">
          <ac:chgData name="Regina Schönberner" userId="8e707ffe3e01422e" providerId="LiveId" clId="{B799A6A6-85F8-44DB-B028-FA142A0A3669}" dt="2020-11-02T07:12:47.697" v="318" actId="1582"/>
          <ac:cxnSpMkLst>
            <pc:docMk/>
            <pc:sldMk cId="981335155" sldId="258"/>
            <ac:cxnSpMk id="8" creationId="{DAA00EF7-2636-41E1-B913-250B1BE69AED}"/>
          </ac:cxnSpMkLst>
        </pc:cxnChg>
        <pc:cxnChg chg="add mod">
          <ac:chgData name="Regina Schönberner" userId="8e707ffe3e01422e" providerId="LiveId" clId="{B799A6A6-85F8-44DB-B028-FA142A0A3669}" dt="2020-11-02T07:12:47.697" v="318" actId="1582"/>
          <ac:cxnSpMkLst>
            <pc:docMk/>
            <pc:sldMk cId="981335155" sldId="258"/>
            <ac:cxnSpMk id="10" creationId="{6BDDF5DC-3072-41E8-B950-1242B9496B0A}"/>
          </ac:cxnSpMkLst>
        </pc:cxnChg>
        <pc:cxnChg chg="add mod">
          <ac:chgData name="Regina Schönberner" userId="8e707ffe3e01422e" providerId="LiveId" clId="{B799A6A6-85F8-44DB-B028-FA142A0A3669}" dt="2020-11-02T07:12:54.296" v="319" actId="1038"/>
          <ac:cxnSpMkLst>
            <pc:docMk/>
            <pc:sldMk cId="981335155" sldId="258"/>
            <ac:cxnSpMk id="12" creationId="{E8EE32AA-952A-448A-B289-67736FA291B9}"/>
          </ac:cxnSpMkLst>
        </pc:cxnChg>
        <pc:cxnChg chg="add mod">
          <ac:chgData name="Regina Schönberner" userId="8e707ffe3e01422e" providerId="LiveId" clId="{B799A6A6-85F8-44DB-B028-FA142A0A3669}" dt="2020-11-02T07:12:58.805" v="321" actId="1038"/>
          <ac:cxnSpMkLst>
            <pc:docMk/>
            <pc:sldMk cId="981335155" sldId="258"/>
            <ac:cxnSpMk id="14" creationId="{F6DCA91B-981A-43D3-8462-AD24F6A594AE}"/>
          </ac:cxnSpMkLst>
        </pc:cxnChg>
      </pc:sldChg>
      <pc:sldChg chg="addSp delSp modSp new mod">
        <pc:chgData name="Regina Schönberner" userId="8e707ffe3e01422e" providerId="LiveId" clId="{B799A6A6-85F8-44DB-B028-FA142A0A3669}" dt="2020-11-02T07:24:59.994" v="463" actId="1076"/>
        <pc:sldMkLst>
          <pc:docMk/>
          <pc:sldMk cId="3317951374" sldId="259"/>
        </pc:sldMkLst>
        <pc:spChg chg="add mod">
          <ac:chgData name="Regina Schönberner" userId="8e707ffe3e01422e" providerId="LiveId" clId="{B799A6A6-85F8-44DB-B028-FA142A0A3669}" dt="2020-11-02T07:21:55.102" v="418" actId="1037"/>
          <ac:spMkLst>
            <pc:docMk/>
            <pc:sldMk cId="3317951374" sldId="259"/>
            <ac:spMk id="3" creationId="{9B7C5889-F01C-4A8E-88C9-7B64B1B0DA5A}"/>
          </ac:spMkLst>
        </pc:spChg>
        <pc:spChg chg="add mod">
          <ac:chgData name="Regina Schönberner" userId="8e707ffe3e01422e" providerId="LiveId" clId="{B799A6A6-85F8-44DB-B028-FA142A0A3669}" dt="2020-11-02T07:22:03.191" v="419" actId="1037"/>
          <ac:spMkLst>
            <pc:docMk/>
            <pc:sldMk cId="3317951374" sldId="259"/>
            <ac:spMk id="4" creationId="{59454549-FA3A-4BDB-9922-EF4BDA3D2BC2}"/>
          </ac:spMkLst>
        </pc:spChg>
        <pc:spChg chg="add mod">
          <ac:chgData name="Regina Schönberner" userId="8e707ffe3e01422e" providerId="LiveId" clId="{B799A6A6-85F8-44DB-B028-FA142A0A3669}" dt="2020-11-02T07:21:55.102" v="418" actId="1037"/>
          <ac:spMkLst>
            <pc:docMk/>
            <pc:sldMk cId="3317951374" sldId="259"/>
            <ac:spMk id="5" creationId="{688C99C4-8444-452B-9020-FFBD0B3330FE}"/>
          </ac:spMkLst>
        </pc:spChg>
        <pc:spChg chg="add mod">
          <ac:chgData name="Regina Schönberner" userId="8e707ffe3e01422e" providerId="LiveId" clId="{B799A6A6-85F8-44DB-B028-FA142A0A3669}" dt="2020-11-02T07:21:55.102" v="418" actId="1037"/>
          <ac:spMkLst>
            <pc:docMk/>
            <pc:sldMk cId="3317951374" sldId="259"/>
            <ac:spMk id="6" creationId="{93C0010F-49F2-4B93-B469-8522857368A9}"/>
          </ac:spMkLst>
        </pc:spChg>
        <pc:spChg chg="add mod">
          <ac:chgData name="Regina Schönberner" userId="8e707ffe3e01422e" providerId="LiveId" clId="{B799A6A6-85F8-44DB-B028-FA142A0A3669}" dt="2020-11-02T07:22:23.131" v="435" actId="1076"/>
          <ac:spMkLst>
            <pc:docMk/>
            <pc:sldMk cId="3317951374" sldId="259"/>
            <ac:spMk id="11" creationId="{D74221FE-509D-4070-9C5C-F948DEE05967}"/>
          </ac:spMkLst>
        </pc:spChg>
        <pc:spChg chg="add del mod">
          <ac:chgData name="Regina Schönberner" userId="8e707ffe3e01422e" providerId="LiveId" clId="{B799A6A6-85F8-44DB-B028-FA142A0A3669}" dt="2020-11-02T07:24:06.367" v="451"/>
          <ac:spMkLst>
            <pc:docMk/>
            <pc:sldMk cId="3317951374" sldId="259"/>
            <ac:spMk id="12" creationId="{DF969496-D6CE-4D86-A87A-FF16702D8AFE}"/>
          </ac:spMkLst>
        </pc:spChg>
        <pc:spChg chg="add del mod">
          <ac:chgData name="Regina Schönberner" userId="8e707ffe3e01422e" providerId="LiveId" clId="{B799A6A6-85F8-44DB-B028-FA142A0A3669}" dt="2020-11-02T07:24:06.367" v="451"/>
          <ac:spMkLst>
            <pc:docMk/>
            <pc:sldMk cId="3317951374" sldId="259"/>
            <ac:spMk id="13" creationId="{E84A53FE-614E-487C-B4AF-25EBF7D042CC}"/>
          </ac:spMkLst>
        </pc:spChg>
        <pc:spChg chg="add del mod">
          <ac:chgData name="Regina Schönberner" userId="8e707ffe3e01422e" providerId="LiveId" clId="{B799A6A6-85F8-44DB-B028-FA142A0A3669}" dt="2020-11-02T07:24:06.367" v="451"/>
          <ac:spMkLst>
            <pc:docMk/>
            <pc:sldMk cId="3317951374" sldId="259"/>
            <ac:spMk id="14" creationId="{ED9D0A87-144A-48C7-A5A3-07308A57CC77}"/>
          </ac:spMkLst>
        </pc:spChg>
        <pc:spChg chg="add del mod">
          <ac:chgData name="Regina Schönberner" userId="8e707ffe3e01422e" providerId="LiveId" clId="{B799A6A6-85F8-44DB-B028-FA142A0A3669}" dt="2020-11-02T07:24:06.367" v="451"/>
          <ac:spMkLst>
            <pc:docMk/>
            <pc:sldMk cId="3317951374" sldId="259"/>
            <ac:spMk id="15" creationId="{A3E44E78-5CBC-4712-9B1E-4831F26EB97C}"/>
          </ac:spMkLst>
        </pc:spChg>
        <pc:spChg chg="mod">
          <ac:chgData name="Regina Schönberner" userId="8e707ffe3e01422e" providerId="LiveId" clId="{B799A6A6-85F8-44DB-B028-FA142A0A3669}" dt="2020-11-02T07:24:33.148" v="459" actId="1076"/>
          <ac:spMkLst>
            <pc:docMk/>
            <pc:sldMk cId="3317951374" sldId="259"/>
            <ac:spMk id="16" creationId="{4F6B06EA-F8BF-4274-A8D2-ECF0A547D335}"/>
          </ac:spMkLst>
        </pc:spChg>
        <pc:picChg chg="add mod">
          <ac:chgData name="Regina Schönberner" userId="8e707ffe3e01422e" providerId="LiveId" clId="{B799A6A6-85F8-44DB-B028-FA142A0A3669}" dt="2020-11-02T07:19:58.729" v="392" actId="1076"/>
          <ac:picMkLst>
            <pc:docMk/>
            <pc:sldMk cId="3317951374" sldId="259"/>
            <ac:picMk id="2" creationId="{813CA6E5-12C9-4C55-ADB8-B17539CF4EB5}"/>
          </ac:picMkLst>
        </pc:picChg>
        <pc:cxnChg chg="add mod">
          <ac:chgData name="Regina Schönberner" userId="8e707ffe3e01422e" providerId="LiveId" clId="{B799A6A6-85F8-44DB-B028-FA142A0A3669}" dt="2020-11-02T07:21:55.102" v="418" actId="1037"/>
          <ac:cxnSpMkLst>
            <pc:docMk/>
            <pc:sldMk cId="3317951374" sldId="259"/>
            <ac:cxnSpMk id="8" creationId="{7350209E-F54A-45AD-A398-31FDA6C22E50}"/>
          </ac:cxnSpMkLst>
        </pc:cxnChg>
        <pc:cxnChg chg="add">
          <ac:chgData name="Regina Schönberner" userId="8e707ffe3e01422e" providerId="LiveId" clId="{B799A6A6-85F8-44DB-B028-FA142A0A3669}" dt="2020-11-02T07:21:37.220" v="415" actId="11529"/>
          <ac:cxnSpMkLst>
            <pc:docMk/>
            <pc:sldMk cId="3317951374" sldId="259"/>
            <ac:cxnSpMk id="10" creationId="{D5F72581-8B88-4D95-AA67-12810EFC8B7C}"/>
          </ac:cxnSpMkLst>
        </pc:cxnChg>
        <pc:cxnChg chg="add mod">
          <ac:chgData name="Regina Schönberner" userId="8e707ffe3e01422e" providerId="LiveId" clId="{B799A6A6-85F8-44DB-B028-FA142A0A3669}" dt="2020-11-02T07:24:33.148" v="459" actId="1076"/>
          <ac:cxnSpMkLst>
            <pc:docMk/>
            <pc:sldMk cId="3317951374" sldId="259"/>
            <ac:cxnSpMk id="17" creationId="{D74265E6-F75D-4E1A-A28A-8B439A46D3A0}"/>
          </ac:cxnSpMkLst>
        </pc:cxnChg>
        <pc:cxnChg chg="add">
          <ac:chgData name="Regina Schönberner" userId="8e707ffe3e01422e" providerId="LiveId" clId="{B799A6A6-85F8-44DB-B028-FA142A0A3669}" dt="2020-11-02T07:24:46.180" v="460" actId="11529"/>
          <ac:cxnSpMkLst>
            <pc:docMk/>
            <pc:sldMk cId="3317951374" sldId="259"/>
            <ac:cxnSpMk id="19" creationId="{38C293A3-6FA8-4A05-8EB9-03842AFCF828}"/>
          </ac:cxnSpMkLst>
        </pc:cxnChg>
        <pc:cxnChg chg="add">
          <ac:chgData name="Regina Schönberner" userId="8e707ffe3e01422e" providerId="LiveId" clId="{B799A6A6-85F8-44DB-B028-FA142A0A3669}" dt="2020-11-02T07:24:54.074" v="461" actId="11529"/>
          <ac:cxnSpMkLst>
            <pc:docMk/>
            <pc:sldMk cId="3317951374" sldId="259"/>
            <ac:cxnSpMk id="21" creationId="{88D705A6-51B9-4C2D-A4FF-219C3A0C9135}"/>
          </ac:cxnSpMkLst>
        </pc:cxnChg>
        <pc:cxnChg chg="add mod">
          <ac:chgData name="Regina Schönberner" userId="8e707ffe3e01422e" providerId="LiveId" clId="{B799A6A6-85F8-44DB-B028-FA142A0A3669}" dt="2020-11-02T07:24:59.994" v="463" actId="1076"/>
          <ac:cxnSpMkLst>
            <pc:docMk/>
            <pc:sldMk cId="3317951374" sldId="259"/>
            <ac:cxnSpMk id="22" creationId="{9ACBDA27-296D-40EC-AAD4-A23489DF824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17E4A0CA-B059-49C6-9708-7A92F0EAB7C6}"/>
              </a:ext>
            </a:extLst>
          </p:cNvPr>
          <p:cNvSpPr txBox="1"/>
          <p:nvPr/>
        </p:nvSpPr>
        <p:spPr>
          <a:xfrm>
            <a:off x="4059486" y="558800"/>
            <a:ext cx="1787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Technische Keramik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A144B0B-8C9D-44EB-A671-29ECD9917153}"/>
              </a:ext>
            </a:extLst>
          </p:cNvPr>
          <p:cNvSpPr txBox="1"/>
          <p:nvPr/>
        </p:nvSpPr>
        <p:spPr>
          <a:xfrm>
            <a:off x="4323130" y="1686123"/>
            <a:ext cx="126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Oxid-Keramik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E927A06-DBBD-4501-8125-5AC84A49C8B9}"/>
              </a:ext>
            </a:extLst>
          </p:cNvPr>
          <p:cNvSpPr txBox="1"/>
          <p:nvPr/>
        </p:nvSpPr>
        <p:spPr>
          <a:xfrm>
            <a:off x="2159000" y="1683146"/>
            <a:ext cx="1380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Silikat-Keramik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856CA78-3D1D-4E00-81B5-FA13E1FC5DC5}"/>
              </a:ext>
            </a:extLst>
          </p:cNvPr>
          <p:cNvSpPr txBox="1"/>
          <p:nvPr/>
        </p:nvSpPr>
        <p:spPr>
          <a:xfrm>
            <a:off x="6391893" y="1683146"/>
            <a:ext cx="1638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Nichtoxid-Keramik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6A0D1E2-398A-47C9-A080-FD62CC364339}"/>
              </a:ext>
            </a:extLst>
          </p:cNvPr>
          <p:cNvSpPr txBox="1"/>
          <p:nvPr/>
        </p:nvSpPr>
        <p:spPr>
          <a:xfrm>
            <a:off x="5844102" y="2400696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carbidische</a:t>
            </a:r>
            <a:endParaRPr lang="de-DE" sz="14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739EC0D-8501-42EE-AFEC-1454D21FFAD5}"/>
              </a:ext>
            </a:extLst>
          </p:cNvPr>
          <p:cNvSpPr txBox="1"/>
          <p:nvPr/>
        </p:nvSpPr>
        <p:spPr>
          <a:xfrm>
            <a:off x="7340600" y="2400695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nitridische</a:t>
            </a:r>
            <a:endParaRPr lang="de-DE" sz="14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00AE0D1-54CC-4B8C-A722-1E43122646F1}"/>
              </a:ext>
            </a:extLst>
          </p:cNvPr>
          <p:cNvSpPr txBox="1"/>
          <p:nvPr/>
        </p:nvSpPr>
        <p:spPr>
          <a:xfrm>
            <a:off x="6391893" y="2708472"/>
            <a:ext cx="1638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Nichtoxid-Keramik</a:t>
            </a:r>
          </a:p>
        </p:txBody>
      </p: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7E8E28BC-9D1F-48FA-AE0C-56CE77B4EF51}"/>
              </a:ext>
            </a:extLst>
          </p:cNvPr>
          <p:cNvCxnSpPr>
            <a:stCxn id="3" idx="2"/>
            <a:endCxn id="5" idx="0"/>
          </p:cNvCxnSpPr>
          <p:nvPr/>
        </p:nvCxnSpPr>
        <p:spPr>
          <a:xfrm rot="5400000">
            <a:off x="3492843" y="222988"/>
            <a:ext cx="816569" cy="2103747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D4FD0CA9-C5DD-4808-9AB3-AF5755F71D1C}"/>
              </a:ext>
            </a:extLst>
          </p:cNvPr>
          <p:cNvCxnSpPr>
            <a:stCxn id="3" idx="2"/>
            <a:endCxn id="4" idx="0"/>
          </p:cNvCxnSpPr>
          <p:nvPr/>
        </p:nvCxnSpPr>
        <p:spPr>
          <a:xfrm rot="16200000" flipH="1">
            <a:off x="4545767" y="1273810"/>
            <a:ext cx="819546" cy="5080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Verbinder: gewinkelt 14">
            <a:extLst>
              <a:ext uri="{FF2B5EF4-FFF2-40B4-BE49-F238E27FC236}">
                <a16:creationId xmlns:a16="http://schemas.microsoft.com/office/drawing/2014/main" id="{80855D1E-85F9-45F4-BB58-7E2F47F93D2E}"/>
              </a:ext>
            </a:extLst>
          </p:cNvPr>
          <p:cNvCxnSpPr>
            <a:stCxn id="3" idx="2"/>
            <a:endCxn id="6" idx="0"/>
          </p:cNvCxnSpPr>
          <p:nvPr/>
        </p:nvCxnSpPr>
        <p:spPr>
          <a:xfrm rot="16200000" flipH="1">
            <a:off x="5673810" y="145767"/>
            <a:ext cx="816569" cy="2258188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Verbinder: gewinkelt 18">
            <a:extLst>
              <a:ext uri="{FF2B5EF4-FFF2-40B4-BE49-F238E27FC236}">
                <a16:creationId xmlns:a16="http://schemas.microsoft.com/office/drawing/2014/main" id="{55916E97-640E-41DF-8275-F26A3193FB6A}"/>
              </a:ext>
            </a:extLst>
          </p:cNvPr>
          <p:cNvCxnSpPr>
            <a:stCxn id="6" idx="2"/>
            <a:endCxn id="7" idx="0"/>
          </p:cNvCxnSpPr>
          <p:nvPr/>
        </p:nvCxnSpPr>
        <p:spPr>
          <a:xfrm rot="5400000">
            <a:off x="6595350" y="1784857"/>
            <a:ext cx="409773" cy="821904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Verbinder: gewinkelt 20">
            <a:extLst>
              <a:ext uri="{FF2B5EF4-FFF2-40B4-BE49-F238E27FC236}">
                <a16:creationId xmlns:a16="http://schemas.microsoft.com/office/drawing/2014/main" id="{B00A4E30-302F-487B-ABC0-D3C74ABD9AF2}"/>
              </a:ext>
            </a:extLst>
          </p:cNvPr>
          <p:cNvCxnSpPr>
            <a:stCxn id="6" idx="2"/>
            <a:endCxn id="8" idx="0"/>
          </p:cNvCxnSpPr>
          <p:nvPr/>
        </p:nvCxnSpPr>
        <p:spPr>
          <a:xfrm rot="16200000" flipH="1">
            <a:off x="7318752" y="1883358"/>
            <a:ext cx="409772" cy="624901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FB53C90-A032-4E18-939C-F874C11C2188}"/>
              </a:ext>
            </a:extLst>
          </p:cNvPr>
          <p:cNvSpPr/>
          <p:nvPr/>
        </p:nvSpPr>
        <p:spPr>
          <a:xfrm>
            <a:off x="3513000" y="234950"/>
            <a:ext cx="288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Natürliche und synthetische Roh-Stoffe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3AD2160-ABF6-4CC3-83E0-6D9A884EFB53}"/>
              </a:ext>
            </a:extLst>
          </p:cNvPr>
          <p:cNvSpPr/>
          <p:nvPr/>
        </p:nvSpPr>
        <p:spPr>
          <a:xfrm>
            <a:off x="3513000" y="1682750"/>
            <a:ext cx="288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Masse-Aufbereitung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66343AA-A7F9-4518-BF57-2E897C8920E9}"/>
              </a:ext>
            </a:extLst>
          </p:cNvPr>
          <p:cNvSpPr/>
          <p:nvPr/>
        </p:nvSpPr>
        <p:spPr>
          <a:xfrm>
            <a:off x="3513000" y="3100251"/>
            <a:ext cx="288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Brand-Vorbereitung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0E23B6E-C525-43E8-8CF6-640385B19B1D}"/>
              </a:ext>
            </a:extLst>
          </p:cNvPr>
          <p:cNvSpPr/>
          <p:nvPr/>
        </p:nvSpPr>
        <p:spPr>
          <a:xfrm>
            <a:off x="3517625" y="4537800"/>
            <a:ext cx="288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Sintern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5D98D53-B095-49C1-BCBD-F8EE12C8E6E2}"/>
              </a:ext>
            </a:extLst>
          </p:cNvPr>
          <p:cNvSpPr/>
          <p:nvPr/>
        </p:nvSpPr>
        <p:spPr>
          <a:xfrm>
            <a:off x="3527150" y="5988049"/>
            <a:ext cx="288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End-Bearbeitung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AA00EF7-2636-41E1-B913-250B1BE69AED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4953000" y="954950"/>
            <a:ext cx="0" cy="727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6BDDF5DC-3072-41E8-B950-1242B9496B0A}"/>
              </a:ext>
            </a:extLst>
          </p:cNvPr>
          <p:cNvCxnSpPr>
            <a:stCxn id="3" idx="2"/>
            <a:endCxn id="4" idx="0"/>
          </p:cNvCxnSpPr>
          <p:nvPr/>
        </p:nvCxnSpPr>
        <p:spPr>
          <a:xfrm>
            <a:off x="4953000" y="2402750"/>
            <a:ext cx="0" cy="6975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E8EE32AA-952A-448A-B289-67736FA291B9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4953000" y="3820251"/>
            <a:ext cx="4625" cy="7175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6DCA91B-981A-43D3-8462-AD24F6A594AE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957625" y="5257800"/>
            <a:ext cx="9525" cy="7302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E06C1316-5864-4FF9-B58D-1554B06F7E25}"/>
              </a:ext>
            </a:extLst>
          </p:cNvPr>
          <p:cNvSpPr txBox="1"/>
          <p:nvPr/>
        </p:nvSpPr>
        <p:spPr>
          <a:xfrm>
            <a:off x="5336116" y="1121237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Pulver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43C296B-CA04-470C-85DC-127251B87055}"/>
              </a:ext>
            </a:extLst>
          </p:cNvPr>
          <p:cNvSpPr txBox="1"/>
          <p:nvPr/>
        </p:nvSpPr>
        <p:spPr>
          <a:xfrm>
            <a:off x="5326200" y="2551438"/>
            <a:ext cx="71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Masse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D306392-DD00-48FE-9AF8-E666288E6430}"/>
              </a:ext>
            </a:extLst>
          </p:cNvPr>
          <p:cNvSpPr txBox="1"/>
          <p:nvPr/>
        </p:nvSpPr>
        <p:spPr>
          <a:xfrm>
            <a:off x="5250000" y="4003411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Grünling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FCD754A-ECFA-4C9B-B681-2B81FE2C13D2}"/>
              </a:ext>
            </a:extLst>
          </p:cNvPr>
          <p:cNvSpPr txBox="1"/>
          <p:nvPr/>
        </p:nvSpPr>
        <p:spPr>
          <a:xfrm>
            <a:off x="5262191" y="5440461"/>
            <a:ext cx="841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Roh-Teil</a:t>
            </a:r>
          </a:p>
        </p:txBody>
      </p:sp>
    </p:spTree>
    <p:extLst>
      <p:ext uri="{BB962C8B-B14F-4D97-AF65-F5344CB8AC3E}">
        <p14:creationId xmlns:p14="http://schemas.microsoft.com/office/powerpoint/2010/main" val="98133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13CA6E5-12C9-4C55-ADB8-B17539CF4E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907" y="347980"/>
            <a:ext cx="3207385" cy="179959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9B7C5889-F01C-4A8E-88C9-7B64B1B0DA5A}"/>
              </a:ext>
            </a:extLst>
          </p:cNvPr>
          <p:cNvSpPr>
            <a:spLocks noChangeAspect="1"/>
          </p:cNvSpPr>
          <p:nvPr/>
        </p:nvSpPr>
        <p:spPr>
          <a:xfrm>
            <a:off x="1361507" y="271755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59454549-FA3A-4BDB-9922-EF4BDA3D2BC2}"/>
              </a:ext>
            </a:extLst>
          </p:cNvPr>
          <p:cNvSpPr>
            <a:spLocks noChangeAspect="1"/>
          </p:cNvSpPr>
          <p:nvPr/>
        </p:nvSpPr>
        <p:spPr>
          <a:xfrm>
            <a:off x="2431982" y="271755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688C99C4-8444-452B-9020-FFBD0B3330FE}"/>
              </a:ext>
            </a:extLst>
          </p:cNvPr>
          <p:cNvSpPr>
            <a:spLocks noChangeAspect="1"/>
          </p:cNvSpPr>
          <p:nvPr/>
        </p:nvSpPr>
        <p:spPr>
          <a:xfrm>
            <a:off x="1361507" y="379755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3C0010F-49F2-4B93-B469-8522857368A9}"/>
              </a:ext>
            </a:extLst>
          </p:cNvPr>
          <p:cNvSpPr>
            <a:spLocks noChangeAspect="1"/>
          </p:cNvSpPr>
          <p:nvPr/>
        </p:nvSpPr>
        <p:spPr>
          <a:xfrm>
            <a:off x="2437831" y="379755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350209E-F54A-45AD-A398-31FDA6C22E50}"/>
              </a:ext>
            </a:extLst>
          </p:cNvPr>
          <p:cNvCxnSpPr>
            <a:stCxn id="3" idx="0"/>
            <a:endCxn id="5" idx="4"/>
          </p:cNvCxnSpPr>
          <p:nvPr/>
        </p:nvCxnSpPr>
        <p:spPr>
          <a:xfrm>
            <a:off x="1901507" y="2717550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5F72581-8B88-4D95-AA67-12810EFC8B7C}"/>
              </a:ext>
            </a:extLst>
          </p:cNvPr>
          <p:cNvCxnSpPr/>
          <p:nvPr/>
        </p:nvCxnSpPr>
        <p:spPr>
          <a:xfrm>
            <a:off x="3943350" y="3969000"/>
            <a:ext cx="131794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D74221FE-509D-4070-9C5C-F948DEE05967}"/>
              </a:ext>
            </a:extLst>
          </p:cNvPr>
          <p:cNvSpPr txBox="1"/>
          <p:nvPr/>
        </p:nvSpPr>
        <p:spPr>
          <a:xfrm>
            <a:off x="3912997" y="3661223"/>
            <a:ext cx="1378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Sinter-Vorgang</a:t>
            </a: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4F6B06EA-F8BF-4274-A8D2-ECF0A547D335}"/>
              </a:ext>
            </a:extLst>
          </p:cNvPr>
          <p:cNvSpPr>
            <a:spLocks noChangeAspect="1"/>
          </p:cNvSpPr>
          <p:nvPr/>
        </p:nvSpPr>
        <p:spPr>
          <a:xfrm>
            <a:off x="5658070" y="2725223"/>
            <a:ext cx="1810099" cy="1872000"/>
          </a:xfrm>
          <a:custGeom>
            <a:avLst/>
            <a:gdLst>
              <a:gd name="connsiteX0" fmla="*/ 980215 w 1966407"/>
              <a:gd name="connsiteY0" fmla="*/ 854009 h 2033652"/>
              <a:gd name="connsiteX1" fmla="*/ 921838 w 1966407"/>
              <a:gd name="connsiteY1" fmla="*/ 924763 h 2033652"/>
              <a:gd name="connsiteX2" fmla="*/ 841919 w 1966407"/>
              <a:gd name="connsiteY2" fmla="*/ 990702 h 2033652"/>
              <a:gd name="connsiteX3" fmla="*/ 795289 w 1966407"/>
              <a:gd name="connsiteY3" fmla="*/ 1016011 h 2033652"/>
              <a:gd name="connsiteX4" fmla="*/ 850310 w 1966407"/>
              <a:gd name="connsiteY4" fmla="*/ 1045876 h 2033652"/>
              <a:gd name="connsiteX5" fmla="*/ 930229 w 1966407"/>
              <a:gd name="connsiteY5" fmla="*/ 1111814 h 2033652"/>
              <a:gd name="connsiteX6" fmla="*/ 989213 w 1966407"/>
              <a:gd name="connsiteY6" fmla="*/ 1183304 h 2033652"/>
              <a:gd name="connsiteX7" fmla="*/ 1026690 w 1966407"/>
              <a:gd name="connsiteY7" fmla="*/ 1130568 h 2033652"/>
              <a:gd name="connsiteX8" fmla="*/ 1124488 w 1966407"/>
              <a:gd name="connsiteY8" fmla="*/ 1045876 h 2033652"/>
              <a:gd name="connsiteX9" fmla="*/ 1173812 w 1966407"/>
              <a:gd name="connsiteY9" fmla="*/ 1019103 h 2033652"/>
              <a:gd name="connsiteX10" fmla="*/ 1116097 w 1966407"/>
              <a:gd name="connsiteY10" fmla="*/ 987777 h 2033652"/>
              <a:gd name="connsiteX11" fmla="*/ 1036179 w 1966407"/>
              <a:gd name="connsiteY11" fmla="*/ 921838 h 2033652"/>
              <a:gd name="connsiteX12" fmla="*/ 1418016 w 1966407"/>
              <a:gd name="connsiteY12" fmla="*/ 0 h 2033652"/>
              <a:gd name="connsiteX13" fmla="*/ 1958016 w 1966407"/>
              <a:gd name="connsiteY13" fmla="*/ 540000 h 2033652"/>
              <a:gd name="connsiteX14" fmla="*/ 1719935 w 1966407"/>
              <a:gd name="connsiteY14" fmla="*/ 987777 h 2033652"/>
              <a:gd name="connsiteX15" fmla="*/ 1670611 w 1966407"/>
              <a:gd name="connsiteY15" fmla="*/ 1014549 h 2033652"/>
              <a:gd name="connsiteX16" fmla="*/ 1728326 w 1966407"/>
              <a:gd name="connsiteY16" fmla="*/ 1045876 h 2033652"/>
              <a:gd name="connsiteX17" fmla="*/ 1966407 w 1966407"/>
              <a:gd name="connsiteY17" fmla="*/ 1493652 h 2033652"/>
              <a:gd name="connsiteX18" fmla="*/ 1426407 w 1966407"/>
              <a:gd name="connsiteY18" fmla="*/ 2033652 h 2033652"/>
              <a:gd name="connsiteX19" fmla="*/ 1044570 w 1966407"/>
              <a:gd name="connsiteY19" fmla="*/ 1875490 h 2033652"/>
              <a:gd name="connsiteX20" fmla="*/ 987399 w 1966407"/>
              <a:gd name="connsiteY20" fmla="*/ 1806199 h 2033652"/>
              <a:gd name="connsiteX21" fmla="*/ 930229 w 1966407"/>
              <a:gd name="connsiteY21" fmla="*/ 1875490 h 2033652"/>
              <a:gd name="connsiteX22" fmla="*/ 548391 w 1966407"/>
              <a:gd name="connsiteY22" fmla="*/ 2033652 h 2033652"/>
              <a:gd name="connsiteX23" fmla="*/ 8391 w 1966407"/>
              <a:gd name="connsiteY23" fmla="*/ 1493652 h 2033652"/>
              <a:gd name="connsiteX24" fmla="*/ 246472 w 1966407"/>
              <a:gd name="connsiteY24" fmla="*/ 1045876 h 2033652"/>
              <a:gd name="connsiteX25" fmla="*/ 293101 w 1966407"/>
              <a:gd name="connsiteY25" fmla="*/ 1020566 h 2033652"/>
              <a:gd name="connsiteX26" fmla="*/ 238081 w 1966407"/>
              <a:gd name="connsiteY26" fmla="*/ 990702 h 2033652"/>
              <a:gd name="connsiteX27" fmla="*/ 0 w 1966407"/>
              <a:gd name="connsiteY27" fmla="*/ 542925 h 2033652"/>
              <a:gd name="connsiteX28" fmla="*/ 540000 w 1966407"/>
              <a:gd name="connsiteY28" fmla="*/ 2925 h 2033652"/>
              <a:gd name="connsiteX29" fmla="*/ 921838 w 1966407"/>
              <a:gd name="connsiteY29" fmla="*/ 161087 h 2033652"/>
              <a:gd name="connsiteX30" fmla="*/ 977802 w 1966407"/>
              <a:gd name="connsiteY30" fmla="*/ 228916 h 2033652"/>
              <a:gd name="connsiteX31" fmla="*/ 1036179 w 1966407"/>
              <a:gd name="connsiteY31" fmla="*/ 158162 h 2033652"/>
              <a:gd name="connsiteX32" fmla="*/ 1418016 w 1966407"/>
              <a:gd name="connsiteY32" fmla="*/ 0 h 2033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966407" h="2033652">
                <a:moveTo>
                  <a:pt x="980215" y="854009"/>
                </a:moveTo>
                <a:lnTo>
                  <a:pt x="921838" y="924763"/>
                </a:lnTo>
                <a:cubicBezTo>
                  <a:pt x="897408" y="949193"/>
                  <a:pt x="870647" y="971293"/>
                  <a:pt x="841919" y="990702"/>
                </a:cubicBezTo>
                <a:lnTo>
                  <a:pt x="795289" y="1016011"/>
                </a:lnTo>
                <a:lnTo>
                  <a:pt x="850310" y="1045876"/>
                </a:lnTo>
                <a:cubicBezTo>
                  <a:pt x="879038" y="1065284"/>
                  <a:pt x="905799" y="1087384"/>
                  <a:pt x="930229" y="1111814"/>
                </a:cubicBezTo>
                <a:lnTo>
                  <a:pt x="989213" y="1183304"/>
                </a:lnTo>
                <a:lnTo>
                  <a:pt x="1026690" y="1130568"/>
                </a:lnTo>
                <a:cubicBezTo>
                  <a:pt x="1055743" y="1098603"/>
                  <a:pt x="1088578" y="1070136"/>
                  <a:pt x="1124488" y="1045876"/>
                </a:cubicBezTo>
                <a:lnTo>
                  <a:pt x="1173812" y="1019103"/>
                </a:lnTo>
                <a:lnTo>
                  <a:pt x="1116097" y="987777"/>
                </a:lnTo>
                <a:cubicBezTo>
                  <a:pt x="1087369" y="968368"/>
                  <a:pt x="1060609" y="946268"/>
                  <a:pt x="1036179" y="921838"/>
                </a:cubicBezTo>
                <a:close/>
                <a:moveTo>
                  <a:pt x="1418016" y="0"/>
                </a:moveTo>
                <a:cubicBezTo>
                  <a:pt x="1716250" y="0"/>
                  <a:pt x="1958016" y="241766"/>
                  <a:pt x="1958016" y="540000"/>
                </a:cubicBezTo>
                <a:cubicBezTo>
                  <a:pt x="1958016" y="726396"/>
                  <a:pt x="1863576" y="890735"/>
                  <a:pt x="1719935" y="987777"/>
                </a:cubicBezTo>
                <a:lnTo>
                  <a:pt x="1670611" y="1014549"/>
                </a:lnTo>
                <a:lnTo>
                  <a:pt x="1728326" y="1045876"/>
                </a:lnTo>
                <a:cubicBezTo>
                  <a:pt x="1871967" y="1142917"/>
                  <a:pt x="1966407" y="1307256"/>
                  <a:pt x="1966407" y="1493652"/>
                </a:cubicBezTo>
                <a:cubicBezTo>
                  <a:pt x="1966407" y="1791886"/>
                  <a:pt x="1724641" y="2033652"/>
                  <a:pt x="1426407" y="2033652"/>
                </a:cubicBezTo>
                <a:cubicBezTo>
                  <a:pt x="1277290" y="2033652"/>
                  <a:pt x="1142290" y="1973211"/>
                  <a:pt x="1044570" y="1875490"/>
                </a:cubicBezTo>
                <a:lnTo>
                  <a:pt x="987399" y="1806199"/>
                </a:lnTo>
                <a:lnTo>
                  <a:pt x="930229" y="1875490"/>
                </a:lnTo>
                <a:cubicBezTo>
                  <a:pt x="832508" y="1973211"/>
                  <a:pt x="697508" y="2033652"/>
                  <a:pt x="548391" y="2033652"/>
                </a:cubicBezTo>
                <a:cubicBezTo>
                  <a:pt x="250157" y="2033652"/>
                  <a:pt x="8391" y="1791886"/>
                  <a:pt x="8391" y="1493652"/>
                </a:cubicBezTo>
                <a:cubicBezTo>
                  <a:pt x="8391" y="1307256"/>
                  <a:pt x="102831" y="1142917"/>
                  <a:pt x="246472" y="1045876"/>
                </a:cubicBezTo>
                <a:lnTo>
                  <a:pt x="293101" y="1020566"/>
                </a:lnTo>
                <a:lnTo>
                  <a:pt x="238081" y="990702"/>
                </a:lnTo>
                <a:cubicBezTo>
                  <a:pt x="94440" y="893660"/>
                  <a:pt x="0" y="729321"/>
                  <a:pt x="0" y="542925"/>
                </a:cubicBezTo>
                <a:cubicBezTo>
                  <a:pt x="0" y="244691"/>
                  <a:pt x="241766" y="2925"/>
                  <a:pt x="540000" y="2925"/>
                </a:cubicBezTo>
                <a:cubicBezTo>
                  <a:pt x="689117" y="2925"/>
                  <a:pt x="824117" y="63366"/>
                  <a:pt x="921838" y="161087"/>
                </a:cubicBezTo>
                <a:lnTo>
                  <a:pt x="977802" y="228916"/>
                </a:lnTo>
                <a:lnTo>
                  <a:pt x="1036179" y="158162"/>
                </a:lnTo>
                <a:cubicBezTo>
                  <a:pt x="1133899" y="60441"/>
                  <a:pt x="1268899" y="0"/>
                  <a:pt x="1418016" y="0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D74265E6-F75D-4E1A-A28A-8B439A46D3A0}"/>
              </a:ext>
            </a:extLst>
          </p:cNvPr>
          <p:cNvCxnSpPr/>
          <p:nvPr/>
        </p:nvCxnSpPr>
        <p:spPr>
          <a:xfrm>
            <a:off x="6142008" y="2733312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C293A3-6FA8-4A05-8EB9-03842AFCF828}"/>
              </a:ext>
            </a:extLst>
          </p:cNvPr>
          <p:cNvCxnSpPr/>
          <p:nvPr/>
        </p:nvCxnSpPr>
        <p:spPr>
          <a:xfrm>
            <a:off x="6388171" y="4602480"/>
            <a:ext cx="0" cy="27507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88D705A6-51B9-4C2D-A4FF-219C3A0C9135}"/>
              </a:ext>
            </a:extLst>
          </p:cNvPr>
          <p:cNvCxnSpPr/>
          <p:nvPr/>
        </p:nvCxnSpPr>
        <p:spPr>
          <a:xfrm>
            <a:off x="6312694" y="4597223"/>
            <a:ext cx="152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9ACBDA27-296D-40EC-AAD4-A23489DF824F}"/>
              </a:ext>
            </a:extLst>
          </p:cNvPr>
          <p:cNvCxnSpPr/>
          <p:nvPr/>
        </p:nvCxnSpPr>
        <p:spPr>
          <a:xfrm>
            <a:off x="6314352" y="4877550"/>
            <a:ext cx="152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95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PresentationFormat>A4-Papier (210 x 297 mm)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 Schönberner</cp:lastModifiedBy>
  <cp:revision>8</cp:revision>
  <dcterms:created xsi:type="dcterms:W3CDTF">2020-07-16T09:33:05Z</dcterms:created>
  <dcterms:modified xsi:type="dcterms:W3CDTF">2020-11-02T07:33:55Z</dcterms:modified>
</cp:coreProperties>
</file>