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66" d="100"/>
          <a:sy n="66" d="100"/>
        </p:scale>
        <p:origin x="486" y="10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620D-55DB-4C01-8CB6-0F6B501986B5}" type="datetimeFigureOut">
              <a:rPr lang="de-DE" smtClean="0"/>
              <a:t>17.10.2014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2637-D080-4152-8159-28CF359F6C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7865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620D-55DB-4C01-8CB6-0F6B501986B5}" type="datetimeFigureOut">
              <a:rPr lang="de-DE" smtClean="0"/>
              <a:t>17.10.2014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2637-D080-4152-8159-28CF359F6C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0886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620D-55DB-4C01-8CB6-0F6B501986B5}" type="datetimeFigureOut">
              <a:rPr lang="de-DE" smtClean="0"/>
              <a:t>17.10.2014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2637-D080-4152-8159-28CF359F6C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5966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620D-55DB-4C01-8CB6-0F6B501986B5}" type="datetimeFigureOut">
              <a:rPr lang="de-DE" smtClean="0"/>
              <a:t>17.10.2014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2637-D080-4152-8159-28CF359F6C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6635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620D-55DB-4C01-8CB6-0F6B501986B5}" type="datetimeFigureOut">
              <a:rPr lang="de-DE" smtClean="0"/>
              <a:t>17.10.2014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2637-D080-4152-8159-28CF359F6C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0842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620D-55DB-4C01-8CB6-0F6B501986B5}" type="datetimeFigureOut">
              <a:rPr lang="de-DE" smtClean="0"/>
              <a:t>17.10.2014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2637-D080-4152-8159-28CF359F6C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8772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620D-55DB-4C01-8CB6-0F6B501986B5}" type="datetimeFigureOut">
              <a:rPr lang="de-DE" smtClean="0"/>
              <a:t>17.10.2014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2637-D080-4152-8159-28CF359F6C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6980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620D-55DB-4C01-8CB6-0F6B501986B5}" type="datetimeFigureOut">
              <a:rPr lang="de-DE" smtClean="0"/>
              <a:t>17.10.2014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2637-D080-4152-8159-28CF359F6C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7368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620D-55DB-4C01-8CB6-0F6B501986B5}" type="datetimeFigureOut">
              <a:rPr lang="de-DE" smtClean="0"/>
              <a:t>17.10.2014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2637-D080-4152-8159-28CF359F6C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3134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620D-55DB-4C01-8CB6-0F6B501986B5}" type="datetimeFigureOut">
              <a:rPr lang="de-DE" smtClean="0"/>
              <a:t>17.10.2014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2637-D080-4152-8159-28CF359F6C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5231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620D-55DB-4C01-8CB6-0F6B501986B5}" type="datetimeFigureOut">
              <a:rPr lang="de-DE" smtClean="0"/>
              <a:t>17.10.2014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2637-D080-4152-8159-28CF359F6C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8834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8620D-55DB-4C01-8CB6-0F6B501986B5}" type="datetimeFigureOut">
              <a:rPr lang="de-DE" smtClean="0"/>
              <a:t>17.10.2014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92637-D080-4152-8159-28CF359F6C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08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>
            <a:spLocks noChangeAspect="1"/>
          </p:cNvSpPr>
          <p:nvPr/>
        </p:nvSpPr>
        <p:spPr>
          <a:xfrm>
            <a:off x="218100" y="844300"/>
            <a:ext cx="2520000" cy="252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Ellipse 4"/>
          <p:cNvSpPr>
            <a:spLocks noChangeAspect="1"/>
          </p:cNvSpPr>
          <p:nvPr/>
        </p:nvSpPr>
        <p:spPr>
          <a:xfrm>
            <a:off x="2738100" y="844300"/>
            <a:ext cx="2520000" cy="252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/>
          <p:cNvSpPr>
            <a:spLocks noChangeAspect="1"/>
          </p:cNvSpPr>
          <p:nvPr/>
        </p:nvSpPr>
        <p:spPr>
          <a:xfrm>
            <a:off x="2738100" y="3364300"/>
            <a:ext cx="2520000" cy="252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/>
          <p:cNvSpPr>
            <a:spLocks noChangeAspect="1"/>
          </p:cNvSpPr>
          <p:nvPr/>
        </p:nvSpPr>
        <p:spPr>
          <a:xfrm>
            <a:off x="218100" y="3364300"/>
            <a:ext cx="2520000" cy="252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Ellipse 15"/>
          <p:cNvSpPr>
            <a:spLocks noChangeAspect="1"/>
          </p:cNvSpPr>
          <p:nvPr/>
        </p:nvSpPr>
        <p:spPr>
          <a:xfrm>
            <a:off x="6860200" y="844300"/>
            <a:ext cx="2520000" cy="252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/>
          <p:cNvSpPr>
            <a:spLocks noChangeAspect="1"/>
          </p:cNvSpPr>
          <p:nvPr/>
        </p:nvSpPr>
        <p:spPr>
          <a:xfrm>
            <a:off x="8783300" y="844300"/>
            <a:ext cx="2520000" cy="252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Ellipse 17"/>
          <p:cNvSpPr>
            <a:spLocks noChangeAspect="1"/>
          </p:cNvSpPr>
          <p:nvPr/>
        </p:nvSpPr>
        <p:spPr>
          <a:xfrm>
            <a:off x="8783300" y="2869000"/>
            <a:ext cx="2520000" cy="252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Ellipse 18"/>
          <p:cNvSpPr>
            <a:spLocks noChangeAspect="1"/>
          </p:cNvSpPr>
          <p:nvPr/>
        </p:nvSpPr>
        <p:spPr>
          <a:xfrm>
            <a:off x="6860200" y="2869000"/>
            <a:ext cx="2520000" cy="252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/>
          <p:cNvSpPr/>
          <p:nvPr/>
        </p:nvSpPr>
        <p:spPr>
          <a:xfrm>
            <a:off x="8632650" y="1296885"/>
            <a:ext cx="574850" cy="16225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hteck 24"/>
          <p:cNvSpPr/>
          <p:nvPr/>
        </p:nvSpPr>
        <p:spPr>
          <a:xfrm>
            <a:off x="8884100" y="3321586"/>
            <a:ext cx="574850" cy="16266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/>
          <p:cNvSpPr/>
          <p:nvPr/>
        </p:nvSpPr>
        <p:spPr>
          <a:xfrm>
            <a:off x="9303537" y="2243675"/>
            <a:ext cx="1486700" cy="1587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/>
          <p:cNvSpPr/>
          <p:nvPr/>
        </p:nvSpPr>
        <p:spPr>
          <a:xfrm>
            <a:off x="7361704" y="2402125"/>
            <a:ext cx="1522396" cy="1587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33" name="Gruppieren 32"/>
          <p:cNvGrpSpPr/>
          <p:nvPr/>
        </p:nvGrpSpPr>
        <p:grpSpPr>
          <a:xfrm>
            <a:off x="1328063" y="844300"/>
            <a:ext cx="224971" cy="5040000"/>
            <a:chOff x="5664200" y="912043"/>
            <a:chExt cx="224971" cy="5040000"/>
          </a:xfrm>
        </p:grpSpPr>
        <p:cxnSp>
          <p:nvCxnSpPr>
            <p:cNvPr id="29" name="Gerader Verbinder 28"/>
            <p:cNvCxnSpPr/>
            <p:nvPr/>
          </p:nvCxnSpPr>
          <p:spPr>
            <a:xfrm>
              <a:off x="5776686" y="912043"/>
              <a:ext cx="0" cy="50400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r Verbinder 29"/>
            <p:cNvCxnSpPr/>
            <p:nvPr/>
          </p:nvCxnSpPr>
          <p:spPr>
            <a:xfrm flipH="1" flipV="1">
              <a:off x="5664200" y="5952043"/>
              <a:ext cx="224971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Gerader Verbinder 31"/>
            <p:cNvCxnSpPr/>
            <p:nvPr/>
          </p:nvCxnSpPr>
          <p:spPr>
            <a:xfrm flipH="1" flipV="1">
              <a:off x="5664200" y="912043"/>
              <a:ext cx="224971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uppieren 33"/>
          <p:cNvGrpSpPr/>
          <p:nvPr/>
        </p:nvGrpSpPr>
        <p:grpSpPr>
          <a:xfrm>
            <a:off x="7988242" y="844300"/>
            <a:ext cx="224971" cy="5040000"/>
            <a:chOff x="5664200" y="912043"/>
            <a:chExt cx="224971" cy="5040000"/>
          </a:xfrm>
        </p:grpSpPr>
        <p:cxnSp>
          <p:nvCxnSpPr>
            <p:cNvPr id="35" name="Gerader Verbinder 34"/>
            <p:cNvCxnSpPr/>
            <p:nvPr/>
          </p:nvCxnSpPr>
          <p:spPr>
            <a:xfrm>
              <a:off x="5776686" y="912043"/>
              <a:ext cx="0" cy="50400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Gerader Verbinder 35"/>
            <p:cNvCxnSpPr/>
            <p:nvPr/>
          </p:nvCxnSpPr>
          <p:spPr>
            <a:xfrm flipH="1" flipV="1">
              <a:off x="5664200" y="5952043"/>
              <a:ext cx="224971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Gerader Verbinder 36"/>
            <p:cNvCxnSpPr/>
            <p:nvPr/>
          </p:nvCxnSpPr>
          <p:spPr>
            <a:xfrm flipH="1" flipV="1">
              <a:off x="5664200" y="912043"/>
              <a:ext cx="224971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uppieren 37"/>
          <p:cNvGrpSpPr/>
          <p:nvPr/>
        </p:nvGrpSpPr>
        <p:grpSpPr>
          <a:xfrm>
            <a:off x="8251379" y="5408003"/>
            <a:ext cx="358489" cy="490811"/>
            <a:chOff x="5664200" y="912043"/>
            <a:chExt cx="224971" cy="5040000"/>
          </a:xfrm>
        </p:grpSpPr>
        <p:cxnSp>
          <p:nvCxnSpPr>
            <p:cNvPr id="39" name="Gerader Verbinder 38"/>
            <p:cNvCxnSpPr/>
            <p:nvPr/>
          </p:nvCxnSpPr>
          <p:spPr>
            <a:xfrm>
              <a:off x="5776686" y="912043"/>
              <a:ext cx="0" cy="5040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r Verbinder 39"/>
            <p:cNvCxnSpPr/>
            <p:nvPr/>
          </p:nvCxnSpPr>
          <p:spPr>
            <a:xfrm flipH="1" flipV="1">
              <a:off x="5664200" y="5952043"/>
              <a:ext cx="224971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Gerader Verbinder 40"/>
            <p:cNvCxnSpPr/>
            <p:nvPr/>
          </p:nvCxnSpPr>
          <p:spPr>
            <a:xfrm flipH="1" flipV="1">
              <a:off x="5664200" y="912043"/>
              <a:ext cx="224971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3" name="Gerade Verbindung mit Pfeil 42"/>
          <p:cNvCxnSpPr/>
          <p:nvPr/>
        </p:nvCxnSpPr>
        <p:spPr>
          <a:xfrm>
            <a:off x="5080000" y="3321586"/>
            <a:ext cx="162560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feld 43"/>
          <p:cNvSpPr txBox="1"/>
          <p:nvPr/>
        </p:nvSpPr>
        <p:spPr>
          <a:xfrm>
            <a:off x="5046424" y="2964190"/>
            <a:ext cx="16927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Sinterprozess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408658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Breitbild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Matthias Großmann</dc:creator>
  <cp:lastModifiedBy>Matthias Großmann</cp:lastModifiedBy>
  <cp:revision>2</cp:revision>
  <dcterms:created xsi:type="dcterms:W3CDTF">2014-10-17T09:13:22Z</dcterms:created>
  <dcterms:modified xsi:type="dcterms:W3CDTF">2014-10-17T09:25:21Z</dcterms:modified>
</cp:coreProperties>
</file>