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18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89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05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34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767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98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45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232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79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7457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43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6C16-52D5-4BF5-9BBE-6D9951B211AB}" type="datetimeFigureOut">
              <a:rPr lang="de-DE" smtClean="0"/>
              <a:t>09.10.2014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95119-E9BE-4691-8FF3-B7482D9A386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866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16543" y="862970"/>
            <a:ext cx="301354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Keramische Werkstoffe</a:t>
            </a:r>
          </a:p>
          <a:p>
            <a:r>
              <a:rPr lang="de-DE" dirty="0" smtClean="0"/>
              <a:t>(nichtmetallisch, anorganisch)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4316542" y="2634278"/>
            <a:ext cx="3013545" cy="12772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 smtClean="0"/>
              <a:t>Oxidkeramiken</a:t>
            </a:r>
          </a:p>
          <a:p>
            <a:pPr algn="ctr"/>
            <a:r>
              <a:rPr lang="de-DE" dirty="0" smtClean="0"/>
              <a:t>Al</a:t>
            </a:r>
            <a:r>
              <a:rPr lang="de-DE" baseline="-25000" dirty="0" smtClean="0"/>
              <a:t>2</a:t>
            </a:r>
            <a:r>
              <a:rPr lang="de-DE" dirty="0" smtClean="0"/>
              <a:t>O</a:t>
            </a:r>
            <a:r>
              <a:rPr lang="de-DE" baseline="-25000" dirty="0" smtClean="0"/>
              <a:t>3</a:t>
            </a:r>
          </a:p>
          <a:p>
            <a:pPr algn="ctr"/>
            <a:r>
              <a:rPr lang="de-DE" dirty="0" smtClean="0"/>
              <a:t>ZrO</a:t>
            </a:r>
            <a:r>
              <a:rPr lang="de-DE" baseline="-25000" dirty="0" smtClean="0"/>
              <a:t>2</a:t>
            </a:r>
            <a:endParaRPr lang="de-DE" dirty="0" smtClean="0"/>
          </a:p>
          <a:p>
            <a:pPr algn="ctr"/>
            <a:r>
              <a:rPr lang="de-DE" dirty="0" smtClean="0"/>
              <a:t>CaO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42427" y="2634278"/>
            <a:ext cx="3013545" cy="723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 smtClean="0"/>
              <a:t>Silicatkeramiken</a:t>
            </a:r>
          </a:p>
          <a:p>
            <a:pPr algn="ctr"/>
            <a:r>
              <a:rPr lang="de-DE" dirty="0" smtClean="0"/>
              <a:t>Porzellan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790657" y="2634277"/>
            <a:ext cx="3013545" cy="7232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 smtClean="0"/>
              <a:t>Nichtoxidkeramiken</a:t>
            </a:r>
          </a:p>
          <a:p>
            <a:pPr algn="ctr">
              <a:spcAft>
                <a:spcPts val="600"/>
              </a:spcAft>
            </a:pPr>
            <a:r>
              <a:rPr lang="de-DE" dirty="0" smtClean="0"/>
              <a:t>SiC</a:t>
            </a:r>
            <a:endParaRPr lang="de-DE" dirty="0"/>
          </a:p>
        </p:txBody>
      </p:sp>
      <p:cxnSp>
        <p:nvCxnSpPr>
          <p:cNvPr id="13" name="Gerader Verbinder 12"/>
          <p:cNvCxnSpPr>
            <a:stCxn id="4" idx="2"/>
            <a:endCxn id="5" idx="0"/>
          </p:cNvCxnSpPr>
          <p:nvPr/>
        </p:nvCxnSpPr>
        <p:spPr>
          <a:xfrm flipH="1">
            <a:off x="5823315" y="1509301"/>
            <a:ext cx="1" cy="11249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>
            <a:stCxn id="6" idx="0"/>
          </p:cNvCxnSpPr>
          <p:nvPr/>
        </p:nvCxnSpPr>
        <p:spPr>
          <a:xfrm flipH="1" flipV="1">
            <a:off x="2349199" y="2169268"/>
            <a:ext cx="1" cy="465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 flipH="1" flipV="1">
            <a:off x="9297428" y="2169268"/>
            <a:ext cx="1" cy="465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2349199" y="2169268"/>
            <a:ext cx="694822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69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Herlitz</dc:creator>
  <cp:lastModifiedBy>Sebastian Herlitz</cp:lastModifiedBy>
  <cp:revision>3</cp:revision>
  <dcterms:created xsi:type="dcterms:W3CDTF">2014-10-09T15:23:47Z</dcterms:created>
  <dcterms:modified xsi:type="dcterms:W3CDTF">2014-10-09T15:32:10Z</dcterms:modified>
</cp:coreProperties>
</file>