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74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17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4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81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15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40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80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3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08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16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86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92A7-9887-4F3E-8E47-ADDDD508921C}" type="datetimeFigureOut">
              <a:rPr lang="de-DE" smtClean="0"/>
              <a:t>09.10.2014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40CB-2BE3-47EA-8F03-12514024E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5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3994687" y="3637769"/>
            <a:ext cx="6013342" cy="5579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10011258" y="1511084"/>
            <a:ext cx="926670" cy="55018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ichtungspfeil 3"/>
          <p:cNvSpPr/>
          <p:nvPr/>
        </p:nvSpPr>
        <p:spPr>
          <a:xfrm>
            <a:off x="953146" y="1503336"/>
            <a:ext cx="875654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ichtungspfeil 4"/>
          <p:cNvSpPr/>
          <p:nvPr/>
        </p:nvSpPr>
        <p:spPr>
          <a:xfrm>
            <a:off x="1828799" y="1507210"/>
            <a:ext cx="2169763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ichtungspfeil 5"/>
          <p:cNvSpPr/>
          <p:nvPr/>
        </p:nvSpPr>
        <p:spPr>
          <a:xfrm>
            <a:off x="3998562" y="1511084"/>
            <a:ext cx="1487838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ichtungspfeil 6"/>
          <p:cNvSpPr/>
          <p:nvPr/>
        </p:nvSpPr>
        <p:spPr>
          <a:xfrm>
            <a:off x="8252846" y="1503335"/>
            <a:ext cx="1759058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ichtungspfeil 7"/>
          <p:cNvSpPr/>
          <p:nvPr/>
        </p:nvSpPr>
        <p:spPr>
          <a:xfrm>
            <a:off x="5486400" y="1511084"/>
            <a:ext cx="1890792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chtungspfeil 9"/>
          <p:cNvSpPr/>
          <p:nvPr/>
        </p:nvSpPr>
        <p:spPr>
          <a:xfrm>
            <a:off x="7377192" y="1503335"/>
            <a:ext cx="875654" cy="550189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953146" y="1597638"/>
            <a:ext cx="78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Pulver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88476" y="2245959"/>
            <a:ext cx="1112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Rohstoffe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855922" y="1589888"/>
            <a:ext cx="224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Masse-Aufbereitung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6261960" y="3732072"/>
            <a:ext cx="1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Formgebung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994687" y="1586014"/>
            <a:ext cx="139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Formgebung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514167" y="1601512"/>
            <a:ext cx="18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Grünbearbeitung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8252846" y="1593763"/>
            <a:ext cx="170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Endbearbeitung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349425" y="1586014"/>
            <a:ext cx="84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Sintern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0008029" y="1604071"/>
            <a:ext cx="102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Keramik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242896" y="2245482"/>
            <a:ext cx="1463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Mahlen</a:t>
            </a:r>
          </a:p>
          <a:p>
            <a:r>
              <a:rPr lang="de-DE" dirty="0" smtClean="0"/>
              <a:t>Mischen Granulieren</a:t>
            </a:r>
          </a:p>
          <a:p>
            <a:r>
              <a:rPr lang="de-DE" dirty="0" smtClean="0"/>
              <a:t>Plastifizieren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034079" y="2245483"/>
            <a:ext cx="131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Pressen</a:t>
            </a:r>
          </a:p>
          <a:p>
            <a:r>
              <a:rPr lang="de-DE" dirty="0" smtClean="0"/>
              <a:t>Extrudieren</a:t>
            </a:r>
          </a:p>
          <a:p>
            <a:r>
              <a:rPr lang="de-DE" dirty="0" smtClean="0"/>
              <a:t>Spritzen</a:t>
            </a:r>
          </a:p>
          <a:p>
            <a:r>
              <a:rPr lang="de-DE" dirty="0" smtClean="0"/>
              <a:t>Gießen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005914" y="2245482"/>
            <a:ext cx="879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Fräsen</a:t>
            </a:r>
          </a:p>
          <a:p>
            <a:r>
              <a:rPr lang="de-DE" dirty="0" smtClean="0"/>
              <a:t>Drehen</a:t>
            </a:r>
          </a:p>
          <a:p>
            <a:r>
              <a:rPr lang="de-DE" dirty="0" smtClean="0"/>
              <a:t>Bohren</a:t>
            </a:r>
          </a:p>
          <a:p>
            <a:r>
              <a:rPr lang="de-DE" dirty="0" smtClean="0"/>
              <a:t>Sägen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153112" y="2245959"/>
            <a:ext cx="132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Sinterbrand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8577665" y="2245482"/>
            <a:ext cx="1055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Schleifen</a:t>
            </a:r>
          </a:p>
          <a:p>
            <a:r>
              <a:rPr lang="de-DE" dirty="0" smtClean="0"/>
              <a:t>Läppen</a:t>
            </a:r>
          </a:p>
          <a:p>
            <a:r>
              <a:rPr lang="de-DE" dirty="0" smtClean="0"/>
              <a:t>Polieren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0070022" y="2241559"/>
            <a:ext cx="90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Bauteil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016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Herlitz</dc:creator>
  <cp:lastModifiedBy>Sebastian Herlitz</cp:lastModifiedBy>
  <cp:revision>2</cp:revision>
  <dcterms:created xsi:type="dcterms:W3CDTF">2014-10-09T15:52:42Z</dcterms:created>
  <dcterms:modified xsi:type="dcterms:W3CDTF">2014-10-09T15:57:23Z</dcterms:modified>
</cp:coreProperties>
</file>