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96" y="9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092A7-9887-4F3E-8E47-ADDDD508921C}" type="datetimeFigureOut">
              <a:rPr lang="de-DE" smtClean="0"/>
              <a:t>09.10.2014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E40CB-2BE3-47EA-8F03-12514024E4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6741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092A7-9887-4F3E-8E47-ADDDD508921C}" type="datetimeFigureOut">
              <a:rPr lang="de-DE" smtClean="0"/>
              <a:t>09.10.2014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E40CB-2BE3-47EA-8F03-12514024E4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4173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092A7-9887-4F3E-8E47-ADDDD508921C}" type="datetimeFigureOut">
              <a:rPr lang="de-DE" smtClean="0"/>
              <a:t>09.10.2014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E40CB-2BE3-47EA-8F03-12514024E4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7409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092A7-9887-4F3E-8E47-ADDDD508921C}" type="datetimeFigureOut">
              <a:rPr lang="de-DE" smtClean="0"/>
              <a:t>09.10.2014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E40CB-2BE3-47EA-8F03-12514024E4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6810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092A7-9887-4F3E-8E47-ADDDD508921C}" type="datetimeFigureOut">
              <a:rPr lang="de-DE" smtClean="0"/>
              <a:t>09.10.2014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E40CB-2BE3-47EA-8F03-12514024E4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2150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092A7-9887-4F3E-8E47-ADDDD508921C}" type="datetimeFigureOut">
              <a:rPr lang="de-DE" smtClean="0"/>
              <a:t>09.10.2014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E40CB-2BE3-47EA-8F03-12514024E4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8404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092A7-9887-4F3E-8E47-ADDDD508921C}" type="datetimeFigureOut">
              <a:rPr lang="de-DE" smtClean="0"/>
              <a:t>09.10.2014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E40CB-2BE3-47EA-8F03-12514024E4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5807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092A7-9887-4F3E-8E47-ADDDD508921C}" type="datetimeFigureOut">
              <a:rPr lang="de-DE" smtClean="0"/>
              <a:t>09.10.2014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E40CB-2BE3-47EA-8F03-12514024E4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7357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092A7-9887-4F3E-8E47-ADDDD508921C}" type="datetimeFigureOut">
              <a:rPr lang="de-DE" smtClean="0"/>
              <a:t>09.10.2014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E40CB-2BE3-47EA-8F03-12514024E4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1084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092A7-9887-4F3E-8E47-ADDDD508921C}" type="datetimeFigureOut">
              <a:rPr lang="de-DE" smtClean="0"/>
              <a:t>09.10.2014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E40CB-2BE3-47EA-8F03-12514024E4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7168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092A7-9887-4F3E-8E47-ADDDD508921C}" type="datetimeFigureOut">
              <a:rPr lang="de-DE" smtClean="0"/>
              <a:t>09.10.2014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E40CB-2BE3-47EA-8F03-12514024E4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9861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C092A7-9887-4F3E-8E47-ADDDD508921C}" type="datetimeFigureOut">
              <a:rPr lang="de-DE" smtClean="0"/>
              <a:t>09.10.2014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E40CB-2BE3-47EA-8F03-12514024E4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4584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hteck 21"/>
          <p:cNvSpPr/>
          <p:nvPr/>
        </p:nvSpPr>
        <p:spPr>
          <a:xfrm>
            <a:off x="3994687" y="3637769"/>
            <a:ext cx="6013342" cy="557938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Rechteck 20"/>
          <p:cNvSpPr/>
          <p:nvPr/>
        </p:nvSpPr>
        <p:spPr>
          <a:xfrm>
            <a:off x="10011258" y="1511084"/>
            <a:ext cx="926670" cy="550189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ichtungspfeil 3"/>
          <p:cNvSpPr/>
          <p:nvPr/>
        </p:nvSpPr>
        <p:spPr>
          <a:xfrm>
            <a:off x="953146" y="1503336"/>
            <a:ext cx="875654" cy="550189"/>
          </a:xfrm>
          <a:prstGeom prst="homePlat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Richtungspfeil 4"/>
          <p:cNvSpPr/>
          <p:nvPr/>
        </p:nvSpPr>
        <p:spPr>
          <a:xfrm>
            <a:off x="1828799" y="1507210"/>
            <a:ext cx="2169763" cy="550189"/>
          </a:xfrm>
          <a:prstGeom prst="homePlat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ichtungspfeil 5"/>
          <p:cNvSpPr/>
          <p:nvPr/>
        </p:nvSpPr>
        <p:spPr>
          <a:xfrm>
            <a:off x="3998562" y="1511084"/>
            <a:ext cx="1487838" cy="550189"/>
          </a:xfrm>
          <a:prstGeom prst="homePlat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ichtungspfeil 6"/>
          <p:cNvSpPr/>
          <p:nvPr/>
        </p:nvSpPr>
        <p:spPr>
          <a:xfrm>
            <a:off x="8252846" y="1503335"/>
            <a:ext cx="1759058" cy="550189"/>
          </a:xfrm>
          <a:prstGeom prst="homePlat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ichtungspfeil 7"/>
          <p:cNvSpPr/>
          <p:nvPr/>
        </p:nvSpPr>
        <p:spPr>
          <a:xfrm>
            <a:off x="5486400" y="1511084"/>
            <a:ext cx="1890792" cy="550189"/>
          </a:xfrm>
          <a:prstGeom prst="homePlat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Richtungspfeil 9"/>
          <p:cNvSpPr/>
          <p:nvPr/>
        </p:nvSpPr>
        <p:spPr>
          <a:xfrm>
            <a:off x="7377192" y="1503335"/>
            <a:ext cx="875654" cy="550189"/>
          </a:xfrm>
          <a:prstGeom prst="homePlat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Textfeld 10"/>
          <p:cNvSpPr txBox="1"/>
          <p:nvPr/>
        </p:nvSpPr>
        <p:spPr>
          <a:xfrm>
            <a:off x="953146" y="1597638"/>
            <a:ext cx="782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Pulver</a:t>
            </a:r>
            <a:endParaRPr lang="de-DE" dirty="0"/>
          </a:p>
        </p:txBody>
      </p:sp>
      <p:sp>
        <p:nvSpPr>
          <p:cNvPr id="12" name="Textfeld 11"/>
          <p:cNvSpPr txBox="1"/>
          <p:nvPr/>
        </p:nvSpPr>
        <p:spPr>
          <a:xfrm>
            <a:off x="788476" y="2245959"/>
            <a:ext cx="11120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Rohstoffe</a:t>
            </a:r>
            <a:endParaRPr lang="de-DE" dirty="0"/>
          </a:p>
        </p:txBody>
      </p:sp>
      <p:sp>
        <p:nvSpPr>
          <p:cNvPr id="13" name="Textfeld 12"/>
          <p:cNvSpPr txBox="1"/>
          <p:nvPr/>
        </p:nvSpPr>
        <p:spPr>
          <a:xfrm>
            <a:off x="1855922" y="1589888"/>
            <a:ext cx="2243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Masse-Aufbereitung</a:t>
            </a:r>
            <a:endParaRPr lang="de-DE" dirty="0"/>
          </a:p>
        </p:txBody>
      </p:sp>
      <p:sp>
        <p:nvSpPr>
          <p:cNvPr id="14" name="Textfeld 13"/>
          <p:cNvSpPr txBox="1"/>
          <p:nvPr/>
        </p:nvSpPr>
        <p:spPr>
          <a:xfrm>
            <a:off x="6261960" y="3732072"/>
            <a:ext cx="14787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Formgebung</a:t>
            </a:r>
            <a:endParaRPr lang="de-DE" dirty="0"/>
          </a:p>
        </p:txBody>
      </p:sp>
      <p:sp>
        <p:nvSpPr>
          <p:cNvPr id="15" name="Textfeld 14"/>
          <p:cNvSpPr txBox="1"/>
          <p:nvPr/>
        </p:nvSpPr>
        <p:spPr>
          <a:xfrm>
            <a:off x="3994687" y="1586014"/>
            <a:ext cx="1394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Formgebung</a:t>
            </a:r>
            <a:endParaRPr lang="de-DE" dirty="0"/>
          </a:p>
        </p:txBody>
      </p:sp>
      <p:sp>
        <p:nvSpPr>
          <p:cNvPr id="16" name="Textfeld 15"/>
          <p:cNvSpPr txBox="1"/>
          <p:nvPr/>
        </p:nvSpPr>
        <p:spPr>
          <a:xfrm>
            <a:off x="5514167" y="1601512"/>
            <a:ext cx="1863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Grünbearbeitung</a:t>
            </a:r>
            <a:endParaRPr lang="de-DE" dirty="0"/>
          </a:p>
        </p:txBody>
      </p:sp>
      <p:sp>
        <p:nvSpPr>
          <p:cNvPr id="17" name="Textfeld 16"/>
          <p:cNvSpPr txBox="1"/>
          <p:nvPr/>
        </p:nvSpPr>
        <p:spPr>
          <a:xfrm>
            <a:off x="8252846" y="1593763"/>
            <a:ext cx="17048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Endbearbeitung</a:t>
            </a:r>
            <a:endParaRPr lang="de-DE" dirty="0"/>
          </a:p>
        </p:txBody>
      </p:sp>
      <p:sp>
        <p:nvSpPr>
          <p:cNvPr id="19" name="Textfeld 18"/>
          <p:cNvSpPr txBox="1"/>
          <p:nvPr/>
        </p:nvSpPr>
        <p:spPr>
          <a:xfrm>
            <a:off x="7349425" y="1586014"/>
            <a:ext cx="849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Sintern</a:t>
            </a:r>
            <a:endParaRPr lang="de-DE" dirty="0"/>
          </a:p>
        </p:txBody>
      </p:sp>
      <p:sp>
        <p:nvSpPr>
          <p:cNvPr id="20" name="Textfeld 19"/>
          <p:cNvSpPr txBox="1"/>
          <p:nvPr/>
        </p:nvSpPr>
        <p:spPr>
          <a:xfrm>
            <a:off x="10008029" y="1604071"/>
            <a:ext cx="10267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Keramik</a:t>
            </a:r>
            <a:endParaRPr lang="de-DE" dirty="0"/>
          </a:p>
        </p:txBody>
      </p:sp>
      <p:sp>
        <p:nvSpPr>
          <p:cNvPr id="23" name="Textfeld 22"/>
          <p:cNvSpPr txBox="1"/>
          <p:nvPr/>
        </p:nvSpPr>
        <p:spPr>
          <a:xfrm>
            <a:off x="2242896" y="2245482"/>
            <a:ext cx="14632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Mahlen</a:t>
            </a:r>
          </a:p>
          <a:p>
            <a:r>
              <a:rPr lang="de-DE" dirty="0" smtClean="0"/>
              <a:t>Mischen Granulieren</a:t>
            </a:r>
          </a:p>
          <a:p>
            <a:r>
              <a:rPr lang="de-DE" dirty="0" smtClean="0"/>
              <a:t>Plastifizieren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4034079" y="2245483"/>
            <a:ext cx="13160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Pressen</a:t>
            </a:r>
          </a:p>
          <a:p>
            <a:r>
              <a:rPr lang="de-DE" dirty="0" smtClean="0"/>
              <a:t>Extrudieren</a:t>
            </a:r>
          </a:p>
          <a:p>
            <a:r>
              <a:rPr lang="de-DE" dirty="0" smtClean="0"/>
              <a:t>Spritzen</a:t>
            </a:r>
          </a:p>
          <a:p>
            <a:r>
              <a:rPr lang="de-DE" dirty="0" smtClean="0"/>
              <a:t>Gießen</a:t>
            </a:r>
            <a:endParaRPr lang="de-DE" dirty="0"/>
          </a:p>
        </p:txBody>
      </p:sp>
      <p:sp>
        <p:nvSpPr>
          <p:cNvPr id="25" name="Textfeld 24"/>
          <p:cNvSpPr txBox="1"/>
          <p:nvPr/>
        </p:nvSpPr>
        <p:spPr>
          <a:xfrm>
            <a:off x="6005914" y="2245482"/>
            <a:ext cx="8795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Fräsen</a:t>
            </a:r>
          </a:p>
          <a:p>
            <a:r>
              <a:rPr lang="de-DE" dirty="0" smtClean="0"/>
              <a:t>Drehen</a:t>
            </a:r>
          </a:p>
          <a:p>
            <a:r>
              <a:rPr lang="de-DE" dirty="0" smtClean="0"/>
              <a:t>Bohren</a:t>
            </a:r>
          </a:p>
          <a:p>
            <a:r>
              <a:rPr lang="de-DE" dirty="0" smtClean="0"/>
              <a:t>Sägen</a:t>
            </a:r>
            <a:endParaRPr lang="de-DE" dirty="0"/>
          </a:p>
        </p:txBody>
      </p:sp>
      <p:sp>
        <p:nvSpPr>
          <p:cNvPr id="26" name="Textfeld 25"/>
          <p:cNvSpPr txBox="1"/>
          <p:nvPr/>
        </p:nvSpPr>
        <p:spPr>
          <a:xfrm>
            <a:off x="7153112" y="2245959"/>
            <a:ext cx="13238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Sinterbrand</a:t>
            </a:r>
            <a:endParaRPr lang="de-DE" dirty="0"/>
          </a:p>
        </p:txBody>
      </p:sp>
      <p:sp>
        <p:nvSpPr>
          <p:cNvPr id="27" name="Textfeld 26"/>
          <p:cNvSpPr txBox="1"/>
          <p:nvPr/>
        </p:nvSpPr>
        <p:spPr>
          <a:xfrm>
            <a:off x="8577665" y="2245482"/>
            <a:ext cx="10551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Schleifen</a:t>
            </a:r>
          </a:p>
          <a:p>
            <a:r>
              <a:rPr lang="de-DE" dirty="0" smtClean="0"/>
              <a:t>Läppen</a:t>
            </a:r>
          </a:p>
          <a:p>
            <a:r>
              <a:rPr lang="de-DE" dirty="0" smtClean="0"/>
              <a:t>Polieren</a:t>
            </a:r>
            <a:endParaRPr lang="de-DE" dirty="0"/>
          </a:p>
        </p:txBody>
      </p:sp>
      <p:sp>
        <p:nvSpPr>
          <p:cNvPr id="28" name="Textfeld 27"/>
          <p:cNvSpPr txBox="1"/>
          <p:nvPr/>
        </p:nvSpPr>
        <p:spPr>
          <a:xfrm>
            <a:off x="10070022" y="2241559"/>
            <a:ext cx="902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Bauteil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001699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</Words>
  <Application>Microsoft Office PowerPoint</Application>
  <PresentationFormat>Breitbild</PresentationFormat>
  <Paragraphs>25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Sebastian Herlitz</dc:creator>
  <cp:lastModifiedBy>Sebastian Herlitz</cp:lastModifiedBy>
  <cp:revision>2</cp:revision>
  <dcterms:created xsi:type="dcterms:W3CDTF">2014-10-09T15:52:42Z</dcterms:created>
  <dcterms:modified xsi:type="dcterms:W3CDTF">2014-10-09T15:57:23Z</dcterms:modified>
</cp:coreProperties>
</file>