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8" r:id="rId2"/>
    <p:sldId id="26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D7D7D7"/>
    <a:srgbClr val="ACAC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A93F8C-EA3A-42C5-9DEB-B9FE10243B1F}" v="40" dt="2021-06-25T09:43:51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96" autoAdjust="0"/>
  </p:normalViewPr>
  <p:slideViewPr>
    <p:cSldViewPr snapToGrid="0">
      <p:cViewPr varScale="1">
        <p:scale>
          <a:sx n="66" d="100"/>
          <a:sy n="66" d="100"/>
        </p:scale>
        <p:origin x="88" y="4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Wiedemann" userId="ed95137795960f8f" providerId="LiveId" clId="{A23E1335-3058-44D1-AA57-1443B7E6F637}"/>
    <pc:docChg chg="undo custSel delSld modSld modMainMaster modNotesMaster">
      <pc:chgData name="Jan Wiedemann" userId="ed95137795960f8f" providerId="LiveId" clId="{A23E1335-3058-44D1-AA57-1443B7E6F637}" dt="2021-06-18T08:38:10.660" v="242" actId="207"/>
      <pc:docMkLst>
        <pc:docMk/>
      </pc:docMkLst>
      <pc:sldChg chg="modSp">
        <pc:chgData name="Jan Wiedemann" userId="ed95137795960f8f" providerId="LiveId" clId="{A23E1335-3058-44D1-AA57-1443B7E6F637}" dt="2021-06-18T06:33:57.109" v="42"/>
        <pc:sldMkLst>
          <pc:docMk/>
          <pc:sldMk cId="1392772114" sldId="263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1392772114" sldId="263"/>
            <ac:spMk id="9" creationId="{1C29129B-F67D-4F07-9E64-D436787A9F9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392772114" sldId="263"/>
            <ac:spMk id="10" creationId="{D07EA30D-216F-4371-897C-C5D6AFBF205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392772114" sldId="263"/>
            <ac:spMk id="11" creationId="{B69CC6E6-CA8D-4B53-8B70-A5F0F93526E5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392772114" sldId="263"/>
            <ac:spMk id="14" creationId="{568EEB09-29D2-435B-AC1E-617594AF86F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392772114" sldId="263"/>
            <ac:spMk id="16" creationId="{2A9B7458-B960-4E30-A0CC-CD949F9DF1C5}"/>
          </ac:spMkLst>
        </pc:s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1392772114" sldId="263"/>
            <ac:grpSpMk id="12" creationId="{1192C48D-30F6-41E1-AF59-97629AFEA3C7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1392772114" sldId="263"/>
            <ac:grpSpMk id="13" creationId="{4947785B-BB08-438F-8DE9-8B8F22621FCB}"/>
          </ac:grpSpMkLst>
        </pc:gr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392772114" sldId="263"/>
            <ac:picMk id="6" creationId="{090C83FA-4B43-4BF6-9398-F0CE5F735BDC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392772114" sldId="263"/>
            <ac:picMk id="15" creationId="{9CE856BA-FF15-455D-9A70-4C5406C3D73C}"/>
          </ac:picMkLst>
        </pc:pic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841095354" sldId="265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2" creationId="{E671BA5B-0143-4316-B56B-B7E22625508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6" creationId="{93129666-55B9-43D3-9031-4B2063E1D468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7" creationId="{34C2AE15-4538-4BF2-B38D-6AA82DB14F95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11" creationId="{8C510967-82D4-44B4-952C-7688A9884E8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13" creationId="{1ED9B757-005A-4A1A-92CD-29296981D41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14" creationId="{B06BF5C3-CC48-4F21-819A-197DDC92B5C5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15" creationId="{9DECA4C8-9723-469A-A5E9-CD8873CBFED3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841095354" sldId="265"/>
            <ac:spMk id="17" creationId="{0E54D843-C878-4118-A9E4-251063E4E1C3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841095354" sldId="265"/>
            <ac:picMk id="5" creationId="{EA878522-AAB1-4C7A-BC19-4C5EEFA613A1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841095354" sldId="265"/>
            <ac:cxnSpMk id="9" creationId="{955F072B-1609-4A66-AB66-1E5F0F7950FB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841095354" sldId="265"/>
            <ac:cxnSpMk id="12" creationId="{4CAC78F0-1A6C-43B9-AC36-651DEB5A9D2C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841095354" sldId="265"/>
            <ac:cxnSpMk id="16" creationId="{9558E629-1277-4C6B-AF15-E4308B442B2B}"/>
          </ac:cxnSpMkLst>
        </pc:cxnChg>
      </pc:sldChg>
      <pc:sldChg chg="modSp del mod modNotes">
        <pc:chgData name="Jan Wiedemann" userId="ed95137795960f8f" providerId="LiveId" clId="{A23E1335-3058-44D1-AA57-1443B7E6F637}" dt="2021-06-18T07:06:40.026" v="236" actId="2696"/>
        <pc:sldMkLst>
          <pc:docMk/>
          <pc:sldMk cId="1109182318" sldId="266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1109182318" sldId="266"/>
            <ac:spMk id="6" creationId="{2CCBC01E-1DFE-4209-95A2-BF5AA69E728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109182318" sldId="266"/>
            <ac:spMk id="11" creationId="{15AEC2B2-FFAC-485C-80F6-3C5EB00DD5B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109182318" sldId="266"/>
            <ac:spMk id="16" creationId="{3C6824ED-FCE1-4983-A2CB-F0B0FF1F69E7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1109182318" sldId="266"/>
            <ac:spMk id="20" creationId="{3BE76CD8-C0D1-4EF5-B620-5EE01A1EB69B}"/>
          </ac:spMkLst>
        </pc:spChg>
        <pc:picChg chg="mod">
          <ac:chgData name="Jan Wiedemann" userId="ed95137795960f8f" providerId="LiveId" clId="{A23E1335-3058-44D1-AA57-1443B7E6F637}" dt="2021-06-18T07:06:34.503" v="235" actId="1076"/>
          <ac:picMkLst>
            <pc:docMk/>
            <pc:sldMk cId="1109182318" sldId="266"/>
            <ac:picMk id="5" creationId="{FA4A1A25-47FC-4309-8253-D9AAA85892AF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109182318" sldId="266"/>
            <ac:picMk id="8" creationId="{9AEAE65C-E327-4303-8F5F-82AD7016D60D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109182318" sldId="266"/>
            <ac:picMk id="17" creationId="{4C63A86D-A2C2-46A2-A10D-DB1B2F8EDE16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109182318" sldId="266"/>
            <ac:picMk id="21" creationId="{56A924B4-0DF3-427B-BE2A-33EFCAE9674E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109182318" sldId="266"/>
            <ac:picMk id="22" creationId="{E520C2AC-8FD8-40AB-AAA3-5AC4F2C91731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1109182318" sldId="266"/>
            <ac:cxnSpMk id="10" creationId="{983359F9-BF7C-4470-BDCB-72C70D4C4CE5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1109182318" sldId="266"/>
            <ac:cxnSpMk id="14" creationId="{F50AFE18-649D-4C7C-A523-B43F403DD53B}"/>
          </ac:cxnSpMkLst>
        </pc:cxnChg>
      </pc:sldChg>
      <pc:sldChg chg="modSp del modNotes">
        <pc:chgData name="Jan Wiedemann" userId="ed95137795960f8f" providerId="LiveId" clId="{A23E1335-3058-44D1-AA57-1443B7E6F637}" dt="2021-06-18T07:06:43.248" v="237" actId="2696"/>
        <pc:sldMkLst>
          <pc:docMk/>
          <pc:sldMk cId="3729900986" sldId="267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3729900986" sldId="267"/>
            <ac:spMk id="10" creationId="{1E9E3815-CE9D-4AF3-84D3-0D7CE82958E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3729900986" sldId="267"/>
            <ac:spMk id="11" creationId="{A08C7CA5-93B3-48FE-93F0-C978BE99347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3729900986" sldId="267"/>
            <ac:spMk id="12" creationId="{BA04EDDF-64F0-4489-A768-2DD1CEE8D2B7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3729900986" sldId="267"/>
            <ac:picMk id="5" creationId="{36A9DD73-F188-4322-9B78-9FF9FEBC2147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3729900986" sldId="267"/>
            <ac:picMk id="7" creationId="{9D7B0D15-3E06-4184-A7D5-9A506FC9AA45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3729900986" sldId="267"/>
            <ac:picMk id="9" creationId="{1B2E9677-DE63-4CCB-83B7-9ACF4913E9D1}"/>
          </ac:picMkLst>
        </pc:pic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2824995492" sldId="268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2824995492" sldId="268"/>
            <ac:spMk id="2" creationId="{4E2A7297-38D3-44DC-8E4E-E59A5CD586E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824995492" sldId="268"/>
            <ac:spMk id="12" creationId="{C5FA637F-A006-4D9C-BD15-D7A43D15FC37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824995492" sldId="268"/>
            <ac:spMk id="15" creationId="{99D3EF1E-B48B-41B4-B37A-4A650AADFBDF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824995492" sldId="268"/>
            <ac:picMk id="11" creationId="{753CA86E-86BA-45BB-BE63-947A76C39D9E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824995492" sldId="268"/>
            <ac:cxnSpMk id="14" creationId="{1BA31935-69F6-4B5B-BD2E-17FAAA4AC3E3}"/>
          </ac:cxnSpMkLst>
        </pc:cxnChg>
      </pc:sldChg>
      <pc:sldChg chg="addSp modSp mod modNotes">
        <pc:chgData name="Jan Wiedemann" userId="ed95137795960f8f" providerId="LiveId" clId="{A23E1335-3058-44D1-AA57-1443B7E6F637}" dt="2021-06-18T08:38:10.660" v="242" actId="207"/>
        <pc:sldMkLst>
          <pc:docMk/>
          <pc:sldMk cId="4028397884" sldId="269"/>
        </pc:sldMkLst>
        <pc:spChg chg="add mod">
          <ac:chgData name="Jan Wiedemann" userId="ed95137795960f8f" providerId="LiveId" clId="{A23E1335-3058-44D1-AA57-1443B7E6F637}" dt="2021-06-18T08:38:10.660" v="242" actId="207"/>
          <ac:spMkLst>
            <pc:docMk/>
            <pc:sldMk cId="4028397884" sldId="269"/>
            <ac:spMk id="2" creationId="{3E9F5895-BFD2-4C6A-975F-33B2F8C8D0A4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5" creationId="{9B96A3F6-C17B-479C-9342-C55DB32DB11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9" creationId="{86939B70-CCAF-4D75-927A-EBA81B33262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3" creationId="{174F0990-3BD0-4850-9C94-6F0FBDF83E3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5" creationId="{99D3EF1E-B48B-41B4-B37A-4A650AADFBD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6" creationId="{22E884DB-34F5-424E-BBE0-EF18AE0D6B8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7" creationId="{7E2CE10A-3334-44D4-9802-8043C7CFF68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8" creationId="{20894B31-AC3B-4A50-9513-FC9CFB494BF3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19" creationId="{5274CC33-497A-4BE6-B0A3-B1AF96EA61E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1" creationId="{8B91ADB6-E91E-4FE5-B368-FA77535CCB6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3" creationId="{715573B3-7266-4F9B-800B-2D72F34EAFF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4" creationId="{6A434E58-0C03-4D02-AE44-0F20887B113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5" creationId="{04284FE6-DD70-40CE-BF82-7A9A81A22A75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8" creationId="{E56283C3-BFEF-4D5F-9735-4525EA9E8D3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29" creationId="{A608A410-6112-44EC-B158-DC73CC3DBEE6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34" creationId="{212A7340-E9FF-43FF-89B9-C47670D2054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38" creationId="{8511C91E-3F10-462E-BAFE-7492ADFF064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39" creationId="{30A85B06-BC05-4C51-A28E-81B1EA3EBA3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40" creationId="{CD79BEC7-5325-42BF-B751-14C79EB40B23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41" creationId="{FA787E5C-1678-4B1C-9B57-8FC72D7B0A5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42" creationId="{574F8581-4845-4CC2-8847-0C6D99CFE37D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43" creationId="{965F1273-68A1-4F3B-AEAD-4452002AAC87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48" creationId="{6F460011-6AA9-4F23-A5B9-E38D5335749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52" creationId="{A264B2BD-1DB4-4704-B079-B2A05E9256E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55" creationId="{0F74CDF6-10AC-44A7-9702-97F2449FDAE4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56" creationId="{3932F63C-7111-4484-8B2B-FFD2B8542816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28397884" sldId="269"/>
            <ac:spMk id="57" creationId="{AED059F9-7E4D-4F44-AC47-CB2C962A2DB5}"/>
          </ac:spMkLst>
        </pc:spChg>
        <pc:picChg chg="mod">
          <ac:chgData name="Jan Wiedemann" userId="ed95137795960f8f" providerId="LiveId" clId="{A23E1335-3058-44D1-AA57-1443B7E6F637}" dt="2021-06-18T08:37:30.290" v="238" actId="14826"/>
          <ac:picMkLst>
            <pc:docMk/>
            <pc:sldMk cId="4028397884" sldId="269"/>
            <ac:picMk id="6" creationId="{F8298573-1CED-4E6E-8F6B-D94E5E9D229F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7" creationId="{D584CCF6-AFEE-446D-A4E2-B56D706ED13E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10" creationId="{A6AD5CB9-FC82-4DAA-8598-EC2F00961674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22" creationId="{9CB54A9D-75CB-4444-B580-55C6F4FEEA48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27" creationId="{78C7F87F-AA9C-4D02-A8A6-9C3B15B0A21B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31" creationId="{25D07726-6F18-44E1-A7EF-2C477DF226EB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35" creationId="{547E572D-12FA-4EF6-A456-FE10809F1857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45" creationId="{02ADD9BC-E1A6-4951-9A7B-C8AFED819E16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47" creationId="{C064B78A-D32C-4A96-B7AF-425954AF4195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50" creationId="{4D5EAB36-221A-4A3E-89AA-233DD318F21F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28397884" sldId="269"/>
            <ac:cxnSpMk id="51" creationId="{EE0A96A1-FA27-4AE8-BB82-A8AE21279684}"/>
          </ac:cxnSpMkLst>
        </pc:cxn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2556980429" sldId="271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3" creationId="{93BB6295-299A-4122-80B9-4D5DF44944C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7" creationId="{5266F855-7317-4CFC-9867-747EFC645F3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8" creationId="{0647620C-49A6-4C48-B80A-3A04D489994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9" creationId="{61D2247A-640B-4DBD-BC3A-8F4136BEFB1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0" creationId="{63F90D5E-135D-46A8-BF24-89305C5A71C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1" creationId="{19AC352A-71E8-43A6-9D4C-2329D5D8A488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2" creationId="{F0C60E1D-EFCB-45BF-BF6C-964BE149023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3" creationId="{D09C42A6-951B-4FC9-93E3-173F85893C38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4" creationId="{91DFAD1D-6A0A-4E46-81AA-DC1FDEC3E12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5" creationId="{99D3EF1E-B48B-41B4-B37A-4A650AADFBD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16" creationId="{96351927-B37A-44CE-8535-21AEA4404877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23" creationId="{ECF3E9C0-E2C7-4754-ABCB-86FB4855A17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5390" creationId="{0E7675E4-2C95-423A-BDE3-96490BDFB3E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5393" creationId="{3CF86E58-3F4B-4D38-99A0-8DF584AA6DC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5394" creationId="{287C9722-D1A7-4FC6-AD2B-9163A60E296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556980429" sldId="271"/>
            <ac:spMk id="5395" creationId="{6003B216-FC19-43CA-A7D2-C6D8BE9713C4}"/>
          </ac:spMkLst>
        </pc:s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2556980429" sldId="271"/>
            <ac:grpSpMk id="4" creationId="{9210FDD6-850C-4BE2-8D2A-EA02C615E11F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2556980429" sldId="271"/>
            <ac:grpSpMk id="5388" creationId="{2EE91B48-A617-4651-A7F6-06AB61C0CC95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2556980429" sldId="271"/>
            <ac:grpSpMk id="5389" creationId="{2D5CC18B-4ECE-4A81-9D2D-BB4C6A18FF84}"/>
          </ac:grpSpMkLst>
        </pc:gr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556980429" sldId="271"/>
            <ac:picMk id="2" creationId="{8D41285A-1165-4FEF-8D29-1649DF11D40C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556980429" sldId="271"/>
            <ac:cxnSpMk id="6" creationId="{C2C71E69-1C1A-4517-8732-1407A4A99E2A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556980429" sldId="271"/>
            <ac:cxnSpMk id="5391" creationId="{4A52755F-9B47-48FD-A2C3-56E0FA0DF79F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556980429" sldId="271"/>
            <ac:cxnSpMk id="5392" creationId="{C432029E-142A-4ACB-B8FC-DD271113E767}"/>
          </ac:cxnSpMkLst>
        </pc:cxn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3242368657" sldId="275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3242368657" sldId="275"/>
            <ac:spMk id="2" creationId="{E671BA5B-0143-4316-B56B-B7E22625508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3242368657" sldId="275"/>
            <ac:spMk id="6" creationId="{93129666-55B9-43D3-9031-4B2063E1D468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3242368657" sldId="275"/>
            <ac:picMk id="5" creationId="{EA878522-AAB1-4C7A-BC19-4C5EEFA613A1}"/>
          </ac:picMkLst>
        </pc:picChg>
      </pc:sldChg>
      <pc:sldChg chg="addSp delSp modSp mod modNotes">
        <pc:chgData name="Jan Wiedemann" userId="ed95137795960f8f" providerId="LiveId" clId="{A23E1335-3058-44D1-AA57-1443B7E6F637}" dt="2021-06-18T06:40:44.659" v="219" actId="20577"/>
        <pc:sldMkLst>
          <pc:docMk/>
          <pc:sldMk cId="3302336542" sldId="278"/>
        </pc:sldMkLst>
        <pc:spChg chg="del">
          <ac:chgData name="Jan Wiedemann" userId="ed95137795960f8f" providerId="LiveId" clId="{A23E1335-3058-44D1-AA57-1443B7E6F637}" dt="2021-06-18T06:33:37.914" v="37" actId="478"/>
          <ac:spMkLst>
            <pc:docMk/>
            <pc:sldMk cId="3302336542" sldId="278"/>
            <ac:spMk id="2" creationId="{E671BA5B-0143-4316-B56B-B7E22625508C}"/>
          </ac:spMkLst>
        </pc:spChg>
        <pc:spChg chg="add del mod">
          <ac:chgData name="Jan Wiedemann" userId="ed95137795960f8f" providerId="LiveId" clId="{A23E1335-3058-44D1-AA57-1443B7E6F637}" dt="2021-06-18T06:33:39.752" v="38" actId="478"/>
          <ac:spMkLst>
            <pc:docMk/>
            <pc:sldMk cId="3302336542" sldId="278"/>
            <ac:spMk id="4" creationId="{07CA4015-3B3C-4DF6-8ED2-741209C03A86}"/>
          </ac:spMkLst>
        </pc:spChg>
        <pc:spChg chg="mod">
          <ac:chgData name="Jan Wiedemann" userId="ed95137795960f8f" providerId="LiveId" clId="{A23E1335-3058-44D1-AA57-1443B7E6F637}" dt="2021-06-18T06:38:37.052" v="203" actId="1038"/>
          <ac:spMkLst>
            <pc:docMk/>
            <pc:sldMk cId="3302336542" sldId="278"/>
            <ac:spMk id="7" creationId="{34C2AE15-4538-4BF2-B38D-6AA82DB14F95}"/>
          </ac:spMkLst>
        </pc:spChg>
        <pc:spChg chg="mod">
          <ac:chgData name="Jan Wiedemann" userId="ed95137795960f8f" providerId="LiveId" clId="{A23E1335-3058-44D1-AA57-1443B7E6F637}" dt="2021-06-18T06:40:44.659" v="219" actId="20577"/>
          <ac:spMkLst>
            <pc:docMk/>
            <pc:sldMk cId="3302336542" sldId="278"/>
            <ac:spMk id="11" creationId="{8C510967-82D4-44B4-952C-7688A9884E82}"/>
          </ac:spMkLst>
        </pc:spChg>
        <pc:spChg chg="mod">
          <ac:chgData name="Jan Wiedemann" userId="ed95137795960f8f" providerId="LiveId" clId="{A23E1335-3058-44D1-AA57-1443B7E6F637}" dt="2021-06-18T06:38:37.052" v="203" actId="1038"/>
          <ac:spMkLst>
            <pc:docMk/>
            <pc:sldMk cId="3302336542" sldId="278"/>
            <ac:spMk id="13" creationId="{1ED9B757-005A-4A1A-92CD-29296981D411}"/>
          </ac:spMkLst>
        </pc:spChg>
        <pc:spChg chg="mod">
          <ac:chgData name="Jan Wiedemann" userId="ed95137795960f8f" providerId="LiveId" clId="{A23E1335-3058-44D1-AA57-1443B7E6F637}" dt="2021-06-18T06:38:37.052" v="203" actId="1038"/>
          <ac:spMkLst>
            <pc:docMk/>
            <pc:sldMk cId="3302336542" sldId="278"/>
            <ac:spMk id="14" creationId="{B06BF5C3-CC48-4F21-819A-197DDC92B5C5}"/>
          </ac:spMkLst>
        </pc:spChg>
        <pc:spChg chg="mod">
          <ac:chgData name="Jan Wiedemann" userId="ed95137795960f8f" providerId="LiveId" clId="{A23E1335-3058-44D1-AA57-1443B7E6F637}" dt="2021-06-18T06:37:56.387" v="180" actId="403"/>
          <ac:spMkLst>
            <pc:docMk/>
            <pc:sldMk cId="3302336542" sldId="278"/>
            <ac:spMk id="15" creationId="{983B0811-5ECC-474C-A2F2-405AF27865DE}"/>
          </ac:spMkLst>
        </pc:spChg>
        <pc:spChg chg="mod">
          <ac:chgData name="Jan Wiedemann" userId="ed95137795960f8f" providerId="LiveId" clId="{A23E1335-3058-44D1-AA57-1443B7E6F637}" dt="2021-06-18T06:38:37.052" v="203" actId="1038"/>
          <ac:spMkLst>
            <pc:docMk/>
            <pc:sldMk cId="3302336542" sldId="278"/>
            <ac:spMk id="17" creationId="{0E54D843-C878-4118-A9E4-251063E4E1C3}"/>
          </ac:spMkLst>
        </pc:spChg>
        <pc:spChg chg="mod">
          <ac:chgData name="Jan Wiedemann" userId="ed95137795960f8f" providerId="LiveId" clId="{A23E1335-3058-44D1-AA57-1443B7E6F637}" dt="2021-06-18T06:38:03.173" v="183" actId="403"/>
          <ac:spMkLst>
            <pc:docMk/>
            <pc:sldMk cId="3302336542" sldId="278"/>
            <ac:spMk id="19" creationId="{A4926FD5-8201-4E03-BE96-8E8A1100D060}"/>
          </ac:spMkLst>
        </pc:spChg>
        <pc:spChg chg="mod">
          <ac:chgData name="Jan Wiedemann" userId="ed95137795960f8f" providerId="LiveId" clId="{A23E1335-3058-44D1-AA57-1443B7E6F637}" dt="2021-06-18T06:37:58.466" v="181" actId="403"/>
          <ac:spMkLst>
            <pc:docMk/>
            <pc:sldMk cId="3302336542" sldId="278"/>
            <ac:spMk id="20" creationId="{F445485B-5D7F-420A-A814-ED54B082C23F}"/>
          </ac:spMkLst>
        </pc:spChg>
        <pc:spChg chg="add mod">
          <ac:chgData name="Jan Wiedemann" userId="ed95137795960f8f" providerId="LiveId" clId="{A23E1335-3058-44D1-AA57-1443B7E6F637}" dt="2021-06-18T06:40:18.402" v="215" actId="20577"/>
          <ac:spMkLst>
            <pc:docMk/>
            <pc:sldMk cId="3302336542" sldId="278"/>
            <ac:spMk id="25" creationId="{BD67B50C-ABEB-46C2-BF92-383AEAA3043A}"/>
          </ac:spMkLst>
        </pc:spChg>
        <pc:spChg chg="mod">
          <ac:chgData name="Jan Wiedemann" userId="ed95137795960f8f" providerId="LiveId" clId="{A23E1335-3058-44D1-AA57-1443B7E6F637}" dt="2021-06-18T06:34:12.128" v="45" actId="1076"/>
          <ac:spMkLst>
            <pc:docMk/>
            <pc:sldMk cId="3302336542" sldId="278"/>
            <ac:spMk id="26" creationId="{6FB6E69F-D0FD-4BA2-9A0F-63F434E9AD24}"/>
          </ac:spMkLst>
        </pc:spChg>
        <pc:spChg chg="mod">
          <ac:chgData name="Jan Wiedemann" userId="ed95137795960f8f" providerId="LiveId" clId="{A23E1335-3058-44D1-AA57-1443B7E6F637}" dt="2021-06-18T06:38:00.813" v="182" actId="403"/>
          <ac:spMkLst>
            <pc:docMk/>
            <pc:sldMk cId="3302336542" sldId="278"/>
            <ac:spMk id="27" creationId="{4824C713-1A65-43F4-92F5-E7E214572246}"/>
          </ac:spMkLst>
        </pc:spChg>
        <pc:picChg chg="add mod">
          <ac:chgData name="Jan Wiedemann" userId="ed95137795960f8f" providerId="LiveId" clId="{A23E1335-3058-44D1-AA57-1443B7E6F637}" dt="2021-06-18T06:39:05.216" v="208" actId="1076"/>
          <ac:picMkLst>
            <pc:docMk/>
            <pc:sldMk cId="3302336542" sldId="278"/>
            <ac:picMk id="21" creationId="{3D068424-AF49-41DF-9CD1-D54949170FCC}"/>
          </ac:picMkLst>
        </pc:picChg>
        <pc:cxnChg chg="add mod">
          <ac:chgData name="Jan Wiedemann" userId="ed95137795960f8f" providerId="LiveId" clId="{A23E1335-3058-44D1-AA57-1443B7E6F637}" dt="2021-06-18T06:38:56.403" v="204" actId="14100"/>
          <ac:cxnSpMkLst>
            <pc:docMk/>
            <pc:sldMk cId="3302336542" sldId="278"/>
            <ac:cxnSpMk id="6" creationId="{3D09CDD4-E0EB-47E4-914C-17DD715230DB}"/>
          </ac:cxnSpMkLst>
        </pc:cxnChg>
        <pc:cxnChg chg="mod">
          <ac:chgData name="Jan Wiedemann" userId="ed95137795960f8f" providerId="LiveId" clId="{A23E1335-3058-44D1-AA57-1443B7E6F637}" dt="2021-06-18T06:34:12.128" v="45" actId="1076"/>
          <ac:cxnSpMkLst>
            <pc:docMk/>
            <pc:sldMk cId="3302336542" sldId="278"/>
            <ac:cxnSpMk id="10" creationId="{7E2DC256-93E0-408D-8F56-D736AD607167}"/>
          </ac:cxnSpMkLst>
        </pc:cxnChg>
        <pc:cxnChg chg="mod">
          <ac:chgData name="Jan Wiedemann" userId="ed95137795960f8f" providerId="LiveId" clId="{A23E1335-3058-44D1-AA57-1443B7E6F637}" dt="2021-06-18T06:38:37.052" v="203" actId="1038"/>
          <ac:cxnSpMkLst>
            <pc:docMk/>
            <pc:sldMk cId="3302336542" sldId="278"/>
            <ac:cxnSpMk id="12" creationId="{4CAC78F0-1A6C-43B9-AC36-651DEB5A9D2C}"/>
          </ac:cxnSpMkLst>
        </pc:cxnChg>
        <pc:cxnChg chg="mod">
          <ac:chgData name="Jan Wiedemann" userId="ed95137795960f8f" providerId="LiveId" clId="{A23E1335-3058-44D1-AA57-1443B7E6F637}" dt="2021-06-18T06:38:37.052" v="203" actId="1038"/>
          <ac:cxnSpMkLst>
            <pc:docMk/>
            <pc:sldMk cId="3302336542" sldId="278"/>
            <ac:cxnSpMk id="16" creationId="{9558E629-1277-4C6B-AF15-E4308B442B2B}"/>
          </ac:cxnSpMkLst>
        </pc:cxnChg>
        <pc:cxnChg chg="mod">
          <ac:chgData name="Jan Wiedemann" userId="ed95137795960f8f" providerId="LiveId" clId="{A23E1335-3058-44D1-AA57-1443B7E6F637}" dt="2021-06-18T06:34:12.128" v="45" actId="1076"/>
          <ac:cxnSpMkLst>
            <pc:docMk/>
            <pc:sldMk cId="3302336542" sldId="278"/>
            <ac:cxnSpMk id="22" creationId="{714DC3A8-A916-426D-89DC-1A29F015AC0A}"/>
          </ac:cxnSpMkLst>
        </pc:cxnChg>
        <pc:cxnChg chg="mod">
          <ac:chgData name="Jan Wiedemann" userId="ed95137795960f8f" providerId="LiveId" clId="{A23E1335-3058-44D1-AA57-1443B7E6F637}" dt="2021-06-18T06:34:12.128" v="45" actId="1076"/>
          <ac:cxnSpMkLst>
            <pc:docMk/>
            <pc:sldMk cId="3302336542" sldId="278"/>
            <ac:cxnSpMk id="23" creationId="{145F4B2A-DF24-4ED5-80AD-3E6CD526FB1D}"/>
          </ac:cxnSpMkLst>
        </pc:cxnChg>
        <pc:cxnChg chg="mod">
          <ac:chgData name="Jan Wiedemann" userId="ed95137795960f8f" providerId="LiveId" clId="{A23E1335-3058-44D1-AA57-1443B7E6F637}" dt="2021-06-18T06:34:12.128" v="45" actId="1076"/>
          <ac:cxnSpMkLst>
            <pc:docMk/>
            <pc:sldMk cId="3302336542" sldId="278"/>
            <ac:cxnSpMk id="24" creationId="{7A173619-22DC-4F1A-9427-B6B769317FD9}"/>
          </ac:cxnSpMkLst>
        </pc:cxn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4017559856" sldId="279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2" creationId="{D56DE3C8-BBCD-4DCD-8271-B3EDC9E53A44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14" creationId="{A3E15E4D-BBE4-4EBF-AA90-5481244392D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15" creationId="{99D3EF1E-B48B-41B4-B37A-4A650AADFBD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26" creationId="{444A7FFD-AE9F-46CE-9110-442BCBC150D3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5390" creationId="{0E7675E4-2C95-423A-BDE3-96490BDFB3E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5393" creationId="{3CF86E58-3F4B-4D38-99A0-8DF584AA6DC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5394" creationId="{287C9722-D1A7-4FC6-AD2B-9163A60E296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17559856" sldId="279"/>
            <ac:spMk id="5395" creationId="{6003B216-FC19-43CA-A7D2-C6D8BE9713C4}"/>
          </ac:spMkLst>
        </pc:s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4017559856" sldId="279"/>
            <ac:grpSpMk id="3" creationId="{28A2E0FB-3DFC-46BB-9525-659920683CC1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4017559856" sldId="279"/>
            <ac:grpSpMk id="5388" creationId="{2EE91B48-A617-4651-A7F6-06AB61C0CC95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4017559856" sldId="279"/>
            <ac:grpSpMk id="5389" creationId="{2D5CC18B-4ECE-4A81-9D2D-BB4C6A18FF84}"/>
          </ac:grpSpMkLst>
        </pc:gr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4017559856" sldId="279"/>
            <ac:picMk id="6" creationId="{3C289501-2C19-4A60-BC2C-10429BC8A0DE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17559856" sldId="279"/>
            <ac:cxnSpMk id="5391" creationId="{4A52755F-9B47-48FD-A2C3-56E0FA0DF79F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4017559856" sldId="279"/>
            <ac:cxnSpMk id="5392" creationId="{C432029E-142A-4ACB-B8FC-DD271113E767}"/>
          </ac:cxnSpMkLst>
        </pc:cxnChg>
      </pc:sldChg>
      <pc:sldChg chg="addSp delSp modSp mod delAnim modNotes">
        <pc:chgData name="Jan Wiedemann" userId="ed95137795960f8f" providerId="LiveId" clId="{A23E1335-3058-44D1-AA57-1443B7E6F637}" dt="2021-06-18T07:04:39.744" v="234" actId="1076"/>
        <pc:sldMkLst>
          <pc:docMk/>
          <pc:sldMk cId="3580622049" sldId="281"/>
        </pc:sldMkLst>
        <pc:spChg chg="del mod">
          <ac:chgData name="Jan Wiedemann" userId="ed95137795960f8f" providerId="LiveId" clId="{A23E1335-3058-44D1-AA57-1443B7E6F637}" dt="2021-06-18T07:03:38.493" v="223" actId="478"/>
          <ac:spMkLst>
            <pc:docMk/>
            <pc:sldMk cId="3580622049" sldId="281"/>
            <ac:spMk id="13" creationId="{8999B0BE-5682-49EB-96A3-1167F6BD1DC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3580622049" sldId="281"/>
            <ac:spMk id="20" creationId="{3BE76CD8-C0D1-4EF5-B620-5EE01A1EB69B}"/>
          </ac:spMkLst>
        </pc:spChg>
        <pc:grpChg chg="add mod">
          <ac:chgData name="Jan Wiedemann" userId="ed95137795960f8f" providerId="LiveId" clId="{A23E1335-3058-44D1-AA57-1443B7E6F637}" dt="2021-06-18T07:03:36.336" v="222" actId="1076"/>
          <ac:grpSpMkLst>
            <pc:docMk/>
            <pc:sldMk cId="3580622049" sldId="281"/>
            <ac:grpSpMk id="2" creationId="{AE8901FC-EEB1-4D5F-A128-1CCE55EE5A04}"/>
          </ac:grpSpMkLst>
        </pc:grpChg>
        <pc:picChg chg="add mod">
          <ac:chgData name="Jan Wiedemann" userId="ed95137795960f8f" providerId="LiveId" clId="{A23E1335-3058-44D1-AA57-1443B7E6F637}" dt="2021-06-18T07:04:33.423" v="232" actId="1076"/>
          <ac:picMkLst>
            <pc:docMk/>
            <pc:sldMk cId="3580622049" sldId="281"/>
            <ac:picMk id="4" creationId="{67AC6B1C-475B-4072-9597-63E0664268E0}"/>
          </ac:picMkLst>
        </pc:picChg>
        <pc:picChg chg="mod">
          <ac:chgData name="Jan Wiedemann" userId="ed95137795960f8f" providerId="LiveId" clId="{A23E1335-3058-44D1-AA57-1443B7E6F637}" dt="2021-06-18T06:58:39.097" v="220" actId="164"/>
          <ac:picMkLst>
            <pc:docMk/>
            <pc:sldMk cId="3580622049" sldId="281"/>
            <ac:picMk id="17" creationId="{4C63A86D-A2C2-46A2-A10D-DB1B2F8EDE16}"/>
          </ac:picMkLst>
        </pc:picChg>
        <pc:picChg chg="mod">
          <ac:chgData name="Jan Wiedemann" userId="ed95137795960f8f" providerId="LiveId" clId="{A23E1335-3058-44D1-AA57-1443B7E6F637}" dt="2021-06-18T07:03:41.743" v="224" actId="1076"/>
          <ac:picMkLst>
            <pc:docMk/>
            <pc:sldMk cId="3580622049" sldId="281"/>
            <ac:picMk id="21" creationId="{56A924B4-0DF3-427B-BE2A-33EFCAE9674E}"/>
          </ac:picMkLst>
        </pc:picChg>
        <pc:picChg chg="mod">
          <ac:chgData name="Jan Wiedemann" userId="ed95137795960f8f" providerId="LiveId" clId="{A23E1335-3058-44D1-AA57-1443B7E6F637}" dt="2021-06-18T07:04:39.744" v="234" actId="1076"/>
          <ac:picMkLst>
            <pc:docMk/>
            <pc:sldMk cId="3580622049" sldId="281"/>
            <ac:picMk id="22" creationId="{E520C2AC-8FD8-40AB-AAA3-5AC4F2C91731}"/>
          </ac:picMkLst>
        </pc:picChg>
        <pc:cxnChg chg="add del mod">
          <ac:chgData name="Jan Wiedemann" userId="ed95137795960f8f" providerId="LiveId" clId="{A23E1335-3058-44D1-AA57-1443B7E6F637}" dt="2021-06-18T07:04:35.187" v="233" actId="478"/>
          <ac:cxnSpMkLst>
            <pc:docMk/>
            <pc:sldMk cId="3580622049" sldId="281"/>
            <ac:cxnSpMk id="6" creationId="{A16FCC85-3DCD-45D4-B54A-3C1A8E53FCD7}"/>
          </ac:cxnSpMkLst>
        </pc:cxn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601757110" sldId="283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2" creationId="{5F228439-9299-447E-A6EF-A0DD60767FE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5" creationId="{BC13E2A9-CA4C-476F-8166-2F689F7DE972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8" creationId="{CFDFEC95-BE7F-428A-BFA6-5EA02E3D0EE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15" creationId="{99D3EF1E-B48B-41B4-B37A-4A650AADFBD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20" creationId="{92F460F7-DEE1-4932-BA68-501D5B4707A6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23" creationId="{99CC51EE-1025-468E-A3B0-8A69C77FBA06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24" creationId="{D545F9B5-F29C-45FA-9599-3FA2A12EC8A1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26" creationId="{444A7FFD-AE9F-46CE-9110-442BCBC150D3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5390" creationId="{0E7675E4-2C95-423A-BDE3-96490BDFB3EA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5393" creationId="{3CF86E58-3F4B-4D38-99A0-8DF584AA6DCF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601757110" sldId="283"/>
            <ac:spMk id="5394" creationId="{287C9722-D1A7-4FC6-AD2B-9163A60E2962}"/>
          </ac:spMkLst>
        </pc:s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601757110" sldId="283"/>
            <ac:grpSpMk id="4" creationId="{11224C5E-FC0A-4377-B2DD-48AE5DED25DB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601757110" sldId="283"/>
            <ac:grpSpMk id="19" creationId="{151BEB62-4A75-4D1C-A4A3-033E78DD5F22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601757110" sldId="283"/>
            <ac:grpSpMk id="22" creationId="{B6988A62-0FFF-4478-9A7B-5947694A6BDC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601757110" sldId="283"/>
            <ac:grpSpMk id="5388" creationId="{2EE91B48-A617-4651-A7F6-06AB61C0CC95}"/>
          </ac:grpSpMkLst>
        </pc:grpChg>
        <pc:grpChg chg="mod">
          <ac:chgData name="Jan Wiedemann" userId="ed95137795960f8f" providerId="LiveId" clId="{A23E1335-3058-44D1-AA57-1443B7E6F637}" dt="2021-06-18T06:33:57.109" v="42"/>
          <ac:grpSpMkLst>
            <pc:docMk/>
            <pc:sldMk cId="601757110" sldId="283"/>
            <ac:grpSpMk id="5389" creationId="{2D5CC18B-4ECE-4A81-9D2D-BB4C6A18FF84}"/>
          </ac:grpSpMkLst>
        </pc:gr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601757110" sldId="283"/>
            <ac:picMk id="6" creationId="{3C289501-2C19-4A60-BC2C-10429BC8A0DE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601757110" sldId="283"/>
            <ac:picMk id="14" creationId="{EB59EE57-27B0-480B-82C0-C20EEC58EA4B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601757110" sldId="283"/>
            <ac:cxnSpMk id="3" creationId="{86225AF3-C6A6-4ABB-BEB5-618479788C8B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601757110" sldId="283"/>
            <ac:cxnSpMk id="21" creationId="{3EA737FE-3E5D-48A9-91D2-7B436E910FC6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601757110" sldId="283"/>
            <ac:cxnSpMk id="5391" creationId="{4A52755F-9B47-48FD-A2C3-56E0FA0DF79F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601757110" sldId="283"/>
            <ac:cxnSpMk id="5392" creationId="{C432029E-142A-4ACB-B8FC-DD271113E767}"/>
          </ac:cxnSpMkLst>
        </pc:cxn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269979943" sldId="284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269979943" sldId="284"/>
            <ac:spMk id="2" creationId="{95127DBF-DB5A-480C-875E-E80F5AA1C77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69979943" sldId="284"/>
            <ac:spMk id="5" creationId="{C8389A4A-F101-46BC-A15D-88C0D8B6BC5D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69979943" sldId="284"/>
            <ac:spMk id="7" creationId="{DD63C940-3E4F-49E8-9FC7-CC7C4250CA3A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69979943" sldId="284"/>
            <ac:picMk id="4" creationId="{69963BD7-6115-495D-84D9-C7D6FE9AC92C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69979943" sldId="284"/>
            <ac:picMk id="6" creationId="{3502101A-1B13-463E-8177-6B1A6B496E97}"/>
          </ac:picMkLst>
        </pc:picChg>
      </pc:sldChg>
      <pc:sldChg chg="modSp modNotes">
        <pc:chgData name="Jan Wiedemann" userId="ed95137795960f8f" providerId="LiveId" clId="{A23E1335-3058-44D1-AA57-1443B7E6F637}" dt="2021-06-18T06:33:57.109" v="42"/>
        <pc:sldMkLst>
          <pc:docMk/>
          <pc:sldMk cId="2153494947" sldId="286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2153494947" sldId="286"/>
            <ac:spMk id="2" creationId="{95127DBF-DB5A-480C-875E-E80F5AA1C77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153494947" sldId="286"/>
            <ac:spMk id="5" creationId="{C8389A4A-F101-46BC-A15D-88C0D8B6BC5D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2153494947" sldId="286"/>
            <ac:spMk id="7" creationId="{DD63C940-3E4F-49E8-9FC7-CC7C4250CA3A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153494947" sldId="286"/>
            <ac:picMk id="3" creationId="{A2A4F8FB-EEB9-4C2F-94D8-9E58AEBD26DC}"/>
          </ac:picMkLst>
        </pc:picChg>
      </pc:sldChg>
      <pc:sldChg chg="delSp modSp delDesignElem modNotes">
        <pc:chgData name="Jan Wiedemann" userId="ed95137795960f8f" providerId="LiveId" clId="{A23E1335-3058-44D1-AA57-1443B7E6F637}" dt="2021-06-18T06:33:57.109" v="42"/>
        <pc:sldMkLst>
          <pc:docMk/>
          <pc:sldMk cId="4009790715" sldId="288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09790715" sldId="288"/>
            <ac:spMk id="8" creationId="{413536EB-0FF2-4965-8E98-A43F425FA9F9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09790715" sldId="288"/>
            <ac:spMk id="10" creationId="{AE59E2EE-D863-4EEE-A578-621693C6670C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09790715" sldId="288"/>
            <ac:spMk id="11" creationId="{1489DF53-233C-46C9-816E-31E6C79FF5EB}"/>
          </ac:spMkLst>
        </pc:spChg>
        <pc:spChg chg="del mod">
          <ac:chgData name="Jan Wiedemann" userId="ed95137795960f8f" providerId="LiveId" clId="{A23E1335-3058-44D1-AA57-1443B7E6F637}" dt="2021-06-18T06:33:57.109" v="42"/>
          <ac:spMkLst>
            <pc:docMk/>
            <pc:sldMk cId="4009790715" sldId="288"/>
            <ac:spMk id="12" creationId="{80CCAACE-815D-4A79-875A-B7EFC28F7D2B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k cId="4009790715" sldId="288"/>
            <ac:spMk id="13" creationId="{93AC5746-E36E-4CC0-8222-41F914BF828C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4009790715" sldId="288"/>
            <ac:picMk id="5" creationId="{1BC870FF-BCDD-45E3-B0C1-F2D42B0BBDF7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4009790715" sldId="288"/>
            <ac:picMk id="7" creationId="{96E8AC27-BEFB-4DD8-9FB0-6860ADF59F36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1670020511" sldId="289"/>
        </pc:sldMkLst>
        <pc:spChg chg="mod">
          <ac:chgData name="Jan Wiedemann" userId="ed95137795960f8f" providerId="LiveId" clId="{A23E1335-3058-44D1-AA57-1443B7E6F637}" dt="2021-06-18T06:33:57.109" v="42"/>
          <ac:spMkLst>
            <pc:docMk/>
            <pc:sldMk cId="1670020511" sldId="289"/>
            <ac:spMk id="4" creationId="{28ABB2BA-23C6-4B45-9E88-8B493BC3A485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670020511" sldId="289"/>
            <ac:picMk id="3" creationId="{FCAC39F1-3EE2-4D37-B64E-E2B3C6332888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929201282" sldId="290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929201282" sldId="290"/>
            <ac:picMk id="3" creationId="{1FB7921B-4650-4E0C-A09D-586C1E7FFA52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929201282" sldId="290"/>
            <ac:picMk id="8" creationId="{DE018FC7-3062-4F8B-AB41-8E121A43C127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929201282" sldId="290"/>
            <ac:picMk id="10" creationId="{AB03DA6B-6325-4F02-ADA9-6B2A71FF9FA9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929201282" sldId="290"/>
            <ac:picMk id="12" creationId="{9742E72C-AC12-47CF-A618-87461076436B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929201282" sldId="290"/>
            <ac:picMk id="14" creationId="{954CA348-E1C7-4C2B-A117-8E6F121CC9EF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2600648350" sldId="291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600648350" sldId="291"/>
            <ac:picMk id="3" creationId="{2BEC69FE-4FB7-42F8-AC73-51A264EE5562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600648350" sldId="291"/>
            <ac:picMk id="5" creationId="{10A5CA3E-C5D9-412C-BD56-F148ED5DB844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2470254035" sldId="292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470254035" sldId="292"/>
            <ac:picMk id="3" creationId="{2BEC69FE-4FB7-42F8-AC73-51A264EE5562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470254035" sldId="292"/>
            <ac:picMk id="4" creationId="{43CD9F5A-A292-49EC-8D48-D3A7BA95D518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470254035" sldId="292"/>
            <ac:picMk id="5" creationId="{10A5CA3E-C5D9-412C-BD56-F148ED5DB844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2470254035" sldId="292"/>
            <ac:picMk id="8" creationId="{C1ACC890-1A00-4688-B048-A8EE0A2DCBAB}"/>
          </ac:picMkLst>
        </pc:pic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470254035" sldId="292"/>
            <ac:cxnSpMk id="10" creationId="{41ECE3EF-D3F3-479E-832F-E9D0F513B5BD}"/>
          </ac:cxnSpMkLst>
        </pc:cxnChg>
        <pc:cxnChg chg="mod">
          <ac:chgData name="Jan Wiedemann" userId="ed95137795960f8f" providerId="LiveId" clId="{A23E1335-3058-44D1-AA57-1443B7E6F637}" dt="2021-06-18T06:33:57.109" v="42"/>
          <ac:cxnSpMkLst>
            <pc:docMk/>
            <pc:sldMk cId="2470254035" sldId="292"/>
            <ac:cxnSpMk id="12" creationId="{1F610D8C-0A02-49F5-8528-D1A1EF2A1DCE}"/>
          </ac:cxnSpMkLst>
        </pc:cxnChg>
      </pc:sldChg>
      <pc:sldChg chg="modNotes">
        <pc:chgData name="Jan Wiedemann" userId="ed95137795960f8f" providerId="LiveId" clId="{A23E1335-3058-44D1-AA57-1443B7E6F637}" dt="2021-06-18T06:33:57.109" v="42"/>
        <pc:sldMkLst>
          <pc:docMk/>
          <pc:sldMk cId="2629855576" sldId="293"/>
        </pc:sldMkLst>
      </pc:sldChg>
      <pc:sldChg chg="delSp modSp delDesignElem">
        <pc:chgData name="Jan Wiedemann" userId="ed95137795960f8f" providerId="LiveId" clId="{A23E1335-3058-44D1-AA57-1443B7E6F637}" dt="2021-06-18T06:33:57.109" v="42"/>
        <pc:sldMkLst>
          <pc:docMk/>
          <pc:sldMk cId="4119496622" sldId="294"/>
        </pc:sldMkLst>
        <pc:spChg chg="del mod">
          <ac:chgData name="Jan Wiedemann" userId="ed95137795960f8f" providerId="LiveId" clId="{A23E1335-3058-44D1-AA57-1443B7E6F637}" dt="2021-06-18T06:33:57.109" v="42"/>
          <ac:spMkLst>
            <pc:docMk/>
            <pc:sldMk cId="4119496622" sldId="294"/>
            <ac:spMk id="21" creationId="{11BE3FA7-0D70-4431-814F-D8C40576EA93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4119496622" sldId="294"/>
            <ac:picMk id="3" creationId="{A7B3AB9B-F725-4F6D-82EE-553A886272A2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4119496622" sldId="294"/>
            <ac:picMk id="7" creationId="{63710BB6-C89E-4AA0-8327-E583CAF6077C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1261721914" sldId="295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261721914" sldId="295"/>
            <ac:picMk id="3" creationId="{B913F283-0037-41B3-A28A-4FD4514E9FE5}"/>
          </ac:picMkLst>
        </pc:picChg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3024016663" sldId="296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3024016663" sldId="296"/>
            <ac:picMk id="3" creationId="{B913F283-0037-41B3-A28A-4FD4514E9FE5}"/>
          </ac:picMkLst>
        </pc:picChg>
      </pc:sldChg>
      <pc:sldChg chg="delSp modSp delDesignElem">
        <pc:chgData name="Jan Wiedemann" userId="ed95137795960f8f" providerId="LiveId" clId="{A23E1335-3058-44D1-AA57-1443B7E6F637}" dt="2021-06-18T06:33:57.109" v="42"/>
        <pc:sldMkLst>
          <pc:docMk/>
          <pc:sldMk cId="1009603743" sldId="297"/>
        </pc:sldMkLst>
        <pc:spChg chg="del mod">
          <ac:chgData name="Jan Wiedemann" userId="ed95137795960f8f" providerId="LiveId" clId="{A23E1335-3058-44D1-AA57-1443B7E6F637}" dt="2021-06-18T06:33:57.109" v="42"/>
          <ac:spMkLst>
            <pc:docMk/>
            <pc:sldMk cId="1009603743" sldId="297"/>
            <ac:spMk id="18" creationId="{6FA8F714-B9D8-488A-8CCA-E9948FF913A9}"/>
          </ac:spMkLst>
        </pc:spChg>
        <pc:spChg chg="del mod">
          <ac:chgData name="Jan Wiedemann" userId="ed95137795960f8f" providerId="LiveId" clId="{A23E1335-3058-44D1-AA57-1443B7E6F637}" dt="2021-06-18T06:33:57.109" v="42"/>
          <ac:spMkLst>
            <pc:docMk/>
            <pc:sldMk cId="1009603743" sldId="297"/>
            <ac:spMk id="19" creationId="{B9FF99BD-075F-4761-A995-6FC574BD25EA}"/>
          </ac:spMkLst>
        </pc:spChg>
        <pc:spChg chg="del mod">
          <ac:chgData name="Jan Wiedemann" userId="ed95137795960f8f" providerId="LiveId" clId="{A23E1335-3058-44D1-AA57-1443B7E6F637}" dt="2021-06-18T06:33:57.109" v="42"/>
          <ac:spMkLst>
            <pc:docMk/>
            <pc:sldMk cId="1009603743" sldId="297"/>
            <ac:spMk id="20" creationId="{A7B21A54-9BA3-4EA9-B460-5A829ADD9051}"/>
          </ac:spMkLst>
        </pc:sp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009603743" sldId="297"/>
            <ac:picMk id="3" creationId="{24E979E0-EC2F-4AE0-AE94-4C1363432CFA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009603743" sldId="297"/>
            <ac:picMk id="7" creationId="{AFF2BDB0-F568-4BFD-A64A-2813589BAF32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009603743" sldId="297"/>
            <ac:picMk id="9" creationId="{9F2537EE-BCC1-47B8-AD8E-8963C5D75D73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009603743" sldId="297"/>
            <ac:picMk id="23" creationId="{FEB8EF0B-68EA-4D1D-9E82-CEE2469B7D33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009603743" sldId="297"/>
            <ac:picMk id="27" creationId="{6D825ACA-000F-43DF-BF4F-BEBC0A6350A6}"/>
          </ac:picMkLst>
        </pc:picChg>
      </pc:sldChg>
      <pc:sldChg chg="modNotes">
        <pc:chgData name="Jan Wiedemann" userId="ed95137795960f8f" providerId="LiveId" clId="{A23E1335-3058-44D1-AA57-1443B7E6F637}" dt="2021-06-18T06:33:57.109" v="42"/>
        <pc:sldMkLst>
          <pc:docMk/>
          <pc:sldMk cId="3344419457" sldId="298"/>
        </pc:sldMkLst>
      </pc:sldChg>
      <pc:sldChg chg="modSp">
        <pc:chgData name="Jan Wiedemann" userId="ed95137795960f8f" providerId="LiveId" clId="{A23E1335-3058-44D1-AA57-1443B7E6F637}" dt="2021-06-18T06:33:57.109" v="42"/>
        <pc:sldMkLst>
          <pc:docMk/>
          <pc:sldMk cId="1578762910" sldId="299"/>
        </pc:sldMkLst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578762910" sldId="299"/>
            <ac:picMk id="4" creationId="{8E30ADD8-3993-4CA6-AAF5-67543AEFEC9A}"/>
          </ac:picMkLst>
        </pc:picChg>
        <pc:picChg chg="mod">
          <ac:chgData name="Jan Wiedemann" userId="ed95137795960f8f" providerId="LiveId" clId="{A23E1335-3058-44D1-AA57-1443B7E6F637}" dt="2021-06-18T06:33:57.109" v="42"/>
          <ac:picMkLst>
            <pc:docMk/>
            <pc:sldMk cId="1578762910" sldId="299"/>
            <ac:picMk id="6" creationId="{D900B8B2-B081-4FA1-9148-29542D7FE544}"/>
          </ac:picMkLst>
        </pc:picChg>
      </pc:sldChg>
      <pc:sldChg chg="modNotes">
        <pc:chgData name="Jan Wiedemann" userId="ed95137795960f8f" providerId="LiveId" clId="{A23E1335-3058-44D1-AA57-1443B7E6F637}" dt="2021-06-18T06:33:57.109" v="42"/>
        <pc:sldMkLst>
          <pc:docMk/>
          <pc:sldMk cId="3667039870" sldId="300"/>
        </pc:sldMkLst>
      </pc:sldChg>
      <pc:sldMasterChg chg="modSp modSldLayout">
        <pc:chgData name="Jan Wiedemann" userId="ed95137795960f8f" providerId="LiveId" clId="{A23E1335-3058-44D1-AA57-1443B7E6F637}" dt="2021-06-18T06:33:57.109" v="42"/>
        <pc:sldMasterMkLst>
          <pc:docMk/>
          <pc:sldMasterMk cId="94738032" sldId="2147483660"/>
        </pc:sldMasterMkLst>
        <pc:spChg chg="mod">
          <ac:chgData name="Jan Wiedemann" userId="ed95137795960f8f" providerId="LiveId" clId="{A23E1335-3058-44D1-AA57-1443B7E6F637}" dt="2021-06-18T06:33:57.109" v="42"/>
          <ac:spMkLst>
            <pc:docMk/>
            <pc:sldMasterMk cId="94738032" sldId="2147483660"/>
            <ac:spMk id="2" creationId="{00000000-0000-0000-0000-00000000000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asterMk cId="94738032" sldId="2147483660"/>
            <ac:spMk id="3" creationId="{00000000-0000-0000-0000-00000000000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asterMk cId="94738032" sldId="2147483660"/>
            <ac:spMk id="4" creationId="{00000000-0000-0000-0000-00000000000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asterMk cId="94738032" sldId="2147483660"/>
            <ac:spMk id="5" creationId="{00000000-0000-0000-0000-000000000000}"/>
          </ac:spMkLst>
        </pc:spChg>
        <pc:spChg chg="mod">
          <ac:chgData name="Jan Wiedemann" userId="ed95137795960f8f" providerId="LiveId" clId="{A23E1335-3058-44D1-AA57-1443B7E6F637}" dt="2021-06-18T06:33:57.109" v="42"/>
          <ac:spMkLst>
            <pc:docMk/>
            <pc:sldMasterMk cId="94738032" sldId="2147483660"/>
            <ac:spMk id="6" creationId="{00000000-0000-0000-0000-000000000000}"/>
          </ac:spMkLst>
        </pc:sp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4239305972" sldId="2147483661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4239305972" sldId="2147483661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4239305972" sldId="2147483661"/>
              <ac:spMk id="3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662176525" sldId="2147483663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662176525" sldId="2147483663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662176525" sldId="2147483663"/>
              <ac:spMk id="3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2182679741" sldId="2147483664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182679741" sldId="2147483664"/>
              <ac:spMk id="3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182679741" sldId="2147483664"/>
              <ac:spMk id="4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1897026628" sldId="2147483665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897026628" sldId="2147483665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897026628" sldId="2147483665"/>
              <ac:spMk id="3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897026628" sldId="2147483665"/>
              <ac:spMk id="4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897026628" sldId="2147483665"/>
              <ac:spMk id="5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897026628" sldId="2147483665"/>
              <ac:spMk id="6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1638465322" sldId="2147483668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638465322" sldId="2147483668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638465322" sldId="2147483668"/>
              <ac:spMk id="3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1638465322" sldId="2147483668"/>
              <ac:spMk id="4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2106025237" sldId="2147483669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106025237" sldId="2147483669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106025237" sldId="2147483669"/>
              <ac:spMk id="3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106025237" sldId="2147483669"/>
              <ac:spMk id="4" creationId="{00000000-0000-0000-0000-000000000000}"/>
            </ac:spMkLst>
          </pc:spChg>
        </pc:sldLayoutChg>
        <pc:sldLayoutChg chg="modSp">
          <pc:chgData name="Jan Wiedemann" userId="ed95137795960f8f" providerId="LiveId" clId="{A23E1335-3058-44D1-AA57-1443B7E6F637}" dt="2021-06-18T06:33:57.109" v="42"/>
          <pc:sldLayoutMkLst>
            <pc:docMk/>
            <pc:sldMasterMk cId="94738032" sldId="2147483660"/>
            <pc:sldLayoutMk cId="2358245339" sldId="2147483671"/>
          </pc:sldLayoutMkLst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358245339" sldId="2147483671"/>
              <ac:spMk id="2" creationId="{00000000-0000-0000-0000-000000000000}"/>
            </ac:spMkLst>
          </pc:spChg>
          <pc:spChg chg="mod">
            <ac:chgData name="Jan Wiedemann" userId="ed95137795960f8f" providerId="LiveId" clId="{A23E1335-3058-44D1-AA57-1443B7E6F637}" dt="2021-06-18T06:33:57.109" v="42"/>
            <ac:spMkLst>
              <pc:docMk/>
              <pc:sldMasterMk cId="94738032" sldId="2147483660"/>
              <pc:sldLayoutMk cId="2358245339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Jan Wiedemann" userId="ed95137795960f8f" providerId="LiveId" clId="{E2A93F8C-EA3A-42C5-9DEB-B9FE10243B1F}"/>
    <pc:docChg chg="undo custSel addSld delSld modSld">
      <pc:chgData name="Jan Wiedemann" userId="ed95137795960f8f" providerId="LiveId" clId="{E2A93F8C-EA3A-42C5-9DEB-B9FE10243B1F}" dt="2021-06-25T09:44:05.585" v="108" actId="1076"/>
      <pc:docMkLst>
        <pc:docMk/>
      </pc:docMkLst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1392772114" sldId="263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841095354" sldId="265"/>
        </pc:sldMkLst>
      </pc:sldChg>
      <pc:sldChg chg="add del">
        <pc:chgData name="Jan Wiedemann" userId="ed95137795960f8f" providerId="LiveId" clId="{E2A93F8C-EA3A-42C5-9DEB-B9FE10243B1F}" dt="2021-06-25T09:16:16.437" v="101" actId="47"/>
        <pc:sldMkLst>
          <pc:docMk/>
          <pc:sldMk cId="2824995492" sldId="268"/>
        </pc:sldMkLst>
      </pc:sldChg>
      <pc:sldChg chg="addSp delSp modSp mod delAnim modAnim modNotesTx">
        <pc:chgData name="Jan Wiedemann" userId="ed95137795960f8f" providerId="LiveId" clId="{E2A93F8C-EA3A-42C5-9DEB-B9FE10243B1F}" dt="2021-06-25T09:44:05.585" v="108" actId="1076"/>
        <pc:sldMkLst>
          <pc:docMk/>
          <pc:sldMk cId="4028397884" sldId="269"/>
        </pc:sldMkLst>
        <pc:spChg chg="del mod">
          <ac:chgData name="Jan Wiedemann" userId="ed95137795960f8f" providerId="LiveId" clId="{E2A93F8C-EA3A-42C5-9DEB-B9FE10243B1F}" dt="2021-06-24T20:21:10.214" v="30" actId="478"/>
          <ac:spMkLst>
            <pc:docMk/>
            <pc:sldMk cId="4028397884" sldId="269"/>
            <ac:spMk id="40" creationId="{CD79BEC7-5325-42BF-B751-14C79EB40B23}"/>
          </ac:spMkLst>
        </pc:spChg>
        <pc:spChg chg="del mod">
          <ac:chgData name="Jan Wiedemann" userId="ed95137795960f8f" providerId="LiveId" clId="{E2A93F8C-EA3A-42C5-9DEB-B9FE10243B1F}" dt="2021-06-24T20:22:20.511" v="76" actId="478"/>
          <ac:spMkLst>
            <pc:docMk/>
            <pc:sldMk cId="4028397884" sldId="269"/>
            <ac:spMk id="42" creationId="{574F8581-4845-4CC2-8847-0C6D99CFE37D}"/>
          </ac:spMkLst>
        </pc:spChg>
        <pc:spChg chg="del mod">
          <ac:chgData name="Jan Wiedemann" userId="ed95137795960f8f" providerId="LiveId" clId="{E2A93F8C-EA3A-42C5-9DEB-B9FE10243B1F}" dt="2021-06-24T20:22:42.239" v="83" actId="478"/>
          <ac:spMkLst>
            <pc:docMk/>
            <pc:sldMk cId="4028397884" sldId="269"/>
            <ac:spMk id="43" creationId="{965F1273-68A1-4F3B-AEAD-4452002AAC87}"/>
          </ac:spMkLst>
        </pc:spChg>
        <pc:spChg chg="add mod">
          <ac:chgData name="Jan Wiedemann" userId="ed95137795960f8f" providerId="LiveId" clId="{E2A93F8C-EA3A-42C5-9DEB-B9FE10243B1F}" dt="2021-06-24T20:22:05.727" v="68" actId="1076"/>
          <ac:spMkLst>
            <pc:docMk/>
            <pc:sldMk cId="4028397884" sldId="269"/>
            <ac:spMk id="44" creationId="{9AEA1161-24A7-4C93-A0D4-EAA62C135F6F}"/>
          </ac:spMkLst>
        </pc:spChg>
        <pc:spChg chg="add mod">
          <ac:chgData name="Jan Wiedemann" userId="ed95137795960f8f" providerId="LiveId" clId="{E2A93F8C-EA3A-42C5-9DEB-B9FE10243B1F}" dt="2021-06-24T20:22:14.550" v="72" actId="20577"/>
          <ac:spMkLst>
            <pc:docMk/>
            <pc:sldMk cId="4028397884" sldId="269"/>
            <ac:spMk id="46" creationId="{9E48542F-98F4-4C98-B1D9-8F211CCA89FA}"/>
          </ac:spMkLst>
        </pc:spChg>
        <pc:spChg chg="add mod">
          <ac:chgData name="Jan Wiedemann" userId="ed95137795960f8f" providerId="LiveId" clId="{E2A93F8C-EA3A-42C5-9DEB-B9FE10243B1F}" dt="2021-06-24T20:22:51.935" v="84" actId="1076"/>
          <ac:spMkLst>
            <pc:docMk/>
            <pc:sldMk cId="4028397884" sldId="269"/>
            <ac:spMk id="49" creationId="{3528B051-B112-422A-9669-55A2A18CFF91}"/>
          </ac:spMkLst>
        </pc:spChg>
        <pc:spChg chg="mod">
          <ac:chgData name="Jan Wiedemann" userId="ed95137795960f8f" providerId="LiveId" clId="{E2A93F8C-EA3A-42C5-9DEB-B9FE10243B1F}" dt="2021-06-25T09:44:05.585" v="108" actId="1076"/>
          <ac:spMkLst>
            <pc:docMk/>
            <pc:sldMk cId="4028397884" sldId="269"/>
            <ac:spMk id="52" creationId="{A264B2BD-1DB4-4704-B079-B2A05E9256E1}"/>
          </ac:spMkLst>
        </pc:spChg>
        <pc:spChg chg="mod">
          <ac:chgData name="Jan Wiedemann" userId="ed95137795960f8f" providerId="LiveId" clId="{E2A93F8C-EA3A-42C5-9DEB-B9FE10243B1F}" dt="2021-06-24T20:17:21.114" v="5" actId="15"/>
          <ac:spMkLst>
            <pc:docMk/>
            <pc:sldMk cId="4028397884" sldId="269"/>
            <ac:spMk id="55" creationId="{0F74CDF6-10AC-44A7-9702-97F2449FDAE4}"/>
          </ac:spMkLst>
        </pc:spChg>
        <pc:spChg chg="mod">
          <ac:chgData name="Jan Wiedemann" userId="ed95137795960f8f" providerId="LiveId" clId="{E2A93F8C-EA3A-42C5-9DEB-B9FE10243B1F}" dt="2021-06-25T05:58:39.298" v="90" actId="1076"/>
          <ac:spMkLst>
            <pc:docMk/>
            <pc:sldMk cId="4028397884" sldId="269"/>
            <ac:spMk id="57" creationId="{AED059F9-7E4D-4F44-AC47-CB2C962A2DB5}"/>
          </ac:spMkLst>
        </pc:spChg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2556980429" sldId="271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3242368657" sldId="275"/>
        </pc:sldMkLst>
      </pc:sldChg>
      <pc:sldChg chg="modAnim modNotesTx">
        <pc:chgData name="Jan Wiedemann" userId="ed95137795960f8f" providerId="LiveId" clId="{E2A93F8C-EA3A-42C5-9DEB-B9FE10243B1F}" dt="2021-06-25T09:43:45.605" v="106"/>
        <pc:sldMkLst>
          <pc:docMk/>
          <pc:sldMk cId="3302336542" sldId="278"/>
        </pc:sldMkLst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4017559856" sldId="279"/>
        </pc:sldMkLst>
      </pc:sldChg>
      <pc:sldChg chg="add del">
        <pc:chgData name="Jan Wiedemann" userId="ed95137795960f8f" providerId="LiveId" clId="{E2A93F8C-EA3A-42C5-9DEB-B9FE10243B1F}" dt="2021-06-25T09:16:10.869" v="100" actId="47"/>
        <pc:sldMkLst>
          <pc:docMk/>
          <pc:sldMk cId="3580622049" sldId="281"/>
        </pc:sldMkLst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601757110" sldId="283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269979943" sldId="284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2153494947" sldId="286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4009790715" sldId="288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1670020511" sldId="289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929201282" sldId="290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2600648350" sldId="291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2470254035" sldId="292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2629855576" sldId="293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4119496622" sldId="294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1261721914" sldId="295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3024016663" sldId="296"/>
        </pc:sldMkLst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1009603743" sldId="297"/>
        </pc:sldMkLst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3344419457" sldId="298"/>
        </pc:sldMkLst>
      </pc:sldChg>
      <pc:sldChg chg="add del">
        <pc:chgData name="Jan Wiedemann" userId="ed95137795960f8f" providerId="LiveId" clId="{E2A93F8C-EA3A-42C5-9DEB-B9FE10243B1F}" dt="2021-06-25T09:16:21.789" v="102" actId="47"/>
        <pc:sldMkLst>
          <pc:docMk/>
          <pc:sldMk cId="1578762910" sldId="299"/>
        </pc:sldMkLst>
      </pc:sldChg>
      <pc:sldChg chg="add del">
        <pc:chgData name="Jan Wiedemann" userId="ed95137795960f8f" providerId="LiveId" clId="{E2A93F8C-EA3A-42C5-9DEB-B9FE10243B1F}" dt="2021-06-25T09:16:10.869" v="100" actId="47"/>
        <pc:sldMkLst>
          <pc:docMk/>
          <pc:sldMk cId="3667039870" sldId="300"/>
        </pc:sldMkLst>
      </pc:sldChg>
      <pc:sldChg chg="add del">
        <pc:chgData name="Jan Wiedemann" userId="ed95137795960f8f" providerId="LiveId" clId="{E2A93F8C-EA3A-42C5-9DEB-B9FE10243B1F}" dt="2021-06-25T09:16:07.850" v="99" actId="47"/>
        <pc:sldMkLst>
          <pc:docMk/>
          <pc:sldMk cId="3812932819" sldId="301"/>
        </pc:sldMkLst>
      </pc:sldChg>
    </pc:docChg>
  </pc:docChgLst>
  <pc:docChgLst>
    <pc:chgData name="Jan Wiedemann" userId="ed95137795960f8f" providerId="LiveId" clId="{68513C75-8BB2-4D96-A150-A2B1426882A1}"/>
    <pc:docChg chg="addSld modSld">
      <pc:chgData name="Jan Wiedemann" userId="ed95137795960f8f" providerId="LiveId" clId="{68513C75-8BB2-4D96-A150-A2B1426882A1}" dt="2020-12-04T09:35:55.440" v="1"/>
      <pc:docMkLst>
        <pc:docMk/>
      </pc:docMkLst>
      <pc:sldChg chg="new setBg">
        <pc:chgData name="Jan Wiedemann" userId="ed95137795960f8f" providerId="LiveId" clId="{68513C75-8BB2-4D96-A150-A2B1426882A1}" dt="2020-12-04T09:35:55.440" v="1"/>
        <pc:sldMkLst>
          <pc:docMk/>
          <pc:sldMk cId="3812932819" sldId="3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EE50E-2A7E-4692-8869-BD5BE4C0E9F2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0D0C6-5054-4D99-9995-DCA428135B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13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F0D0C6-5054-4D99-9995-DCA428135B75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007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F0D0C6-5054-4D99-9995-DCA428135B7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111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774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74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98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07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85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47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41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76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22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798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313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2FA1-501A-4231-92AF-7C09F518E8FC}" type="datetimeFigureOut">
              <a:rPr lang="de-DE" smtClean="0"/>
              <a:t>25.06.2021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822E8-F3FD-41F6-873D-BAA7B47FDA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885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C510967-82D4-44B4-952C-7688A9884E82}"/>
                  </a:ext>
                </a:extLst>
              </p:cNvPr>
              <p:cNvSpPr txBox="1"/>
              <p:nvPr/>
            </p:nvSpPr>
            <p:spPr>
              <a:xfrm>
                <a:off x="4702878" y="1642626"/>
                <a:ext cx="2259080" cy="3129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r>
                        <m:rPr>
                          <m:nor/>
                        </m:rPr>
                        <a:rPr lang="de-DE" sz="2000" b="0" i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[</m:t>
                      </m:r>
                      <m:r>
                        <m:rPr>
                          <m:nor/>
                        </m:rPr>
                        <a:rPr lang="de-DE" sz="200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Si</m:t>
                      </m:r>
                      <m:sSub>
                        <m:sSubPr>
                          <m:ctrlPr>
                            <a:rPr lang="de-DE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4</m:t>
                          </m:r>
                        </m:sub>
                      </m:sSub>
                      <m:r>
                        <a:rPr lang="de-DE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]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3 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4 </m:t>
                      </m:r>
                      <m:sSub>
                        <m:sSub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8C510967-82D4-44B4-952C-7688A9884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878" y="1642626"/>
                <a:ext cx="2259080" cy="312906"/>
              </a:xfrm>
              <a:prstGeom prst="rect">
                <a:avLst/>
              </a:prstGeom>
              <a:blipFill>
                <a:blip r:embed="rId3"/>
                <a:stretch>
                  <a:fillRect l="-1887" r="-1617" b="-3269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Geschweifte Klammer rechts 6">
            <a:extLst>
              <a:ext uri="{FF2B5EF4-FFF2-40B4-BE49-F238E27FC236}">
                <a16:creationId xmlns:a16="http://schemas.microsoft.com/office/drawing/2014/main" id="{34C2AE15-4538-4BF2-B38D-6AA82DB14F95}"/>
              </a:ext>
            </a:extLst>
          </p:cNvPr>
          <p:cNvSpPr/>
          <p:nvPr/>
        </p:nvSpPr>
        <p:spPr>
          <a:xfrm rot="5400000">
            <a:off x="9675499" y="1213718"/>
            <a:ext cx="276999" cy="1694688"/>
          </a:xfrm>
          <a:prstGeom prst="rightBrace">
            <a:avLst>
              <a:gd name="adj1" fmla="val 8782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4CAC78F0-1A6C-43B9-AC36-651DEB5A9D2C}"/>
              </a:ext>
            </a:extLst>
          </p:cNvPr>
          <p:cNvCxnSpPr>
            <a:cxnSpLocks/>
          </p:cNvCxnSpPr>
          <p:nvPr/>
        </p:nvCxnSpPr>
        <p:spPr>
          <a:xfrm flipH="1">
            <a:off x="9814517" y="2199562"/>
            <a:ext cx="1" cy="5661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ED9B757-005A-4A1A-92CD-29296981D411}"/>
                  </a:ext>
                </a:extLst>
              </p:cNvPr>
              <p:cNvSpPr txBox="1"/>
              <p:nvPr/>
            </p:nvSpPr>
            <p:spPr>
              <a:xfrm>
                <a:off x="9515912" y="2831406"/>
                <a:ext cx="603755" cy="3120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sSub>
                        <m:sSub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de-DE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1ED9B757-005A-4A1A-92CD-29296981D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5912" y="2831406"/>
                <a:ext cx="603755" cy="312073"/>
              </a:xfrm>
              <a:prstGeom prst="rect">
                <a:avLst/>
              </a:prstGeom>
              <a:blipFill>
                <a:blip r:embed="rId4"/>
                <a:stretch>
                  <a:fillRect l="-9091" r="-9091" b="-269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B06BF5C3-CC48-4F21-819A-197DDC92B5C5}"/>
                  </a:ext>
                </a:extLst>
              </p:cNvPr>
              <p:cNvSpPr/>
              <p:nvPr/>
            </p:nvSpPr>
            <p:spPr>
              <a:xfrm>
                <a:off x="8846911" y="1553229"/>
                <a:ext cx="2690608" cy="404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sSub>
                        <m:sSubPr>
                          <m:ctrlPr>
                            <a:rPr lang="de-DE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4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↑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Si</m:t>
                      </m:r>
                      <m:sSub>
                        <m:sSubPr>
                          <m:ctrlPr>
                            <a:rPr lang="de-DE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4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↑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+4 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CO</m:t>
                      </m:r>
                    </m:oMath>
                  </m:oMathPara>
                </a14:m>
                <a:endParaRPr lang="de-DE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B06BF5C3-CC48-4F21-819A-197DDC92B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6911" y="1553229"/>
                <a:ext cx="2690608" cy="404406"/>
              </a:xfrm>
              <a:prstGeom prst="rect">
                <a:avLst/>
              </a:prstGeom>
              <a:blipFill>
                <a:blip r:embed="rId5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Gerade Verbindung mit Pfeil 15">
            <a:extLst>
              <a:ext uri="{FF2B5EF4-FFF2-40B4-BE49-F238E27FC236}">
                <a16:creationId xmlns:a16="http://schemas.microsoft.com/office/drawing/2014/main" id="{9558E629-1277-4C6B-AF15-E4308B442B2B}"/>
              </a:ext>
            </a:extLst>
          </p:cNvPr>
          <p:cNvCxnSpPr>
            <a:cxnSpLocks/>
          </p:cNvCxnSpPr>
          <p:nvPr/>
        </p:nvCxnSpPr>
        <p:spPr>
          <a:xfrm>
            <a:off x="6973822" y="1784061"/>
            <a:ext cx="154803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0E54D843-C878-4118-A9E4-251063E4E1C3}"/>
                  </a:ext>
                </a:extLst>
              </p:cNvPr>
              <p:cNvSpPr txBox="1"/>
              <p:nvPr/>
            </p:nvSpPr>
            <p:spPr>
              <a:xfrm>
                <a:off x="6769607" y="1478030"/>
                <a:ext cx="20048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800 −1200 °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C</m:t>
                      </m:r>
                    </m:oMath>
                  </m:oMathPara>
                </a14:m>
                <a:endParaRPr lang="de-DE" sz="16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0E54D843-C878-4118-A9E4-251063E4E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9607" y="1478030"/>
                <a:ext cx="2004884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983B0811-5ECC-474C-A2F2-405AF27865DE}"/>
                  </a:ext>
                </a:extLst>
              </p:cNvPr>
              <p:cNvSpPr txBox="1"/>
              <p:nvPr/>
            </p:nvSpPr>
            <p:spPr>
              <a:xfrm>
                <a:off x="4702878" y="3525154"/>
                <a:ext cx="1489639" cy="3129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sSub>
                        <m:sSubPr>
                          <m:ctrlPr>
                            <a:rPr lang="de-DE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4</m:t>
                          </m:r>
                          <m:r>
                            <a:rPr lang="de-DE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 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sz="2000" b="0" i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2 </m:t>
                      </m:r>
                      <m:sSub>
                        <m:sSubPr>
                          <m:ctrlPr>
                            <a:rPr lang="de-D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O</m:t>
                      </m:r>
                    </m:oMath>
                  </m:oMathPara>
                </a14:m>
                <a:endParaRPr lang="de-DE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983B0811-5ECC-474C-A2F2-405AF27865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2878" y="3525154"/>
                <a:ext cx="1489639" cy="312906"/>
              </a:xfrm>
              <a:prstGeom prst="rect">
                <a:avLst/>
              </a:prstGeom>
              <a:blipFill>
                <a:blip r:embed="rId7"/>
                <a:stretch>
                  <a:fillRect l="-3265" r="-3673" b="-269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7E2DC256-93E0-408D-8F56-D736AD607167}"/>
              </a:ext>
            </a:extLst>
          </p:cNvPr>
          <p:cNvCxnSpPr>
            <a:cxnSpLocks/>
          </p:cNvCxnSpPr>
          <p:nvPr/>
        </p:nvCxnSpPr>
        <p:spPr>
          <a:xfrm>
            <a:off x="6453916" y="3663653"/>
            <a:ext cx="17444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A4926FD5-8201-4E03-BE96-8E8A1100D060}"/>
                  </a:ext>
                </a:extLst>
              </p:cNvPr>
              <p:cNvSpPr txBox="1"/>
              <p:nvPr/>
            </p:nvSpPr>
            <p:spPr>
              <a:xfrm>
                <a:off x="6549043" y="3362163"/>
                <a:ext cx="20048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/>
                  <a:t>K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/>
                      <m:t>ristallisation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A4926FD5-8201-4E03-BE96-8E8A1100D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9043" y="3362163"/>
                <a:ext cx="2004884" cy="369332"/>
              </a:xfrm>
              <a:prstGeom prst="rect">
                <a:avLst/>
              </a:prstGeom>
              <a:blipFill>
                <a:blip r:embed="rId8"/>
                <a:stretch>
                  <a:fillRect l="-2432"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F445485B-5D7F-420A-A814-ED54B082C23F}"/>
                  </a:ext>
                </a:extLst>
              </p:cNvPr>
              <p:cNvSpPr txBox="1"/>
              <p:nvPr/>
            </p:nvSpPr>
            <p:spPr>
              <a:xfrm>
                <a:off x="8451986" y="3525154"/>
                <a:ext cx="1326132" cy="3129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sSub>
                        <m:sSubPr>
                          <m:ctrlPr>
                            <a:rPr lang="de-DE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Cl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4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m:rPr>
                          <m:nor/>
                        </m:rPr>
                        <a:rPr lang="de-DE" sz="200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2 </m:t>
                      </m:r>
                      <m:sSub>
                        <m:sSubPr>
                          <m:ctrlPr>
                            <a:rPr lang="de-DE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sz="200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O</m:t>
                      </m:r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F445485B-5D7F-420A-A814-ED54B082C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1986" y="3525154"/>
                <a:ext cx="1326132" cy="312906"/>
              </a:xfrm>
              <a:prstGeom prst="rect">
                <a:avLst/>
              </a:prstGeom>
              <a:blipFill>
                <a:blip r:embed="rId9"/>
                <a:stretch>
                  <a:fillRect l="-3670" r="-4587" b="-2692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714DC3A8-A916-426D-89DC-1A29F015AC0A}"/>
              </a:ext>
            </a:extLst>
          </p:cNvPr>
          <p:cNvCxnSpPr/>
          <p:nvPr/>
        </p:nvCxnSpPr>
        <p:spPr>
          <a:xfrm>
            <a:off x="8923111" y="3971430"/>
            <a:ext cx="0" cy="596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145F4B2A-DF24-4ED5-80AD-3E6CD526FB1D}"/>
              </a:ext>
            </a:extLst>
          </p:cNvPr>
          <p:cNvCxnSpPr/>
          <p:nvPr/>
        </p:nvCxnSpPr>
        <p:spPr>
          <a:xfrm>
            <a:off x="8825139" y="4156487"/>
            <a:ext cx="0" cy="596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7A173619-22DC-4F1A-9427-B6B769317FD9}"/>
              </a:ext>
            </a:extLst>
          </p:cNvPr>
          <p:cNvCxnSpPr/>
          <p:nvPr/>
        </p:nvCxnSpPr>
        <p:spPr>
          <a:xfrm>
            <a:off x="8716282" y="4319773"/>
            <a:ext cx="0" cy="5960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6FB6E69F-D0FD-4BA2-9A0F-63F434E9AD24}"/>
                  </a:ext>
                </a:extLst>
              </p:cNvPr>
              <p:cNvSpPr txBox="1"/>
              <p:nvPr/>
            </p:nvSpPr>
            <p:spPr>
              <a:xfrm>
                <a:off x="8715030" y="4156488"/>
                <a:ext cx="29952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Umf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ä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llung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Reinigung</m:t>
                      </m:r>
                      <m:r>
                        <m:rPr>
                          <m:nor/>
                        </m:rPr>
                        <a:rPr lang="de-DE" sz="16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, </m:t>
                      </m:r>
                    </m:oMath>
                    <m:oMath xmlns:m="http://schemas.openxmlformats.org/officeDocument/2006/math">
                      <m:r>
                        <m:rPr>
                          <m:nor/>
                        </m:rPr>
                        <a:rPr lang="de-DE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Kalzinierung</m:t>
                      </m:r>
                    </m:oMath>
                  </m:oMathPara>
                </a14:m>
                <a:endParaRPr lang="de-DE" sz="16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6FB6E69F-D0FD-4BA2-9A0F-63F434E9AD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5030" y="4156488"/>
                <a:ext cx="2995273" cy="584775"/>
              </a:xfrm>
              <a:prstGeom prst="rect">
                <a:avLst/>
              </a:prstGeom>
              <a:blipFill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4824C713-1A65-43F4-92F5-E7E214572246}"/>
                  </a:ext>
                </a:extLst>
              </p:cNvPr>
              <p:cNvSpPr txBox="1"/>
              <p:nvPr/>
            </p:nvSpPr>
            <p:spPr>
              <a:xfrm>
                <a:off x="8542110" y="5130682"/>
                <a:ext cx="584519" cy="3134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sz="20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m:t>Zr</m:t>
                      </m:r>
                      <m:sSub>
                        <m:sSubPr>
                          <m:ctrlPr>
                            <a:rPr lang="de-DE" sz="2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sz="2000" b="1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sz="2000" b="1">
                              <a:solidFill>
                                <a:srgbClr val="FF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DE" sz="20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4824C713-1A65-43F4-92F5-E7E214572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2110" y="5130682"/>
                <a:ext cx="584519" cy="313419"/>
              </a:xfrm>
              <a:prstGeom prst="rect">
                <a:avLst/>
              </a:prstGeom>
              <a:blipFill>
                <a:blip r:embed="rId11"/>
                <a:stretch>
                  <a:fillRect l="-9375" r="-7292" b="-274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Inhaltsplatzhalter 4" descr="Ein Bild, das Natur, Hügel, Läufer, Ziegelstein enthält.&#10;&#10;Automatisch generierte Beschreibung">
            <a:extLst>
              <a:ext uri="{FF2B5EF4-FFF2-40B4-BE49-F238E27FC236}">
                <a16:creationId xmlns:a16="http://schemas.microsoft.com/office/drawing/2014/main" id="{3D068424-AF49-41DF-9CD1-D54949170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21" y="1098192"/>
            <a:ext cx="2690608" cy="978402"/>
          </a:xfrm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BD67B50C-ABEB-46C2-BF92-383AEAA3043A}"/>
              </a:ext>
            </a:extLst>
          </p:cNvPr>
          <p:cNvSpPr txBox="1"/>
          <p:nvPr/>
        </p:nvSpPr>
        <p:spPr>
          <a:xfrm>
            <a:off x="1894016" y="2177104"/>
            <a:ext cx="2004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/>
              <a:t>Zirkonsand Zr[SiO</a:t>
            </a:r>
            <a:r>
              <a:rPr lang="de-DE" sz="2000" baseline="-25000"/>
              <a:t>4</a:t>
            </a:r>
            <a:r>
              <a:rPr lang="de-DE" sz="2000"/>
              <a:t>]</a:t>
            </a:r>
            <a:endParaRPr lang="de-DE" sz="2000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3D09CDD4-E0EB-47E4-914C-17DD715230DB}"/>
              </a:ext>
            </a:extLst>
          </p:cNvPr>
          <p:cNvCxnSpPr>
            <a:cxnSpLocks/>
          </p:cNvCxnSpPr>
          <p:nvPr/>
        </p:nvCxnSpPr>
        <p:spPr>
          <a:xfrm>
            <a:off x="3898900" y="1781125"/>
            <a:ext cx="61910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336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174F0990-3BD0-4850-9C94-6F0FBDF83E3B}"/>
              </a:ext>
            </a:extLst>
          </p:cNvPr>
          <p:cNvSpPr txBox="1"/>
          <p:nvPr/>
        </p:nvSpPr>
        <p:spPr>
          <a:xfrm>
            <a:off x="2921549" y="2920118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brechen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2E884DB-34F5-424E-BBE0-EF18AE0D6B8A}"/>
              </a:ext>
            </a:extLst>
          </p:cNvPr>
          <p:cNvSpPr txBox="1"/>
          <p:nvPr/>
        </p:nvSpPr>
        <p:spPr>
          <a:xfrm>
            <a:off x="2921549" y="3328706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mahlen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9D3EF1E-B48B-41B4-B37A-4A650AADFBDF}"/>
              </a:ext>
            </a:extLst>
          </p:cNvPr>
          <p:cNvSpPr txBox="1"/>
          <p:nvPr/>
        </p:nvSpPr>
        <p:spPr>
          <a:xfrm>
            <a:off x="2188796" y="629244"/>
            <a:ext cx="2701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u="sng" dirty="0"/>
              <a:t>Bayer-Verfahren</a:t>
            </a:r>
            <a:endParaRPr lang="de-DE" sz="2400" u="sng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6939B70-CCAF-4D75-927A-EBA81B33262C}"/>
              </a:ext>
            </a:extLst>
          </p:cNvPr>
          <p:cNvSpPr txBox="1"/>
          <p:nvPr/>
        </p:nvSpPr>
        <p:spPr>
          <a:xfrm>
            <a:off x="1648690" y="3499633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Bauxit</a:t>
            </a:r>
          </a:p>
        </p:txBody>
      </p: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A6AD5CB9-FC82-4DAA-8598-EC2F00961674}"/>
              </a:ext>
            </a:extLst>
          </p:cNvPr>
          <p:cNvCxnSpPr/>
          <p:nvPr/>
        </p:nvCxnSpPr>
        <p:spPr>
          <a:xfrm>
            <a:off x="3313564" y="3320700"/>
            <a:ext cx="137579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Ellipse 4">
            <a:extLst>
              <a:ext uri="{FF2B5EF4-FFF2-40B4-BE49-F238E27FC236}">
                <a16:creationId xmlns:a16="http://schemas.microsoft.com/office/drawing/2014/main" id="{9B96A3F6-C17B-479C-9342-C55DB32DB11A}"/>
              </a:ext>
            </a:extLst>
          </p:cNvPr>
          <p:cNvSpPr/>
          <p:nvPr/>
        </p:nvSpPr>
        <p:spPr>
          <a:xfrm>
            <a:off x="4800943" y="2874597"/>
            <a:ext cx="2105636" cy="9082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E2CE10A-3334-44D4-9802-8043C7CFF680}"/>
              </a:ext>
            </a:extLst>
          </p:cNvPr>
          <p:cNvSpPr txBox="1"/>
          <p:nvPr/>
        </p:nvSpPr>
        <p:spPr>
          <a:xfrm>
            <a:off x="4773508" y="3045061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Druckbehälter</a:t>
            </a:r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D584CCF6-AFEE-446D-A4E2-B56D706ED13E}"/>
              </a:ext>
            </a:extLst>
          </p:cNvPr>
          <p:cNvCxnSpPr>
            <a:endCxn id="5" idx="1"/>
          </p:cNvCxnSpPr>
          <p:nvPr/>
        </p:nvCxnSpPr>
        <p:spPr>
          <a:xfrm>
            <a:off x="4859666" y="2605604"/>
            <a:ext cx="249640" cy="4019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20894B31-AC3B-4A50-9513-FC9CFB494BF3}"/>
              </a:ext>
            </a:extLst>
          </p:cNvPr>
          <p:cNvSpPr txBox="1"/>
          <p:nvPr/>
        </p:nvSpPr>
        <p:spPr>
          <a:xfrm>
            <a:off x="3721031" y="2272770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NaOH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274CC33-497A-4BE6-B0A3-B1AF96EA61E0}"/>
              </a:ext>
            </a:extLst>
          </p:cNvPr>
          <p:cNvSpPr txBox="1"/>
          <p:nvPr/>
        </p:nvSpPr>
        <p:spPr>
          <a:xfrm>
            <a:off x="4746755" y="3365466"/>
            <a:ext cx="2159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solidFill>
                  <a:srgbClr val="FF0000"/>
                </a:solidFill>
              </a:rPr>
              <a:t>T = 170 – 180 °C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8B91ADB6-E91E-4FE5-B368-FA77535CCB61}"/>
              </a:ext>
            </a:extLst>
          </p:cNvPr>
          <p:cNvSpPr txBox="1"/>
          <p:nvPr/>
        </p:nvSpPr>
        <p:spPr>
          <a:xfrm>
            <a:off x="6598714" y="3317888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filtrieren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9CB54A9D-75CB-4444-B580-55C6F4FEEA48}"/>
              </a:ext>
            </a:extLst>
          </p:cNvPr>
          <p:cNvCxnSpPr>
            <a:cxnSpLocks/>
          </p:cNvCxnSpPr>
          <p:nvPr/>
        </p:nvCxnSpPr>
        <p:spPr>
          <a:xfrm flipV="1">
            <a:off x="7678626" y="2583871"/>
            <a:ext cx="979374" cy="7064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715573B3-7266-4F9B-800B-2D72F34EAFFA}"/>
              </a:ext>
            </a:extLst>
          </p:cNvPr>
          <p:cNvSpPr txBox="1"/>
          <p:nvPr/>
        </p:nvSpPr>
        <p:spPr>
          <a:xfrm>
            <a:off x="8340216" y="2304959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Rotschlamm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6A434E58-0C03-4D02-AE44-0F20887B1130}"/>
              </a:ext>
            </a:extLst>
          </p:cNvPr>
          <p:cNvSpPr txBox="1"/>
          <p:nvPr/>
        </p:nvSpPr>
        <p:spPr>
          <a:xfrm>
            <a:off x="8225982" y="3099523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Na[Al(OH)</a:t>
            </a:r>
            <a:r>
              <a:rPr lang="de-DE" sz="2000" baseline="-25000" dirty="0"/>
              <a:t>4</a:t>
            </a:r>
            <a:r>
              <a:rPr lang="de-DE" sz="2000" dirty="0"/>
              <a:t>]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04284FE6-DD70-40CE-BF82-7A9A81A22A75}"/>
              </a:ext>
            </a:extLst>
          </p:cNvPr>
          <p:cNvSpPr/>
          <p:nvPr/>
        </p:nvSpPr>
        <p:spPr>
          <a:xfrm>
            <a:off x="8576127" y="2911844"/>
            <a:ext cx="1577253" cy="77546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78C7F87F-AA9C-4D02-A8A6-9C3B15B0A21B}"/>
              </a:ext>
            </a:extLst>
          </p:cNvPr>
          <p:cNvCxnSpPr/>
          <p:nvPr/>
        </p:nvCxnSpPr>
        <p:spPr>
          <a:xfrm>
            <a:off x="9364752" y="3820039"/>
            <a:ext cx="0" cy="6057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E56283C3-BFEF-4D5F-9735-4525EA9E8D39}"/>
              </a:ext>
            </a:extLst>
          </p:cNvPr>
          <p:cNvSpPr txBox="1"/>
          <p:nvPr/>
        </p:nvSpPr>
        <p:spPr>
          <a:xfrm>
            <a:off x="8272435" y="4709807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Kristallisierung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608A410-6112-44EC-B158-DC73CC3DBEE6}"/>
              </a:ext>
            </a:extLst>
          </p:cNvPr>
          <p:cNvSpPr/>
          <p:nvPr/>
        </p:nvSpPr>
        <p:spPr>
          <a:xfrm>
            <a:off x="8506952" y="4558535"/>
            <a:ext cx="1670518" cy="77546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25D07726-6F18-44E1-A7EF-2C477DF226EB}"/>
              </a:ext>
            </a:extLst>
          </p:cNvPr>
          <p:cNvCxnSpPr>
            <a:cxnSpLocks/>
          </p:cNvCxnSpPr>
          <p:nvPr/>
        </p:nvCxnSpPr>
        <p:spPr>
          <a:xfrm flipH="1">
            <a:off x="10177470" y="4425810"/>
            <a:ext cx="254790" cy="484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212A7340-E9FF-43FF-89B9-C47670D2054B}"/>
              </a:ext>
            </a:extLst>
          </p:cNvPr>
          <p:cNvSpPr txBox="1"/>
          <p:nvPr/>
        </p:nvSpPr>
        <p:spPr>
          <a:xfrm>
            <a:off x="9364752" y="4034006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H</a:t>
            </a:r>
            <a:r>
              <a:rPr lang="de-DE" sz="2000" baseline="-25000" dirty="0"/>
              <a:t>2</a:t>
            </a:r>
            <a:r>
              <a:rPr lang="de-DE" sz="2000" dirty="0"/>
              <a:t>O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547E572D-12FA-4EF6-A456-FE10809F1857}"/>
              </a:ext>
            </a:extLst>
          </p:cNvPr>
          <p:cNvCxnSpPr>
            <a:cxnSpLocks/>
          </p:cNvCxnSpPr>
          <p:nvPr/>
        </p:nvCxnSpPr>
        <p:spPr>
          <a:xfrm>
            <a:off x="7736296" y="4960183"/>
            <a:ext cx="770657" cy="83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8511C91E-3F10-462E-BAFE-7492ADFF064C}"/>
              </a:ext>
            </a:extLst>
          </p:cNvPr>
          <p:cNvSpPr txBox="1"/>
          <p:nvPr/>
        </p:nvSpPr>
        <p:spPr>
          <a:xfrm>
            <a:off x="5765764" y="4679121"/>
            <a:ext cx="2526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Al(OH)</a:t>
            </a:r>
            <a:r>
              <a:rPr lang="de-DE" sz="2000" baseline="-25000" dirty="0"/>
              <a:t>3</a:t>
            </a:r>
            <a:endParaRPr lang="de-DE" sz="2000" dirty="0"/>
          </a:p>
          <a:p>
            <a:pPr algn="ctr"/>
            <a:r>
              <a:rPr lang="de-DE" sz="2000" dirty="0"/>
              <a:t>Kristallisationskeim</a:t>
            </a: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30A85B06-BC05-4C51-A28E-81B1EA3EBA3B}"/>
              </a:ext>
            </a:extLst>
          </p:cNvPr>
          <p:cNvSpPr/>
          <p:nvPr/>
        </p:nvSpPr>
        <p:spPr>
          <a:xfrm>
            <a:off x="4801392" y="5829204"/>
            <a:ext cx="2105636" cy="90821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FA787E5C-1678-4B1C-9B57-8FC72D7B0A5A}"/>
              </a:ext>
            </a:extLst>
          </p:cNvPr>
          <p:cNvSpPr txBox="1"/>
          <p:nvPr/>
        </p:nvSpPr>
        <p:spPr>
          <a:xfrm>
            <a:off x="4808415" y="6083257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Drehrohröfen</a:t>
            </a: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02ADD9BC-E1A6-4951-9A7B-C8AFED819E16}"/>
              </a:ext>
            </a:extLst>
          </p:cNvPr>
          <p:cNvCxnSpPr>
            <a:stCxn id="29" idx="2"/>
          </p:cNvCxnSpPr>
          <p:nvPr/>
        </p:nvCxnSpPr>
        <p:spPr>
          <a:xfrm>
            <a:off x="9342212" y="5334004"/>
            <a:ext cx="22541" cy="94930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mit Pfeil 46">
            <a:extLst>
              <a:ext uri="{FF2B5EF4-FFF2-40B4-BE49-F238E27FC236}">
                <a16:creationId xmlns:a16="http://schemas.microsoft.com/office/drawing/2014/main" id="{C064B78A-D32C-4A96-B7AF-425954AF4195}"/>
              </a:ext>
            </a:extLst>
          </p:cNvPr>
          <p:cNvCxnSpPr>
            <a:endCxn id="41" idx="3"/>
          </p:cNvCxnSpPr>
          <p:nvPr/>
        </p:nvCxnSpPr>
        <p:spPr>
          <a:xfrm flipH="1">
            <a:off x="6968240" y="6283312"/>
            <a:ext cx="239651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Textfeld 47">
            <a:extLst>
              <a:ext uri="{FF2B5EF4-FFF2-40B4-BE49-F238E27FC236}">
                <a16:creationId xmlns:a16="http://schemas.microsoft.com/office/drawing/2014/main" id="{6F460011-6AA9-4F23-A5B9-E38D5335749B}"/>
              </a:ext>
            </a:extLst>
          </p:cNvPr>
          <p:cNvSpPr txBox="1"/>
          <p:nvPr/>
        </p:nvSpPr>
        <p:spPr>
          <a:xfrm>
            <a:off x="1828850" y="6083257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Al</a:t>
            </a:r>
            <a:r>
              <a:rPr lang="de-DE" sz="2000" baseline="-25000" dirty="0"/>
              <a:t>2</a:t>
            </a:r>
            <a:r>
              <a:rPr lang="de-DE" sz="2000" dirty="0"/>
              <a:t>O</a:t>
            </a:r>
            <a:r>
              <a:rPr lang="de-DE" sz="2000" baseline="-25000" dirty="0"/>
              <a:t>3</a:t>
            </a:r>
            <a:endParaRPr lang="de-DE" sz="2000" dirty="0"/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D5EAB36-221A-4A3E-89AA-233DD318F21F}"/>
              </a:ext>
            </a:extLst>
          </p:cNvPr>
          <p:cNvCxnSpPr/>
          <p:nvPr/>
        </p:nvCxnSpPr>
        <p:spPr>
          <a:xfrm flipH="1">
            <a:off x="3412128" y="6283312"/>
            <a:ext cx="127723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EE0A96A1-FA27-4AE8-BB82-A8AE21279684}"/>
              </a:ext>
            </a:extLst>
          </p:cNvPr>
          <p:cNvCxnSpPr/>
          <p:nvPr/>
        </p:nvCxnSpPr>
        <p:spPr>
          <a:xfrm>
            <a:off x="7048398" y="3299578"/>
            <a:ext cx="137579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A264B2BD-1DB4-4704-B079-B2A05E9256E1}"/>
                  </a:ext>
                </a:extLst>
              </p:cNvPr>
              <p:cNvSpPr txBox="1"/>
              <p:nvPr/>
            </p:nvSpPr>
            <p:spPr>
              <a:xfrm>
                <a:off x="5572146" y="212126"/>
                <a:ext cx="4860113" cy="458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Bauxit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NaOH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 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nor/>
                              <m:brk m:alnAt="2"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, 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p</m:t>
                          </m:r>
                        </m:e>
                      </m:groupCh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Na</m:t>
                      </m:r>
                      <m:d>
                        <m:dPr>
                          <m:begChr m:val="["/>
                          <m:endChr m:val="]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Al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OH</m:t>
                                  </m:r>
                                </m:e>
                              </m:d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Fe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2" name="Textfeld 51">
                <a:extLst>
                  <a:ext uri="{FF2B5EF4-FFF2-40B4-BE49-F238E27FC236}">
                    <a16:creationId xmlns:a16="http://schemas.microsoft.com/office/drawing/2014/main" id="{A264B2BD-1DB4-4704-B079-B2A05E9256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146" y="212126"/>
                <a:ext cx="4860113" cy="4588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0F74CDF6-10AC-44A7-9702-97F2449FDAE4}"/>
                  </a:ext>
                </a:extLst>
              </p:cNvPr>
              <p:cNvSpPr txBox="1"/>
              <p:nvPr/>
            </p:nvSpPr>
            <p:spPr>
              <a:xfrm>
                <a:off x="5606839" y="879752"/>
                <a:ext cx="3996992" cy="458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Na</m:t>
                      </m:r>
                      <m:d>
                        <m:dPr>
                          <m:begChr m:val="["/>
                          <m:endChr m:val="]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Al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de-DE" i="0">
                                      <a:latin typeface="Arial" panose="020B0604020202020204" pitchFamily="34" charset="0"/>
                                      <a:cs typeface="Arial" panose="020B0604020202020204" pitchFamily="34" charset="0"/>
                                    </a:rPr>
                                    <m:t>OH</m:t>
                                  </m:r>
                                </m:e>
                              </m:d>
                            </m:e>
                            <m:sub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  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nor/>
                              <m:brk m:alnAt="2"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e>
                      </m:groupCh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Al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i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OH</m:t>
                              </m:r>
                            </m:e>
                          </m:d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NaOH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5" name="Textfeld 54">
                <a:extLst>
                  <a:ext uri="{FF2B5EF4-FFF2-40B4-BE49-F238E27FC236}">
                    <a16:creationId xmlns:a16="http://schemas.microsoft.com/office/drawing/2014/main" id="{0F74CDF6-10AC-44A7-9702-97F2449FD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839" y="879752"/>
                <a:ext cx="3996992" cy="4588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feld 55">
            <a:extLst>
              <a:ext uri="{FF2B5EF4-FFF2-40B4-BE49-F238E27FC236}">
                <a16:creationId xmlns:a16="http://schemas.microsoft.com/office/drawing/2014/main" id="{3932F63C-7111-4484-8B2B-FFD2B8542816}"/>
              </a:ext>
            </a:extLst>
          </p:cNvPr>
          <p:cNvSpPr txBox="1"/>
          <p:nvPr/>
        </p:nvSpPr>
        <p:spPr>
          <a:xfrm>
            <a:off x="7678626" y="3850724"/>
            <a:ext cx="2159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abkühlen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AED059F9-7E4D-4F44-AC47-CB2C962A2DB5}"/>
                  </a:ext>
                </a:extLst>
              </p:cNvPr>
              <p:cNvSpPr txBox="1"/>
              <p:nvPr/>
            </p:nvSpPr>
            <p:spPr>
              <a:xfrm>
                <a:off x="5606838" y="1605144"/>
                <a:ext cx="3735373" cy="4588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 2 </m:t>
                      </m: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Al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OH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3   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nor/>
                              <m:brk m:alnAt="2"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∆</m:t>
                          </m:r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t</m:t>
                          </m:r>
                        </m:e>
                      </m:groupChr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Al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H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de-DE" i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nor/>
                        </m:rPr>
                        <a:rPr lang="de-DE" i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O</m:t>
                      </m:r>
                    </m:oMath>
                  </m:oMathPara>
                </a14:m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7" name="Textfeld 56">
                <a:extLst>
                  <a:ext uri="{FF2B5EF4-FFF2-40B4-BE49-F238E27FC236}">
                    <a16:creationId xmlns:a16="http://schemas.microsoft.com/office/drawing/2014/main" id="{AED059F9-7E4D-4F44-AC47-CB2C962A2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838" y="1605144"/>
                <a:ext cx="3735373" cy="4588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F8298573-1CED-4E6E-8F6B-D94E5E9D229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5366" y="2472825"/>
            <a:ext cx="1582956" cy="1108964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3E9F5895-BFD2-4C6A-975F-33B2F8C8D0A4}"/>
              </a:ext>
            </a:extLst>
          </p:cNvPr>
          <p:cNvSpPr/>
          <p:nvPr/>
        </p:nvSpPr>
        <p:spPr>
          <a:xfrm>
            <a:off x="2897842" y="2458789"/>
            <a:ext cx="363449" cy="30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9AEA1161-24A7-4C93-A0D4-EAA62C135F6F}"/>
              </a:ext>
            </a:extLst>
          </p:cNvPr>
          <p:cNvSpPr txBox="1"/>
          <p:nvPr/>
        </p:nvSpPr>
        <p:spPr>
          <a:xfrm>
            <a:off x="4220598" y="3763733"/>
            <a:ext cx="3265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000FF"/>
                </a:solidFill>
              </a:rPr>
              <a:t>Reaktionsgleichung 1</a:t>
            </a:r>
            <a:endParaRPr lang="de-DE" dirty="0">
              <a:solidFill>
                <a:srgbClr val="0000FF"/>
              </a:solidFill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9E48542F-98F4-4C98-B1D9-8F211CCA89FA}"/>
              </a:ext>
            </a:extLst>
          </p:cNvPr>
          <p:cNvSpPr txBox="1"/>
          <p:nvPr/>
        </p:nvSpPr>
        <p:spPr>
          <a:xfrm>
            <a:off x="7719525" y="5272493"/>
            <a:ext cx="3265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000FF"/>
                </a:solidFill>
              </a:rPr>
              <a:t>Reaktionsgleichung 2</a:t>
            </a:r>
            <a:endParaRPr lang="de-DE" dirty="0">
              <a:solidFill>
                <a:srgbClr val="0000FF"/>
              </a:solidFill>
            </a:endParaRP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3528B051-B112-422A-9669-55A2A18CFF91}"/>
              </a:ext>
            </a:extLst>
          </p:cNvPr>
          <p:cNvSpPr txBox="1"/>
          <p:nvPr/>
        </p:nvSpPr>
        <p:spPr>
          <a:xfrm>
            <a:off x="4248033" y="5483093"/>
            <a:ext cx="3265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>
                <a:solidFill>
                  <a:srgbClr val="0000FF"/>
                </a:solidFill>
              </a:rPr>
              <a:t>Reaktionsgleichung 3</a:t>
            </a:r>
            <a:endParaRPr lang="de-DE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97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127</Words>
  <Application>Microsoft Office PowerPoint</Application>
  <PresentationFormat>Breitbild</PresentationFormat>
  <Paragraphs>35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Wiedemann</dc:creator>
  <cp:lastModifiedBy>Jan Wiedemann</cp:lastModifiedBy>
  <cp:revision>3</cp:revision>
  <dcterms:created xsi:type="dcterms:W3CDTF">2020-12-03T13:43:45Z</dcterms:created>
  <dcterms:modified xsi:type="dcterms:W3CDTF">2021-06-25T09:44:39Z</dcterms:modified>
</cp:coreProperties>
</file>