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3399FF"/>
    <a:srgbClr val="6699FF"/>
    <a:srgbClr val="CCECFF"/>
    <a:srgbClr val="99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95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86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3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95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15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70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21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02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98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17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76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719B5-751E-434F-B5DA-C57DC665C9DA}" type="datetimeFigureOut">
              <a:rPr lang="de-DE" smtClean="0"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7CBF-CC0A-430C-883D-88B058C0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79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uppieren 52"/>
          <p:cNvGrpSpPr/>
          <p:nvPr/>
        </p:nvGrpSpPr>
        <p:grpSpPr>
          <a:xfrm rot="20085943">
            <a:off x="2477058" y="2970046"/>
            <a:ext cx="306995" cy="299954"/>
            <a:chOff x="4796435" y="2765625"/>
            <a:chExt cx="306995" cy="299954"/>
          </a:xfrm>
          <a:solidFill>
            <a:srgbClr val="0000FF"/>
          </a:solidFill>
        </p:grpSpPr>
        <p:sp>
          <p:nvSpPr>
            <p:cNvPr id="106" name="Ellipse 105"/>
            <p:cNvSpPr/>
            <p:nvPr/>
          </p:nvSpPr>
          <p:spPr>
            <a:xfrm rot="6929359">
              <a:off x="4922024" y="2760718"/>
              <a:ext cx="176499" cy="186313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7" name="Gerade Verbindung mit Pfeil 106"/>
            <p:cNvCxnSpPr/>
            <p:nvPr/>
          </p:nvCxnSpPr>
          <p:spPr>
            <a:xfrm rot="6929359">
              <a:off x="4753757" y="292072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uppieren 53"/>
          <p:cNvGrpSpPr/>
          <p:nvPr/>
        </p:nvGrpSpPr>
        <p:grpSpPr>
          <a:xfrm rot="7192260">
            <a:off x="2077768" y="2586846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12" name="Ellipse 111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3" name="Gerade Verbindung mit Pfeil 112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uppieren 51"/>
          <p:cNvGrpSpPr/>
          <p:nvPr/>
        </p:nvGrpSpPr>
        <p:grpSpPr>
          <a:xfrm rot="839004">
            <a:off x="2853494" y="2741920"/>
            <a:ext cx="378640" cy="221368"/>
            <a:chOff x="5260641" y="3055831"/>
            <a:chExt cx="378640" cy="221368"/>
          </a:xfrm>
          <a:solidFill>
            <a:srgbClr val="0000FF"/>
          </a:solidFill>
        </p:grpSpPr>
        <p:sp>
          <p:nvSpPr>
            <p:cNvPr id="115" name="Ellipse 114"/>
            <p:cNvSpPr/>
            <p:nvPr/>
          </p:nvSpPr>
          <p:spPr>
            <a:xfrm rot="21438680">
              <a:off x="5260641" y="3055831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6" name="Gerade Verbindung mit Pfeil 115"/>
            <p:cNvCxnSpPr/>
            <p:nvPr/>
          </p:nvCxnSpPr>
          <p:spPr>
            <a:xfrm rot="21438680">
              <a:off x="5443377" y="317939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uppieren 50"/>
          <p:cNvGrpSpPr/>
          <p:nvPr/>
        </p:nvGrpSpPr>
        <p:grpSpPr>
          <a:xfrm rot="1694123">
            <a:off x="2966674" y="2293302"/>
            <a:ext cx="311585" cy="293340"/>
            <a:chOff x="5278674" y="2579877"/>
            <a:chExt cx="311585" cy="293340"/>
          </a:xfrm>
          <a:solidFill>
            <a:srgbClr val="0000FF"/>
          </a:solidFill>
        </p:grpSpPr>
        <p:sp>
          <p:nvSpPr>
            <p:cNvPr id="118" name="Ellipse 117"/>
            <p:cNvSpPr/>
            <p:nvPr/>
          </p:nvSpPr>
          <p:spPr>
            <a:xfrm rot="17867071">
              <a:off x="5283581" y="2691812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9" name="Gerade Verbindung mit Pfeil 118"/>
            <p:cNvCxnSpPr/>
            <p:nvPr/>
          </p:nvCxnSpPr>
          <p:spPr>
            <a:xfrm rot="17867071">
              <a:off x="5445409" y="2622555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uppieren 61"/>
          <p:cNvGrpSpPr/>
          <p:nvPr/>
        </p:nvGrpSpPr>
        <p:grpSpPr>
          <a:xfrm>
            <a:off x="2273529" y="1647594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21" name="Ellipse 120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2" name="Gerade Verbindung mit Pfeil 121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ieren 58"/>
          <p:cNvGrpSpPr/>
          <p:nvPr/>
        </p:nvGrpSpPr>
        <p:grpSpPr>
          <a:xfrm>
            <a:off x="2183704" y="2229641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24" name="Ellipse 123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5" name="Gerade Verbindung mit Pfeil 124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uppieren 58"/>
          <p:cNvGrpSpPr/>
          <p:nvPr/>
        </p:nvGrpSpPr>
        <p:grpSpPr>
          <a:xfrm>
            <a:off x="2661801" y="1728551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30" name="Ellipse 129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1" name="Gerade Verbindung mit Pfeil 130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uppieren 58"/>
          <p:cNvGrpSpPr/>
          <p:nvPr/>
        </p:nvGrpSpPr>
        <p:grpSpPr>
          <a:xfrm>
            <a:off x="2077465" y="1689772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33" name="Ellipse 132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4" name="Gerade Verbindung mit Pfeil 133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ieren 49"/>
          <p:cNvGrpSpPr/>
          <p:nvPr/>
        </p:nvGrpSpPr>
        <p:grpSpPr>
          <a:xfrm rot="16679372">
            <a:off x="2356329" y="1890129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136" name="Ellipse 135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7" name="Gerade Verbindung mit Pfeil 136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uppieren 49"/>
          <p:cNvGrpSpPr/>
          <p:nvPr/>
        </p:nvGrpSpPr>
        <p:grpSpPr>
          <a:xfrm rot="9603614">
            <a:off x="2905940" y="2154367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139" name="Ellipse 138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0" name="Gerade Verbindung mit Pfeil 139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uppieren 51"/>
          <p:cNvGrpSpPr/>
          <p:nvPr/>
        </p:nvGrpSpPr>
        <p:grpSpPr>
          <a:xfrm rot="1587352">
            <a:off x="2926096" y="2596326"/>
            <a:ext cx="378640" cy="221368"/>
            <a:chOff x="5260641" y="3055831"/>
            <a:chExt cx="378640" cy="221368"/>
          </a:xfrm>
          <a:solidFill>
            <a:srgbClr val="0000FF"/>
          </a:solidFill>
        </p:grpSpPr>
        <p:sp>
          <p:nvSpPr>
            <p:cNvPr id="142" name="Ellipse 141"/>
            <p:cNvSpPr/>
            <p:nvPr/>
          </p:nvSpPr>
          <p:spPr>
            <a:xfrm rot="21438680">
              <a:off x="5260641" y="3055831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3" name="Gerade Verbindung mit Pfeil 142"/>
            <p:cNvCxnSpPr/>
            <p:nvPr/>
          </p:nvCxnSpPr>
          <p:spPr>
            <a:xfrm rot="21438680">
              <a:off x="5443377" y="317939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uppieren 50"/>
          <p:cNvGrpSpPr/>
          <p:nvPr/>
        </p:nvGrpSpPr>
        <p:grpSpPr>
          <a:xfrm>
            <a:off x="2816887" y="1915358"/>
            <a:ext cx="311585" cy="293340"/>
            <a:chOff x="5278674" y="2579877"/>
            <a:chExt cx="311585" cy="293340"/>
          </a:xfrm>
          <a:solidFill>
            <a:srgbClr val="0000FF"/>
          </a:solidFill>
        </p:grpSpPr>
        <p:sp>
          <p:nvSpPr>
            <p:cNvPr id="145" name="Ellipse 144"/>
            <p:cNvSpPr/>
            <p:nvPr/>
          </p:nvSpPr>
          <p:spPr>
            <a:xfrm rot="17867071">
              <a:off x="5283581" y="2691812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6" name="Gerade Verbindung mit Pfeil 145"/>
            <p:cNvCxnSpPr/>
            <p:nvPr/>
          </p:nvCxnSpPr>
          <p:spPr>
            <a:xfrm rot="17867071">
              <a:off x="5445409" y="2622555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uppieren 51"/>
          <p:cNvGrpSpPr/>
          <p:nvPr/>
        </p:nvGrpSpPr>
        <p:grpSpPr>
          <a:xfrm rot="7228053">
            <a:off x="2206196" y="3035102"/>
            <a:ext cx="378640" cy="221368"/>
            <a:chOff x="5260641" y="3055831"/>
            <a:chExt cx="378640" cy="221368"/>
          </a:xfrm>
          <a:solidFill>
            <a:srgbClr val="0000FF"/>
          </a:solidFill>
        </p:grpSpPr>
        <p:sp>
          <p:nvSpPr>
            <p:cNvPr id="148" name="Ellipse 147"/>
            <p:cNvSpPr/>
            <p:nvPr/>
          </p:nvSpPr>
          <p:spPr>
            <a:xfrm rot="21438680">
              <a:off x="5260641" y="3055831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9" name="Gerade Verbindung mit Pfeil 148"/>
            <p:cNvCxnSpPr/>
            <p:nvPr/>
          </p:nvCxnSpPr>
          <p:spPr>
            <a:xfrm rot="21438680">
              <a:off x="5443377" y="317939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uppieren 53"/>
          <p:cNvGrpSpPr/>
          <p:nvPr/>
        </p:nvGrpSpPr>
        <p:grpSpPr>
          <a:xfrm rot="13861215">
            <a:off x="2686617" y="2929327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51" name="Ellipse 150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2" name="Gerade Verbindung mit Pfeil 151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uppieren 53"/>
          <p:cNvGrpSpPr/>
          <p:nvPr/>
        </p:nvGrpSpPr>
        <p:grpSpPr>
          <a:xfrm rot="15570418">
            <a:off x="1902071" y="2307962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54" name="Ellipse 153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5" name="Gerade Verbindung mit Pfeil 154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uppieren 53"/>
          <p:cNvGrpSpPr/>
          <p:nvPr/>
        </p:nvGrpSpPr>
        <p:grpSpPr>
          <a:xfrm rot="6445859">
            <a:off x="1775326" y="2646475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57" name="Ellipse 156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8" name="Gerade Verbindung mit Pfeil 157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uppieren 53"/>
          <p:cNvGrpSpPr/>
          <p:nvPr/>
        </p:nvGrpSpPr>
        <p:grpSpPr>
          <a:xfrm rot="17388934">
            <a:off x="1637987" y="2405846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60" name="Ellipse 159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1" name="Gerade Verbindung mit Pfeil 160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uppieren 53"/>
          <p:cNvGrpSpPr/>
          <p:nvPr/>
        </p:nvGrpSpPr>
        <p:grpSpPr>
          <a:xfrm rot="17388934">
            <a:off x="1634913" y="2606581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63" name="Ellipse 162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4" name="Gerade Verbindung mit Pfeil 163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uppieren 53"/>
          <p:cNvGrpSpPr/>
          <p:nvPr/>
        </p:nvGrpSpPr>
        <p:grpSpPr>
          <a:xfrm rot="17388934">
            <a:off x="2344524" y="2172220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66" name="Ellipse 165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7" name="Gerade Verbindung mit Pfeil 166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uppieren 53"/>
          <p:cNvGrpSpPr/>
          <p:nvPr/>
        </p:nvGrpSpPr>
        <p:grpSpPr>
          <a:xfrm rot="17388934">
            <a:off x="1865065" y="2939374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69" name="Ellipse 168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0" name="Gerade Verbindung mit Pfeil 169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uppieren 53"/>
          <p:cNvGrpSpPr/>
          <p:nvPr/>
        </p:nvGrpSpPr>
        <p:grpSpPr>
          <a:xfrm rot="17388934">
            <a:off x="2028568" y="3028336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72" name="Ellipse 171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3" name="Gerade Verbindung mit Pfeil 172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uppieren 53"/>
          <p:cNvGrpSpPr/>
          <p:nvPr/>
        </p:nvGrpSpPr>
        <p:grpSpPr>
          <a:xfrm rot="19938360">
            <a:off x="1563267" y="2166370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75" name="Ellipse 174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6" name="Gerade Verbindung mit Pfeil 175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uppieren 53"/>
          <p:cNvGrpSpPr/>
          <p:nvPr/>
        </p:nvGrpSpPr>
        <p:grpSpPr>
          <a:xfrm rot="19566812">
            <a:off x="2328486" y="2759940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78" name="Ellipse 177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9" name="Gerade Verbindung mit Pfeil 178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" name="Gruppieren 53"/>
          <p:cNvGrpSpPr/>
          <p:nvPr/>
        </p:nvGrpSpPr>
        <p:grpSpPr>
          <a:xfrm rot="10800000">
            <a:off x="1907862" y="1984550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81" name="Ellipse 180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2" name="Gerade Verbindung mit Pfeil 181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uppieren 53"/>
          <p:cNvGrpSpPr/>
          <p:nvPr/>
        </p:nvGrpSpPr>
        <p:grpSpPr>
          <a:xfrm rot="17388934">
            <a:off x="2345845" y="2544318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84" name="Ellipse 183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5" name="Gerade Verbindung mit Pfeil 184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ieren 53"/>
          <p:cNvGrpSpPr/>
          <p:nvPr/>
        </p:nvGrpSpPr>
        <p:grpSpPr>
          <a:xfrm rot="18992405">
            <a:off x="2496765" y="2244596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87" name="Ellipse 186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8" name="Gerade Verbindung mit Pfeil 187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uppieren 53"/>
          <p:cNvGrpSpPr/>
          <p:nvPr/>
        </p:nvGrpSpPr>
        <p:grpSpPr>
          <a:xfrm rot="15523854">
            <a:off x="2635476" y="2516018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90" name="Ellipse 189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1" name="Gerade Verbindung mit Pfeil 190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uppieren 109"/>
          <p:cNvGrpSpPr/>
          <p:nvPr/>
        </p:nvGrpSpPr>
        <p:grpSpPr>
          <a:xfrm rot="10800000">
            <a:off x="3082857" y="1386315"/>
            <a:ext cx="309334" cy="306189"/>
            <a:chOff x="9013809" y="1950659"/>
            <a:chExt cx="309334" cy="306189"/>
          </a:xfrm>
        </p:grpSpPr>
        <p:sp>
          <p:nvSpPr>
            <p:cNvPr id="193" name="Ellipse 192"/>
            <p:cNvSpPr/>
            <p:nvPr/>
          </p:nvSpPr>
          <p:spPr>
            <a:xfrm rot="1688098">
              <a:off x="9013809" y="1950659"/>
              <a:ext cx="184381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4" name="Gerade Verbindung mit Pfeil 193"/>
            <p:cNvCxnSpPr/>
            <p:nvPr/>
          </p:nvCxnSpPr>
          <p:spPr>
            <a:xfrm rot="1688098">
              <a:off x="9127239" y="2159044"/>
              <a:ext cx="195904" cy="97804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uppieren 104"/>
          <p:cNvGrpSpPr/>
          <p:nvPr/>
        </p:nvGrpSpPr>
        <p:grpSpPr>
          <a:xfrm>
            <a:off x="2666532" y="1188250"/>
            <a:ext cx="186312" cy="382950"/>
            <a:chOff x="6045312" y="1167602"/>
            <a:chExt cx="186312" cy="382950"/>
          </a:xfrm>
        </p:grpSpPr>
        <p:sp>
          <p:nvSpPr>
            <p:cNvPr id="196" name="Ellipse 195"/>
            <p:cNvSpPr/>
            <p:nvPr/>
          </p:nvSpPr>
          <p:spPr>
            <a:xfrm rot="14566058">
              <a:off x="6050219" y="1369147"/>
              <a:ext cx="176498" cy="18631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7" name="Gerade Verbindung mit Pfeil 196"/>
            <p:cNvCxnSpPr/>
            <p:nvPr/>
          </p:nvCxnSpPr>
          <p:spPr>
            <a:xfrm rot="14566058">
              <a:off x="6049435" y="1210280"/>
              <a:ext cx="187528" cy="10217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uppieren 108"/>
          <p:cNvGrpSpPr/>
          <p:nvPr/>
        </p:nvGrpSpPr>
        <p:grpSpPr>
          <a:xfrm>
            <a:off x="1660285" y="1398733"/>
            <a:ext cx="378926" cy="220717"/>
            <a:chOff x="6411435" y="1191521"/>
            <a:chExt cx="378926" cy="220717"/>
          </a:xfrm>
        </p:grpSpPr>
        <p:sp>
          <p:nvSpPr>
            <p:cNvPr id="202" name="Ellipse 201"/>
            <p:cNvSpPr/>
            <p:nvPr/>
          </p:nvSpPr>
          <p:spPr>
            <a:xfrm rot="21426814">
              <a:off x="6411435" y="1191521"/>
              <a:ext cx="184381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3" name="Gerade Verbindung mit Pfeil 202"/>
            <p:cNvCxnSpPr/>
            <p:nvPr/>
          </p:nvCxnSpPr>
          <p:spPr>
            <a:xfrm rot="21426814">
              <a:off x="6594457" y="1314435"/>
              <a:ext cx="195904" cy="9780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" name="Gruppieren 106"/>
          <p:cNvGrpSpPr/>
          <p:nvPr/>
        </p:nvGrpSpPr>
        <p:grpSpPr>
          <a:xfrm>
            <a:off x="2284308" y="1131382"/>
            <a:ext cx="293933" cy="316140"/>
            <a:chOff x="6872347" y="1228600"/>
            <a:chExt cx="293933" cy="316140"/>
          </a:xfrm>
        </p:grpSpPr>
        <p:sp>
          <p:nvSpPr>
            <p:cNvPr id="205" name="Ellipse 204"/>
            <p:cNvSpPr/>
            <p:nvPr/>
          </p:nvSpPr>
          <p:spPr>
            <a:xfrm rot="17373488">
              <a:off x="6877253" y="1363335"/>
              <a:ext cx="176499" cy="18631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6" name="Gerade Verbindung mit Pfeil 205"/>
            <p:cNvCxnSpPr/>
            <p:nvPr/>
          </p:nvCxnSpPr>
          <p:spPr>
            <a:xfrm rot="17373488">
              <a:off x="7021430" y="1271278"/>
              <a:ext cx="187528" cy="10217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uppieren 107"/>
          <p:cNvGrpSpPr/>
          <p:nvPr/>
        </p:nvGrpSpPr>
        <p:grpSpPr>
          <a:xfrm rot="10800000">
            <a:off x="2822791" y="3421516"/>
            <a:ext cx="293754" cy="316216"/>
            <a:chOff x="7303855" y="1432812"/>
            <a:chExt cx="293754" cy="316216"/>
          </a:xfrm>
        </p:grpSpPr>
        <p:sp>
          <p:nvSpPr>
            <p:cNvPr id="208" name="Ellipse 207"/>
            <p:cNvSpPr/>
            <p:nvPr/>
          </p:nvSpPr>
          <p:spPr>
            <a:xfrm rot="12797306">
              <a:off x="7413227" y="1570681"/>
              <a:ext cx="184382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9" name="Gerade Verbindung mit Pfeil 208"/>
            <p:cNvCxnSpPr/>
            <p:nvPr/>
          </p:nvCxnSpPr>
          <p:spPr>
            <a:xfrm rot="12797306">
              <a:off x="7303855" y="1432812"/>
              <a:ext cx="195904" cy="9780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Gruppieren 68"/>
          <p:cNvGrpSpPr/>
          <p:nvPr/>
        </p:nvGrpSpPr>
        <p:grpSpPr>
          <a:xfrm rot="15162147">
            <a:off x="3427903" y="2184618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211" name="Ellipse 210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2" name="Gerade Verbindung mit Pfeil 211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uppieren 109"/>
          <p:cNvGrpSpPr/>
          <p:nvPr/>
        </p:nvGrpSpPr>
        <p:grpSpPr>
          <a:xfrm>
            <a:off x="1599712" y="3260208"/>
            <a:ext cx="309334" cy="306189"/>
            <a:chOff x="9013809" y="1950659"/>
            <a:chExt cx="309334" cy="306189"/>
          </a:xfrm>
        </p:grpSpPr>
        <p:sp>
          <p:nvSpPr>
            <p:cNvPr id="214" name="Ellipse 213"/>
            <p:cNvSpPr/>
            <p:nvPr/>
          </p:nvSpPr>
          <p:spPr>
            <a:xfrm rot="1688098">
              <a:off x="9013809" y="1950659"/>
              <a:ext cx="184381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5" name="Gerade Verbindung mit Pfeil 214"/>
            <p:cNvCxnSpPr/>
            <p:nvPr/>
          </p:nvCxnSpPr>
          <p:spPr>
            <a:xfrm rot="1688098">
              <a:off x="9127239" y="2159044"/>
              <a:ext cx="195904" cy="97804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uppieren 105"/>
          <p:cNvGrpSpPr/>
          <p:nvPr/>
        </p:nvGrpSpPr>
        <p:grpSpPr>
          <a:xfrm>
            <a:off x="1244952" y="2534422"/>
            <a:ext cx="186313" cy="380749"/>
            <a:chOff x="5724923" y="1463182"/>
            <a:chExt cx="186313" cy="380749"/>
          </a:xfrm>
        </p:grpSpPr>
        <p:sp>
          <p:nvSpPr>
            <p:cNvPr id="220" name="Ellipse 219"/>
            <p:cNvSpPr/>
            <p:nvPr/>
          </p:nvSpPr>
          <p:spPr>
            <a:xfrm rot="4200641">
              <a:off x="5729831" y="1458274"/>
              <a:ext cx="176498" cy="186313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1" name="Gerade Verbindung mit Pfeil 220"/>
            <p:cNvCxnSpPr/>
            <p:nvPr/>
          </p:nvCxnSpPr>
          <p:spPr>
            <a:xfrm rot="4200641">
              <a:off x="5694288" y="1699081"/>
              <a:ext cx="187528" cy="10217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uppieren 108"/>
          <p:cNvGrpSpPr/>
          <p:nvPr/>
        </p:nvGrpSpPr>
        <p:grpSpPr>
          <a:xfrm>
            <a:off x="2302337" y="3670764"/>
            <a:ext cx="378926" cy="220717"/>
            <a:chOff x="6411435" y="1191521"/>
            <a:chExt cx="378926" cy="220717"/>
          </a:xfrm>
        </p:grpSpPr>
        <p:sp>
          <p:nvSpPr>
            <p:cNvPr id="223" name="Ellipse 222"/>
            <p:cNvSpPr/>
            <p:nvPr/>
          </p:nvSpPr>
          <p:spPr>
            <a:xfrm rot="21426814">
              <a:off x="6411435" y="1191521"/>
              <a:ext cx="184381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4" name="Gerade Verbindung mit Pfeil 223"/>
            <p:cNvCxnSpPr/>
            <p:nvPr/>
          </p:nvCxnSpPr>
          <p:spPr>
            <a:xfrm rot="21426814">
              <a:off x="6594457" y="1314435"/>
              <a:ext cx="195904" cy="9780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uppieren 106"/>
          <p:cNvGrpSpPr/>
          <p:nvPr/>
        </p:nvGrpSpPr>
        <p:grpSpPr>
          <a:xfrm>
            <a:off x="1200589" y="1850720"/>
            <a:ext cx="293933" cy="316140"/>
            <a:chOff x="6872347" y="1228600"/>
            <a:chExt cx="293933" cy="316140"/>
          </a:xfrm>
        </p:grpSpPr>
        <p:sp>
          <p:nvSpPr>
            <p:cNvPr id="226" name="Ellipse 225"/>
            <p:cNvSpPr/>
            <p:nvPr/>
          </p:nvSpPr>
          <p:spPr>
            <a:xfrm rot="17373488">
              <a:off x="6877253" y="1363335"/>
              <a:ext cx="176499" cy="18631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7" name="Gerade Verbindung mit Pfeil 226"/>
            <p:cNvCxnSpPr/>
            <p:nvPr/>
          </p:nvCxnSpPr>
          <p:spPr>
            <a:xfrm rot="17373488">
              <a:off x="7021430" y="1271278"/>
              <a:ext cx="187528" cy="10217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8" name="Gruppieren 107"/>
          <p:cNvGrpSpPr/>
          <p:nvPr/>
        </p:nvGrpSpPr>
        <p:grpSpPr>
          <a:xfrm rot="3017118">
            <a:off x="3414644" y="2793350"/>
            <a:ext cx="293754" cy="316216"/>
            <a:chOff x="7303855" y="1432812"/>
            <a:chExt cx="293754" cy="316216"/>
          </a:xfrm>
        </p:grpSpPr>
        <p:sp>
          <p:nvSpPr>
            <p:cNvPr id="229" name="Ellipse 228"/>
            <p:cNvSpPr/>
            <p:nvPr/>
          </p:nvSpPr>
          <p:spPr>
            <a:xfrm rot="12797306">
              <a:off x="7413227" y="1570681"/>
              <a:ext cx="184382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0" name="Gerade Verbindung mit Pfeil 229"/>
            <p:cNvCxnSpPr/>
            <p:nvPr/>
          </p:nvCxnSpPr>
          <p:spPr>
            <a:xfrm rot="12797306">
              <a:off x="7303855" y="1432812"/>
              <a:ext cx="195904" cy="9780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Magdalena Franek</dc:creator>
  <cp:lastModifiedBy>Magdalena Franek</cp:lastModifiedBy>
  <cp:revision>15</cp:revision>
  <dcterms:created xsi:type="dcterms:W3CDTF">2014-01-13T14:11:59Z</dcterms:created>
  <dcterms:modified xsi:type="dcterms:W3CDTF">2014-02-27T13:30:27Z</dcterms:modified>
</cp:coreProperties>
</file>