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FF"/>
    <a:srgbClr val="3399FF"/>
    <a:srgbClr val="6699FF"/>
    <a:srgbClr val="CCECFF"/>
    <a:srgbClr val="99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19B5-751E-434F-B5DA-C57DC665C9DA}" type="datetimeFigureOut">
              <a:rPr lang="de-DE" smtClean="0"/>
              <a:t>27.02.2014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7CBF-CC0A-430C-883D-88B058C077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1952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19B5-751E-434F-B5DA-C57DC665C9DA}" type="datetimeFigureOut">
              <a:rPr lang="de-DE" smtClean="0"/>
              <a:t>27.02.2014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7CBF-CC0A-430C-883D-88B058C077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8866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19B5-751E-434F-B5DA-C57DC665C9DA}" type="datetimeFigureOut">
              <a:rPr lang="de-DE" smtClean="0"/>
              <a:t>27.02.2014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7CBF-CC0A-430C-883D-88B058C077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337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19B5-751E-434F-B5DA-C57DC665C9DA}" type="datetimeFigureOut">
              <a:rPr lang="de-DE" smtClean="0"/>
              <a:t>27.02.2014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7CBF-CC0A-430C-883D-88B058C077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7957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19B5-751E-434F-B5DA-C57DC665C9DA}" type="datetimeFigureOut">
              <a:rPr lang="de-DE" smtClean="0"/>
              <a:t>27.02.2014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7CBF-CC0A-430C-883D-88B058C077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0153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19B5-751E-434F-B5DA-C57DC665C9DA}" type="datetimeFigureOut">
              <a:rPr lang="de-DE" smtClean="0"/>
              <a:t>27.02.2014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7CBF-CC0A-430C-883D-88B058C077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2702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19B5-751E-434F-B5DA-C57DC665C9DA}" type="datetimeFigureOut">
              <a:rPr lang="de-DE" smtClean="0"/>
              <a:t>27.02.2014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7CBF-CC0A-430C-883D-88B058C077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6214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19B5-751E-434F-B5DA-C57DC665C9DA}" type="datetimeFigureOut">
              <a:rPr lang="de-DE" smtClean="0"/>
              <a:t>27.02.2014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7CBF-CC0A-430C-883D-88B058C077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8024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19B5-751E-434F-B5DA-C57DC665C9DA}" type="datetimeFigureOut">
              <a:rPr lang="de-DE" smtClean="0"/>
              <a:t>27.02.2014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7CBF-CC0A-430C-883D-88B058C077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598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19B5-751E-434F-B5DA-C57DC665C9DA}" type="datetimeFigureOut">
              <a:rPr lang="de-DE" smtClean="0"/>
              <a:t>27.02.2014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7CBF-CC0A-430C-883D-88B058C077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017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19B5-751E-434F-B5DA-C57DC665C9DA}" type="datetimeFigureOut">
              <a:rPr lang="de-DE" smtClean="0"/>
              <a:t>27.02.2014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7CBF-CC0A-430C-883D-88B058C077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7768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719B5-751E-434F-B5DA-C57DC665C9DA}" type="datetimeFigureOut">
              <a:rPr lang="de-DE" smtClean="0"/>
              <a:t>27.02.2014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B7CBF-CC0A-430C-883D-88B058C077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679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ruppieren 52"/>
          <p:cNvGrpSpPr/>
          <p:nvPr/>
        </p:nvGrpSpPr>
        <p:grpSpPr>
          <a:xfrm rot="20085943">
            <a:off x="2477058" y="2970046"/>
            <a:ext cx="306995" cy="299954"/>
            <a:chOff x="4796435" y="2765625"/>
            <a:chExt cx="306995" cy="299954"/>
          </a:xfrm>
          <a:solidFill>
            <a:srgbClr val="0000FF"/>
          </a:solidFill>
        </p:grpSpPr>
        <p:sp>
          <p:nvSpPr>
            <p:cNvPr id="106" name="Ellipse 105"/>
            <p:cNvSpPr/>
            <p:nvPr/>
          </p:nvSpPr>
          <p:spPr>
            <a:xfrm rot="6929359">
              <a:off x="4922024" y="2760718"/>
              <a:ext cx="176499" cy="186313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07" name="Gerade Verbindung mit Pfeil 106"/>
            <p:cNvCxnSpPr/>
            <p:nvPr/>
          </p:nvCxnSpPr>
          <p:spPr>
            <a:xfrm rot="6929359">
              <a:off x="4753757" y="2920729"/>
              <a:ext cx="187528" cy="102172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uppieren 53"/>
          <p:cNvGrpSpPr/>
          <p:nvPr/>
        </p:nvGrpSpPr>
        <p:grpSpPr>
          <a:xfrm rot="7192260">
            <a:off x="2077768" y="2586846"/>
            <a:ext cx="380480" cy="217074"/>
            <a:chOff x="4771298" y="3216408"/>
            <a:chExt cx="380480" cy="217074"/>
          </a:xfrm>
          <a:solidFill>
            <a:srgbClr val="0000FF"/>
          </a:solidFill>
        </p:grpSpPr>
        <p:sp>
          <p:nvSpPr>
            <p:cNvPr id="112" name="Ellipse 111"/>
            <p:cNvSpPr/>
            <p:nvPr/>
          </p:nvSpPr>
          <p:spPr>
            <a:xfrm rot="10560728">
              <a:off x="4967397" y="3255135"/>
              <a:ext cx="184381" cy="178347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13" name="Gerade Verbindung mit Pfeil 112"/>
            <p:cNvCxnSpPr/>
            <p:nvPr/>
          </p:nvCxnSpPr>
          <p:spPr>
            <a:xfrm rot="10560728">
              <a:off x="4771298" y="3216408"/>
              <a:ext cx="195904" cy="97803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uppieren 51"/>
          <p:cNvGrpSpPr/>
          <p:nvPr/>
        </p:nvGrpSpPr>
        <p:grpSpPr>
          <a:xfrm rot="839004">
            <a:off x="2853494" y="2741920"/>
            <a:ext cx="378640" cy="221368"/>
            <a:chOff x="5260641" y="3055831"/>
            <a:chExt cx="378640" cy="221368"/>
          </a:xfrm>
          <a:solidFill>
            <a:srgbClr val="0000FF"/>
          </a:solidFill>
        </p:grpSpPr>
        <p:sp>
          <p:nvSpPr>
            <p:cNvPr id="115" name="Ellipse 114"/>
            <p:cNvSpPr/>
            <p:nvPr/>
          </p:nvSpPr>
          <p:spPr>
            <a:xfrm rot="21438680">
              <a:off x="5260641" y="3055831"/>
              <a:ext cx="184381" cy="178347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16" name="Gerade Verbindung mit Pfeil 115"/>
            <p:cNvCxnSpPr/>
            <p:nvPr/>
          </p:nvCxnSpPr>
          <p:spPr>
            <a:xfrm rot="21438680">
              <a:off x="5443377" y="3179396"/>
              <a:ext cx="195904" cy="97803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Gruppieren 50"/>
          <p:cNvGrpSpPr/>
          <p:nvPr/>
        </p:nvGrpSpPr>
        <p:grpSpPr>
          <a:xfrm rot="1694123">
            <a:off x="2966674" y="2293302"/>
            <a:ext cx="311585" cy="293340"/>
            <a:chOff x="5278674" y="2579877"/>
            <a:chExt cx="311585" cy="293340"/>
          </a:xfrm>
          <a:solidFill>
            <a:srgbClr val="0000FF"/>
          </a:solidFill>
        </p:grpSpPr>
        <p:sp>
          <p:nvSpPr>
            <p:cNvPr id="118" name="Ellipse 117"/>
            <p:cNvSpPr/>
            <p:nvPr/>
          </p:nvSpPr>
          <p:spPr>
            <a:xfrm rot="17867071">
              <a:off x="5283581" y="2691812"/>
              <a:ext cx="176498" cy="186312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19" name="Gerade Verbindung mit Pfeil 118"/>
            <p:cNvCxnSpPr/>
            <p:nvPr/>
          </p:nvCxnSpPr>
          <p:spPr>
            <a:xfrm rot="17867071">
              <a:off x="5445409" y="2622555"/>
              <a:ext cx="187528" cy="102172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uppieren 61"/>
          <p:cNvGrpSpPr/>
          <p:nvPr/>
        </p:nvGrpSpPr>
        <p:grpSpPr>
          <a:xfrm>
            <a:off x="2273529" y="1647594"/>
            <a:ext cx="186312" cy="382950"/>
            <a:chOff x="4475037" y="2975291"/>
            <a:chExt cx="186312" cy="382950"/>
          </a:xfrm>
          <a:solidFill>
            <a:srgbClr val="0000FF"/>
          </a:solidFill>
        </p:grpSpPr>
        <p:sp>
          <p:nvSpPr>
            <p:cNvPr id="121" name="Ellipse 120"/>
            <p:cNvSpPr/>
            <p:nvPr/>
          </p:nvSpPr>
          <p:spPr>
            <a:xfrm rot="14566058">
              <a:off x="4479944" y="3176836"/>
              <a:ext cx="176498" cy="186312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22" name="Gerade Verbindung mit Pfeil 121"/>
            <p:cNvCxnSpPr/>
            <p:nvPr/>
          </p:nvCxnSpPr>
          <p:spPr>
            <a:xfrm rot="14566058">
              <a:off x="4479160" y="3017969"/>
              <a:ext cx="187528" cy="102172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Gruppieren 58"/>
          <p:cNvGrpSpPr/>
          <p:nvPr/>
        </p:nvGrpSpPr>
        <p:grpSpPr>
          <a:xfrm>
            <a:off x="2183704" y="2229641"/>
            <a:ext cx="186312" cy="382950"/>
            <a:chOff x="4475037" y="2975291"/>
            <a:chExt cx="186312" cy="382950"/>
          </a:xfrm>
          <a:solidFill>
            <a:srgbClr val="0000FF"/>
          </a:solidFill>
        </p:grpSpPr>
        <p:sp>
          <p:nvSpPr>
            <p:cNvPr id="124" name="Ellipse 123"/>
            <p:cNvSpPr/>
            <p:nvPr/>
          </p:nvSpPr>
          <p:spPr>
            <a:xfrm rot="14566058">
              <a:off x="4479944" y="3176836"/>
              <a:ext cx="176498" cy="186312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25" name="Gerade Verbindung mit Pfeil 124"/>
            <p:cNvCxnSpPr/>
            <p:nvPr/>
          </p:nvCxnSpPr>
          <p:spPr>
            <a:xfrm rot="14566058">
              <a:off x="4479160" y="3017969"/>
              <a:ext cx="187528" cy="102172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uppieren 58"/>
          <p:cNvGrpSpPr/>
          <p:nvPr/>
        </p:nvGrpSpPr>
        <p:grpSpPr>
          <a:xfrm>
            <a:off x="2661801" y="1728551"/>
            <a:ext cx="186312" cy="382950"/>
            <a:chOff x="4475037" y="2975291"/>
            <a:chExt cx="186312" cy="382950"/>
          </a:xfrm>
          <a:solidFill>
            <a:srgbClr val="0000FF"/>
          </a:solidFill>
        </p:grpSpPr>
        <p:sp>
          <p:nvSpPr>
            <p:cNvPr id="130" name="Ellipse 129"/>
            <p:cNvSpPr/>
            <p:nvPr/>
          </p:nvSpPr>
          <p:spPr>
            <a:xfrm rot="14566058">
              <a:off x="4479944" y="3176836"/>
              <a:ext cx="176498" cy="186312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31" name="Gerade Verbindung mit Pfeil 130"/>
            <p:cNvCxnSpPr/>
            <p:nvPr/>
          </p:nvCxnSpPr>
          <p:spPr>
            <a:xfrm rot="14566058">
              <a:off x="4479160" y="3017969"/>
              <a:ext cx="187528" cy="102172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Gruppieren 58"/>
          <p:cNvGrpSpPr/>
          <p:nvPr/>
        </p:nvGrpSpPr>
        <p:grpSpPr>
          <a:xfrm>
            <a:off x="2077465" y="1689772"/>
            <a:ext cx="186312" cy="382950"/>
            <a:chOff x="4475037" y="2975291"/>
            <a:chExt cx="186312" cy="382950"/>
          </a:xfrm>
          <a:solidFill>
            <a:srgbClr val="0000FF"/>
          </a:solidFill>
        </p:grpSpPr>
        <p:sp>
          <p:nvSpPr>
            <p:cNvPr id="133" name="Ellipse 132"/>
            <p:cNvSpPr/>
            <p:nvPr/>
          </p:nvSpPr>
          <p:spPr>
            <a:xfrm rot="14566058">
              <a:off x="4479944" y="3176836"/>
              <a:ext cx="176498" cy="186312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34" name="Gerade Verbindung mit Pfeil 133"/>
            <p:cNvCxnSpPr/>
            <p:nvPr/>
          </p:nvCxnSpPr>
          <p:spPr>
            <a:xfrm rot="14566058">
              <a:off x="4479160" y="3017969"/>
              <a:ext cx="187528" cy="102172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uppieren 49"/>
          <p:cNvGrpSpPr/>
          <p:nvPr/>
        </p:nvGrpSpPr>
        <p:grpSpPr>
          <a:xfrm rot="16679372">
            <a:off x="2356329" y="1890129"/>
            <a:ext cx="381509" cy="214545"/>
            <a:chOff x="4722000" y="2413965"/>
            <a:chExt cx="381509" cy="214545"/>
          </a:xfrm>
          <a:solidFill>
            <a:srgbClr val="0000FF"/>
          </a:solidFill>
        </p:grpSpPr>
        <p:sp>
          <p:nvSpPr>
            <p:cNvPr id="136" name="Ellipse 135"/>
            <p:cNvSpPr/>
            <p:nvPr/>
          </p:nvSpPr>
          <p:spPr>
            <a:xfrm rot="10515194">
              <a:off x="4919128" y="2450163"/>
              <a:ext cx="184381" cy="178347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37" name="Gerade Verbindung mit Pfeil 136"/>
            <p:cNvCxnSpPr/>
            <p:nvPr/>
          </p:nvCxnSpPr>
          <p:spPr>
            <a:xfrm rot="10515194">
              <a:off x="4722000" y="2413965"/>
              <a:ext cx="195904" cy="97803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8" name="Gruppieren 49"/>
          <p:cNvGrpSpPr/>
          <p:nvPr/>
        </p:nvGrpSpPr>
        <p:grpSpPr>
          <a:xfrm rot="9603614">
            <a:off x="2905940" y="2154367"/>
            <a:ext cx="381509" cy="214545"/>
            <a:chOff x="4722000" y="2413965"/>
            <a:chExt cx="381509" cy="214545"/>
          </a:xfrm>
          <a:solidFill>
            <a:srgbClr val="0000FF"/>
          </a:solidFill>
        </p:grpSpPr>
        <p:sp>
          <p:nvSpPr>
            <p:cNvPr id="139" name="Ellipse 138"/>
            <p:cNvSpPr/>
            <p:nvPr/>
          </p:nvSpPr>
          <p:spPr>
            <a:xfrm rot="10515194">
              <a:off x="4919128" y="2450163"/>
              <a:ext cx="184381" cy="178347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40" name="Gerade Verbindung mit Pfeil 139"/>
            <p:cNvCxnSpPr/>
            <p:nvPr/>
          </p:nvCxnSpPr>
          <p:spPr>
            <a:xfrm rot="10515194">
              <a:off x="4722000" y="2413965"/>
              <a:ext cx="195904" cy="97803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uppieren 51"/>
          <p:cNvGrpSpPr/>
          <p:nvPr/>
        </p:nvGrpSpPr>
        <p:grpSpPr>
          <a:xfrm rot="1587352">
            <a:off x="2926096" y="2596326"/>
            <a:ext cx="378640" cy="221368"/>
            <a:chOff x="5260641" y="3055831"/>
            <a:chExt cx="378640" cy="221368"/>
          </a:xfrm>
          <a:solidFill>
            <a:srgbClr val="0000FF"/>
          </a:solidFill>
        </p:grpSpPr>
        <p:sp>
          <p:nvSpPr>
            <p:cNvPr id="142" name="Ellipse 141"/>
            <p:cNvSpPr/>
            <p:nvPr/>
          </p:nvSpPr>
          <p:spPr>
            <a:xfrm rot="21438680">
              <a:off x="5260641" y="3055831"/>
              <a:ext cx="184381" cy="178347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43" name="Gerade Verbindung mit Pfeil 142"/>
            <p:cNvCxnSpPr/>
            <p:nvPr/>
          </p:nvCxnSpPr>
          <p:spPr>
            <a:xfrm rot="21438680">
              <a:off x="5443377" y="3179396"/>
              <a:ext cx="195904" cy="97803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4" name="Gruppieren 50"/>
          <p:cNvGrpSpPr/>
          <p:nvPr/>
        </p:nvGrpSpPr>
        <p:grpSpPr>
          <a:xfrm>
            <a:off x="2816887" y="1915358"/>
            <a:ext cx="311585" cy="293340"/>
            <a:chOff x="5278674" y="2579877"/>
            <a:chExt cx="311585" cy="293340"/>
          </a:xfrm>
          <a:solidFill>
            <a:srgbClr val="0000FF"/>
          </a:solidFill>
        </p:grpSpPr>
        <p:sp>
          <p:nvSpPr>
            <p:cNvPr id="145" name="Ellipse 144"/>
            <p:cNvSpPr/>
            <p:nvPr/>
          </p:nvSpPr>
          <p:spPr>
            <a:xfrm rot="17867071">
              <a:off x="5283581" y="2691812"/>
              <a:ext cx="176498" cy="186312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46" name="Gerade Verbindung mit Pfeil 145"/>
            <p:cNvCxnSpPr/>
            <p:nvPr/>
          </p:nvCxnSpPr>
          <p:spPr>
            <a:xfrm rot="17867071">
              <a:off x="5445409" y="2622555"/>
              <a:ext cx="187528" cy="102172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7" name="Gruppieren 51"/>
          <p:cNvGrpSpPr/>
          <p:nvPr/>
        </p:nvGrpSpPr>
        <p:grpSpPr>
          <a:xfrm rot="7228053">
            <a:off x="2206196" y="3035102"/>
            <a:ext cx="378640" cy="221368"/>
            <a:chOff x="5260641" y="3055831"/>
            <a:chExt cx="378640" cy="221368"/>
          </a:xfrm>
          <a:solidFill>
            <a:srgbClr val="0000FF"/>
          </a:solidFill>
        </p:grpSpPr>
        <p:sp>
          <p:nvSpPr>
            <p:cNvPr id="148" name="Ellipse 147"/>
            <p:cNvSpPr/>
            <p:nvPr/>
          </p:nvSpPr>
          <p:spPr>
            <a:xfrm rot="21438680">
              <a:off x="5260641" y="3055831"/>
              <a:ext cx="184381" cy="178347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49" name="Gerade Verbindung mit Pfeil 148"/>
            <p:cNvCxnSpPr/>
            <p:nvPr/>
          </p:nvCxnSpPr>
          <p:spPr>
            <a:xfrm rot="21438680">
              <a:off x="5443377" y="3179396"/>
              <a:ext cx="195904" cy="97803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0" name="Gruppieren 53"/>
          <p:cNvGrpSpPr/>
          <p:nvPr/>
        </p:nvGrpSpPr>
        <p:grpSpPr>
          <a:xfrm rot="13861215">
            <a:off x="2686617" y="2929327"/>
            <a:ext cx="380480" cy="217074"/>
            <a:chOff x="4771298" y="3216408"/>
            <a:chExt cx="380480" cy="217074"/>
          </a:xfrm>
          <a:solidFill>
            <a:srgbClr val="0000FF"/>
          </a:solidFill>
        </p:grpSpPr>
        <p:sp>
          <p:nvSpPr>
            <p:cNvPr id="151" name="Ellipse 150"/>
            <p:cNvSpPr/>
            <p:nvPr/>
          </p:nvSpPr>
          <p:spPr>
            <a:xfrm rot="10560728">
              <a:off x="4967397" y="3255135"/>
              <a:ext cx="184381" cy="178347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52" name="Gerade Verbindung mit Pfeil 151"/>
            <p:cNvCxnSpPr/>
            <p:nvPr/>
          </p:nvCxnSpPr>
          <p:spPr>
            <a:xfrm rot="10560728">
              <a:off x="4771298" y="3216408"/>
              <a:ext cx="195904" cy="97803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Gruppieren 53"/>
          <p:cNvGrpSpPr/>
          <p:nvPr/>
        </p:nvGrpSpPr>
        <p:grpSpPr>
          <a:xfrm rot="15570418">
            <a:off x="1902071" y="2307962"/>
            <a:ext cx="380480" cy="217074"/>
            <a:chOff x="4771298" y="3216408"/>
            <a:chExt cx="380480" cy="217074"/>
          </a:xfrm>
          <a:solidFill>
            <a:srgbClr val="0000FF"/>
          </a:solidFill>
        </p:grpSpPr>
        <p:sp>
          <p:nvSpPr>
            <p:cNvPr id="154" name="Ellipse 153"/>
            <p:cNvSpPr/>
            <p:nvPr/>
          </p:nvSpPr>
          <p:spPr>
            <a:xfrm rot="10560728">
              <a:off x="4967397" y="3255135"/>
              <a:ext cx="184381" cy="178347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55" name="Gerade Verbindung mit Pfeil 154"/>
            <p:cNvCxnSpPr/>
            <p:nvPr/>
          </p:nvCxnSpPr>
          <p:spPr>
            <a:xfrm rot="10560728">
              <a:off x="4771298" y="3216408"/>
              <a:ext cx="195904" cy="97803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6" name="Gruppieren 53"/>
          <p:cNvGrpSpPr/>
          <p:nvPr/>
        </p:nvGrpSpPr>
        <p:grpSpPr>
          <a:xfrm rot="6445859">
            <a:off x="1775326" y="2646475"/>
            <a:ext cx="380480" cy="217074"/>
            <a:chOff x="4771298" y="3216408"/>
            <a:chExt cx="380480" cy="217074"/>
          </a:xfrm>
          <a:solidFill>
            <a:srgbClr val="0000FF"/>
          </a:solidFill>
        </p:grpSpPr>
        <p:sp>
          <p:nvSpPr>
            <p:cNvPr id="157" name="Ellipse 156"/>
            <p:cNvSpPr/>
            <p:nvPr/>
          </p:nvSpPr>
          <p:spPr>
            <a:xfrm rot="10560728">
              <a:off x="4967397" y="3255135"/>
              <a:ext cx="184381" cy="178347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58" name="Gerade Verbindung mit Pfeil 157"/>
            <p:cNvCxnSpPr/>
            <p:nvPr/>
          </p:nvCxnSpPr>
          <p:spPr>
            <a:xfrm rot="10560728">
              <a:off x="4771298" y="3216408"/>
              <a:ext cx="195904" cy="97803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uppieren 53"/>
          <p:cNvGrpSpPr/>
          <p:nvPr/>
        </p:nvGrpSpPr>
        <p:grpSpPr>
          <a:xfrm rot="17388934">
            <a:off x="1637987" y="2405846"/>
            <a:ext cx="380480" cy="217074"/>
            <a:chOff x="4771298" y="3216408"/>
            <a:chExt cx="380480" cy="217074"/>
          </a:xfrm>
          <a:solidFill>
            <a:srgbClr val="0000FF"/>
          </a:solidFill>
        </p:grpSpPr>
        <p:sp>
          <p:nvSpPr>
            <p:cNvPr id="160" name="Ellipse 159"/>
            <p:cNvSpPr/>
            <p:nvPr/>
          </p:nvSpPr>
          <p:spPr>
            <a:xfrm rot="10560728">
              <a:off x="4967397" y="3255135"/>
              <a:ext cx="184381" cy="178347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61" name="Gerade Verbindung mit Pfeil 160"/>
            <p:cNvCxnSpPr/>
            <p:nvPr/>
          </p:nvCxnSpPr>
          <p:spPr>
            <a:xfrm rot="10560728">
              <a:off x="4771298" y="3216408"/>
              <a:ext cx="195904" cy="97803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Gruppieren 53"/>
          <p:cNvGrpSpPr/>
          <p:nvPr/>
        </p:nvGrpSpPr>
        <p:grpSpPr>
          <a:xfrm rot="17388934">
            <a:off x="1634913" y="2606581"/>
            <a:ext cx="380480" cy="217074"/>
            <a:chOff x="4771298" y="3216408"/>
            <a:chExt cx="380480" cy="217074"/>
          </a:xfrm>
          <a:solidFill>
            <a:srgbClr val="0000FF"/>
          </a:solidFill>
        </p:grpSpPr>
        <p:sp>
          <p:nvSpPr>
            <p:cNvPr id="163" name="Ellipse 162"/>
            <p:cNvSpPr/>
            <p:nvPr/>
          </p:nvSpPr>
          <p:spPr>
            <a:xfrm rot="10560728">
              <a:off x="4967397" y="3255135"/>
              <a:ext cx="184381" cy="178347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64" name="Gerade Verbindung mit Pfeil 163"/>
            <p:cNvCxnSpPr/>
            <p:nvPr/>
          </p:nvCxnSpPr>
          <p:spPr>
            <a:xfrm rot="10560728">
              <a:off x="4771298" y="3216408"/>
              <a:ext cx="195904" cy="97803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uppieren 53"/>
          <p:cNvGrpSpPr/>
          <p:nvPr/>
        </p:nvGrpSpPr>
        <p:grpSpPr>
          <a:xfrm rot="17388934">
            <a:off x="2344524" y="2172220"/>
            <a:ext cx="380480" cy="217074"/>
            <a:chOff x="4771298" y="3216408"/>
            <a:chExt cx="380480" cy="217074"/>
          </a:xfrm>
          <a:solidFill>
            <a:srgbClr val="0000FF"/>
          </a:solidFill>
        </p:grpSpPr>
        <p:sp>
          <p:nvSpPr>
            <p:cNvPr id="166" name="Ellipse 165"/>
            <p:cNvSpPr/>
            <p:nvPr/>
          </p:nvSpPr>
          <p:spPr>
            <a:xfrm rot="10560728">
              <a:off x="4967397" y="3255135"/>
              <a:ext cx="184381" cy="178347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67" name="Gerade Verbindung mit Pfeil 166"/>
            <p:cNvCxnSpPr/>
            <p:nvPr/>
          </p:nvCxnSpPr>
          <p:spPr>
            <a:xfrm rot="10560728">
              <a:off x="4771298" y="3216408"/>
              <a:ext cx="195904" cy="97803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8" name="Gruppieren 53"/>
          <p:cNvGrpSpPr/>
          <p:nvPr/>
        </p:nvGrpSpPr>
        <p:grpSpPr>
          <a:xfrm rot="17388934">
            <a:off x="1865065" y="2939374"/>
            <a:ext cx="380480" cy="217074"/>
            <a:chOff x="4771298" y="3216408"/>
            <a:chExt cx="380480" cy="217074"/>
          </a:xfrm>
          <a:solidFill>
            <a:srgbClr val="0000FF"/>
          </a:solidFill>
        </p:grpSpPr>
        <p:sp>
          <p:nvSpPr>
            <p:cNvPr id="169" name="Ellipse 168"/>
            <p:cNvSpPr/>
            <p:nvPr/>
          </p:nvSpPr>
          <p:spPr>
            <a:xfrm rot="10560728">
              <a:off x="4967397" y="3255135"/>
              <a:ext cx="184381" cy="178347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70" name="Gerade Verbindung mit Pfeil 169"/>
            <p:cNvCxnSpPr/>
            <p:nvPr/>
          </p:nvCxnSpPr>
          <p:spPr>
            <a:xfrm rot="10560728">
              <a:off x="4771298" y="3216408"/>
              <a:ext cx="195904" cy="97803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" name="Gruppieren 53"/>
          <p:cNvGrpSpPr/>
          <p:nvPr/>
        </p:nvGrpSpPr>
        <p:grpSpPr>
          <a:xfrm rot="17388934">
            <a:off x="2028568" y="3028336"/>
            <a:ext cx="380480" cy="217074"/>
            <a:chOff x="4771298" y="3216408"/>
            <a:chExt cx="380480" cy="217074"/>
          </a:xfrm>
          <a:solidFill>
            <a:srgbClr val="0000FF"/>
          </a:solidFill>
        </p:grpSpPr>
        <p:sp>
          <p:nvSpPr>
            <p:cNvPr id="172" name="Ellipse 171"/>
            <p:cNvSpPr/>
            <p:nvPr/>
          </p:nvSpPr>
          <p:spPr>
            <a:xfrm rot="10560728">
              <a:off x="4967397" y="3255135"/>
              <a:ext cx="184381" cy="178347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73" name="Gerade Verbindung mit Pfeil 172"/>
            <p:cNvCxnSpPr/>
            <p:nvPr/>
          </p:nvCxnSpPr>
          <p:spPr>
            <a:xfrm rot="10560728">
              <a:off x="4771298" y="3216408"/>
              <a:ext cx="195904" cy="97803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" name="Gruppieren 53"/>
          <p:cNvGrpSpPr/>
          <p:nvPr/>
        </p:nvGrpSpPr>
        <p:grpSpPr>
          <a:xfrm rot="19938360">
            <a:off x="1563267" y="2166370"/>
            <a:ext cx="380480" cy="217074"/>
            <a:chOff x="4771298" y="3216408"/>
            <a:chExt cx="380480" cy="217074"/>
          </a:xfrm>
          <a:solidFill>
            <a:srgbClr val="0000FF"/>
          </a:solidFill>
        </p:grpSpPr>
        <p:sp>
          <p:nvSpPr>
            <p:cNvPr id="175" name="Ellipse 174"/>
            <p:cNvSpPr/>
            <p:nvPr/>
          </p:nvSpPr>
          <p:spPr>
            <a:xfrm rot="10560728">
              <a:off x="4967397" y="3255135"/>
              <a:ext cx="184381" cy="178347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76" name="Gerade Verbindung mit Pfeil 175"/>
            <p:cNvCxnSpPr/>
            <p:nvPr/>
          </p:nvCxnSpPr>
          <p:spPr>
            <a:xfrm rot="10560728">
              <a:off x="4771298" y="3216408"/>
              <a:ext cx="195904" cy="97803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uppieren 53"/>
          <p:cNvGrpSpPr/>
          <p:nvPr/>
        </p:nvGrpSpPr>
        <p:grpSpPr>
          <a:xfrm rot="19566812">
            <a:off x="2328486" y="2759940"/>
            <a:ext cx="380480" cy="217074"/>
            <a:chOff x="4771298" y="3216408"/>
            <a:chExt cx="380480" cy="217074"/>
          </a:xfrm>
          <a:solidFill>
            <a:srgbClr val="0000FF"/>
          </a:solidFill>
        </p:grpSpPr>
        <p:sp>
          <p:nvSpPr>
            <p:cNvPr id="178" name="Ellipse 177"/>
            <p:cNvSpPr/>
            <p:nvPr/>
          </p:nvSpPr>
          <p:spPr>
            <a:xfrm rot="10560728">
              <a:off x="4967397" y="3255135"/>
              <a:ext cx="184381" cy="178347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79" name="Gerade Verbindung mit Pfeil 178"/>
            <p:cNvCxnSpPr/>
            <p:nvPr/>
          </p:nvCxnSpPr>
          <p:spPr>
            <a:xfrm rot="10560728">
              <a:off x="4771298" y="3216408"/>
              <a:ext cx="195904" cy="97803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0" name="Gruppieren 53"/>
          <p:cNvGrpSpPr/>
          <p:nvPr/>
        </p:nvGrpSpPr>
        <p:grpSpPr>
          <a:xfrm rot="10800000">
            <a:off x="1907862" y="1984550"/>
            <a:ext cx="380480" cy="217074"/>
            <a:chOff x="4771298" y="3216408"/>
            <a:chExt cx="380480" cy="217074"/>
          </a:xfrm>
          <a:solidFill>
            <a:srgbClr val="0000FF"/>
          </a:solidFill>
        </p:grpSpPr>
        <p:sp>
          <p:nvSpPr>
            <p:cNvPr id="181" name="Ellipse 180"/>
            <p:cNvSpPr/>
            <p:nvPr/>
          </p:nvSpPr>
          <p:spPr>
            <a:xfrm rot="10560728">
              <a:off x="4967397" y="3255135"/>
              <a:ext cx="184381" cy="178347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82" name="Gerade Verbindung mit Pfeil 181"/>
            <p:cNvCxnSpPr/>
            <p:nvPr/>
          </p:nvCxnSpPr>
          <p:spPr>
            <a:xfrm rot="10560728">
              <a:off x="4771298" y="3216408"/>
              <a:ext cx="195904" cy="97803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uppieren 53"/>
          <p:cNvGrpSpPr/>
          <p:nvPr/>
        </p:nvGrpSpPr>
        <p:grpSpPr>
          <a:xfrm rot="17388934">
            <a:off x="2345845" y="2544318"/>
            <a:ext cx="380480" cy="217074"/>
            <a:chOff x="4771298" y="3216408"/>
            <a:chExt cx="380480" cy="217074"/>
          </a:xfrm>
          <a:solidFill>
            <a:srgbClr val="0000FF"/>
          </a:solidFill>
        </p:grpSpPr>
        <p:sp>
          <p:nvSpPr>
            <p:cNvPr id="184" name="Ellipse 183"/>
            <p:cNvSpPr/>
            <p:nvPr/>
          </p:nvSpPr>
          <p:spPr>
            <a:xfrm rot="10560728">
              <a:off x="4967397" y="3255135"/>
              <a:ext cx="184381" cy="178347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85" name="Gerade Verbindung mit Pfeil 184"/>
            <p:cNvCxnSpPr/>
            <p:nvPr/>
          </p:nvCxnSpPr>
          <p:spPr>
            <a:xfrm rot="10560728">
              <a:off x="4771298" y="3216408"/>
              <a:ext cx="195904" cy="97803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6" name="Gruppieren 53"/>
          <p:cNvGrpSpPr/>
          <p:nvPr/>
        </p:nvGrpSpPr>
        <p:grpSpPr>
          <a:xfrm rot="18992405">
            <a:off x="2496765" y="2244596"/>
            <a:ext cx="380480" cy="217074"/>
            <a:chOff x="4771298" y="3216408"/>
            <a:chExt cx="380480" cy="217074"/>
          </a:xfrm>
          <a:solidFill>
            <a:srgbClr val="0000FF"/>
          </a:solidFill>
        </p:grpSpPr>
        <p:sp>
          <p:nvSpPr>
            <p:cNvPr id="187" name="Ellipse 186"/>
            <p:cNvSpPr/>
            <p:nvPr/>
          </p:nvSpPr>
          <p:spPr>
            <a:xfrm rot="10560728">
              <a:off x="4967397" y="3255135"/>
              <a:ext cx="184381" cy="178347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88" name="Gerade Verbindung mit Pfeil 187"/>
            <p:cNvCxnSpPr/>
            <p:nvPr/>
          </p:nvCxnSpPr>
          <p:spPr>
            <a:xfrm rot="10560728">
              <a:off x="4771298" y="3216408"/>
              <a:ext cx="195904" cy="97803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uppieren 53"/>
          <p:cNvGrpSpPr/>
          <p:nvPr/>
        </p:nvGrpSpPr>
        <p:grpSpPr>
          <a:xfrm rot="15523854">
            <a:off x="2635476" y="2516018"/>
            <a:ext cx="380480" cy="217074"/>
            <a:chOff x="4771298" y="3216408"/>
            <a:chExt cx="380480" cy="217074"/>
          </a:xfrm>
          <a:solidFill>
            <a:srgbClr val="0000FF"/>
          </a:solidFill>
        </p:grpSpPr>
        <p:sp>
          <p:nvSpPr>
            <p:cNvPr id="190" name="Ellipse 189"/>
            <p:cNvSpPr/>
            <p:nvPr/>
          </p:nvSpPr>
          <p:spPr>
            <a:xfrm rot="10560728">
              <a:off x="4967397" y="3255135"/>
              <a:ext cx="184381" cy="178347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91" name="Gerade Verbindung mit Pfeil 190"/>
            <p:cNvCxnSpPr/>
            <p:nvPr/>
          </p:nvCxnSpPr>
          <p:spPr>
            <a:xfrm rot="10560728">
              <a:off x="4771298" y="3216408"/>
              <a:ext cx="195904" cy="97803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2" name="Gruppieren 109"/>
          <p:cNvGrpSpPr/>
          <p:nvPr/>
        </p:nvGrpSpPr>
        <p:grpSpPr>
          <a:xfrm rot="10800000">
            <a:off x="3082857" y="1386315"/>
            <a:ext cx="309334" cy="306189"/>
            <a:chOff x="9013809" y="1950659"/>
            <a:chExt cx="309334" cy="306189"/>
          </a:xfrm>
        </p:grpSpPr>
        <p:sp>
          <p:nvSpPr>
            <p:cNvPr id="193" name="Ellipse 192"/>
            <p:cNvSpPr/>
            <p:nvPr/>
          </p:nvSpPr>
          <p:spPr>
            <a:xfrm rot="1688098">
              <a:off x="9013809" y="1950659"/>
              <a:ext cx="184381" cy="17834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94" name="Gerade Verbindung mit Pfeil 193"/>
            <p:cNvCxnSpPr/>
            <p:nvPr/>
          </p:nvCxnSpPr>
          <p:spPr>
            <a:xfrm rot="1688098">
              <a:off x="9127239" y="2159044"/>
              <a:ext cx="195904" cy="97804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5" name="Gruppieren 104"/>
          <p:cNvGrpSpPr/>
          <p:nvPr/>
        </p:nvGrpSpPr>
        <p:grpSpPr>
          <a:xfrm>
            <a:off x="2666532" y="1188250"/>
            <a:ext cx="186312" cy="382950"/>
            <a:chOff x="6045312" y="1167602"/>
            <a:chExt cx="186312" cy="382950"/>
          </a:xfrm>
        </p:grpSpPr>
        <p:sp>
          <p:nvSpPr>
            <p:cNvPr id="196" name="Ellipse 195"/>
            <p:cNvSpPr/>
            <p:nvPr/>
          </p:nvSpPr>
          <p:spPr>
            <a:xfrm rot="14566058">
              <a:off x="6050219" y="1369147"/>
              <a:ext cx="176498" cy="18631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97" name="Gerade Verbindung mit Pfeil 196"/>
            <p:cNvCxnSpPr/>
            <p:nvPr/>
          </p:nvCxnSpPr>
          <p:spPr>
            <a:xfrm rot="14566058">
              <a:off x="6049435" y="1210280"/>
              <a:ext cx="187528" cy="102172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uppieren 108"/>
          <p:cNvGrpSpPr/>
          <p:nvPr/>
        </p:nvGrpSpPr>
        <p:grpSpPr>
          <a:xfrm>
            <a:off x="1660285" y="1398733"/>
            <a:ext cx="378926" cy="220717"/>
            <a:chOff x="6411435" y="1191521"/>
            <a:chExt cx="378926" cy="220717"/>
          </a:xfrm>
        </p:grpSpPr>
        <p:sp>
          <p:nvSpPr>
            <p:cNvPr id="202" name="Ellipse 201"/>
            <p:cNvSpPr/>
            <p:nvPr/>
          </p:nvSpPr>
          <p:spPr>
            <a:xfrm rot="21426814">
              <a:off x="6411435" y="1191521"/>
              <a:ext cx="184381" cy="17834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03" name="Gerade Verbindung mit Pfeil 202"/>
            <p:cNvCxnSpPr/>
            <p:nvPr/>
          </p:nvCxnSpPr>
          <p:spPr>
            <a:xfrm rot="21426814">
              <a:off x="6594457" y="1314435"/>
              <a:ext cx="195904" cy="97803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4" name="Gruppieren 106"/>
          <p:cNvGrpSpPr/>
          <p:nvPr/>
        </p:nvGrpSpPr>
        <p:grpSpPr>
          <a:xfrm>
            <a:off x="2284308" y="1131382"/>
            <a:ext cx="293933" cy="316140"/>
            <a:chOff x="6872347" y="1228600"/>
            <a:chExt cx="293933" cy="316140"/>
          </a:xfrm>
        </p:grpSpPr>
        <p:sp>
          <p:nvSpPr>
            <p:cNvPr id="205" name="Ellipse 204"/>
            <p:cNvSpPr/>
            <p:nvPr/>
          </p:nvSpPr>
          <p:spPr>
            <a:xfrm rot="17373488">
              <a:off x="6877253" y="1363335"/>
              <a:ext cx="176499" cy="18631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06" name="Gerade Verbindung mit Pfeil 205"/>
            <p:cNvCxnSpPr/>
            <p:nvPr/>
          </p:nvCxnSpPr>
          <p:spPr>
            <a:xfrm rot="17373488">
              <a:off x="7021430" y="1271278"/>
              <a:ext cx="187528" cy="102172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7" name="Gruppieren 107"/>
          <p:cNvGrpSpPr/>
          <p:nvPr/>
        </p:nvGrpSpPr>
        <p:grpSpPr>
          <a:xfrm rot="10800000">
            <a:off x="2822791" y="3421516"/>
            <a:ext cx="293754" cy="316216"/>
            <a:chOff x="7303855" y="1432812"/>
            <a:chExt cx="293754" cy="316216"/>
          </a:xfrm>
        </p:grpSpPr>
        <p:sp>
          <p:nvSpPr>
            <p:cNvPr id="208" name="Ellipse 207"/>
            <p:cNvSpPr/>
            <p:nvPr/>
          </p:nvSpPr>
          <p:spPr>
            <a:xfrm rot="12797306">
              <a:off x="7413227" y="1570681"/>
              <a:ext cx="184382" cy="17834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09" name="Gerade Verbindung mit Pfeil 208"/>
            <p:cNvCxnSpPr/>
            <p:nvPr/>
          </p:nvCxnSpPr>
          <p:spPr>
            <a:xfrm rot="12797306">
              <a:off x="7303855" y="1432812"/>
              <a:ext cx="195904" cy="97803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0" name="Gruppieren 68"/>
          <p:cNvGrpSpPr/>
          <p:nvPr/>
        </p:nvGrpSpPr>
        <p:grpSpPr>
          <a:xfrm rot="15162147">
            <a:off x="3427903" y="2184618"/>
            <a:ext cx="391781" cy="180633"/>
            <a:chOff x="4300069" y="2544256"/>
            <a:chExt cx="391781" cy="180633"/>
          </a:xfrm>
          <a:solidFill>
            <a:srgbClr val="0000FF"/>
          </a:solidFill>
        </p:grpSpPr>
        <p:sp>
          <p:nvSpPr>
            <p:cNvPr id="211" name="Ellipse 210"/>
            <p:cNvSpPr/>
            <p:nvPr/>
          </p:nvSpPr>
          <p:spPr>
            <a:xfrm rot="8493215">
              <a:off x="4507468" y="2544256"/>
              <a:ext cx="184382" cy="178347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12" name="Gerade Verbindung mit Pfeil 211"/>
            <p:cNvCxnSpPr/>
            <p:nvPr/>
          </p:nvCxnSpPr>
          <p:spPr>
            <a:xfrm rot="8493215">
              <a:off x="4300069" y="2627086"/>
              <a:ext cx="195904" cy="97803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uppieren 109"/>
          <p:cNvGrpSpPr/>
          <p:nvPr/>
        </p:nvGrpSpPr>
        <p:grpSpPr>
          <a:xfrm>
            <a:off x="1599712" y="3260208"/>
            <a:ext cx="309334" cy="306189"/>
            <a:chOff x="9013809" y="1950659"/>
            <a:chExt cx="309334" cy="306189"/>
          </a:xfrm>
        </p:grpSpPr>
        <p:sp>
          <p:nvSpPr>
            <p:cNvPr id="214" name="Ellipse 213"/>
            <p:cNvSpPr/>
            <p:nvPr/>
          </p:nvSpPr>
          <p:spPr>
            <a:xfrm rot="1688098">
              <a:off x="9013809" y="1950659"/>
              <a:ext cx="184381" cy="17834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15" name="Gerade Verbindung mit Pfeil 214"/>
            <p:cNvCxnSpPr/>
            <p:nvPr/>
          </p:nvCxnSpPr>
          <p:spPr>
            <a:xfrm rot="1688098">
              <a:off x="9127239" y="2159044"/>
              <a:ext cx="195904" cy="97804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9" name="Gruppieren 105"/>
          <p:cNvGrpSpPr/>
          <p:nvPr/>
        </p:nvGrpSpPr>
        <p:grpSpPr>
          <a:xfrm>
            <a:off x="1244952" y="2534422"/>
            <a:ext cx="186313" cy="380749"/>
            <a:chOff x="5724923" y="1463182"/>
            <a:chExt cx="186313" cy="380749"/>
          </a:xfrm>
        </p:grpSpPr>
        <p:sp>
          <p:nvSpPr>
            <p:cNvPr id="220" name="Ellipse 219"/>
            <p:cNvSpPr/>
            <p:nvPr/>
          </p:nvSpPr>
          <p:spPr>
            <a:xfrm rot="4200641">
              <a:off x="5729831" y="1458274"/>
              <a:ext cx="176498" cy="186313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21" name="Gerade Verbindung mit Pfeil 220"/>
            <p:cNvCxnSpPr/>
            <p:nvPr/>
          </p:nvCxnSpPr>
          <p:spPr>
            <a:xfrm rot="4200641">
              <a:off x="5694288" y="1699081"/>
              <a:ext cx="187528" cy="102172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2" name="Gruppieren 108"/>
          <p:cNvGrpSpPr/>
          <p:nvPr/>
        </p:nvGrpSpPr>
        <p:grpSpPr>
          <a:xfrm>
            <a:off x="2302337" y="3670764"/>
            <a:ext cx="378926" cy="220717"/>
            <a:chOff x="6411435" y="1191521"/>
            <a:chExt cx="378926" cy="220717"/>
          </a:xfrm>
        </p:grpSpPr>
        <p:sp>
          <p:nvSpPr>
            <p:cNvPr id="223" name="Ellipse 222"/>
            <p:cNvSpPr/>
            <p:nvPr/>
          </p:nvSpPr>
          <p:spPr>
            <a:xfrm rot="21426814">
              <a:off x="6411435" y="1191521"/>
              <a:ext cx="184381" cy="17834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24" name="Gerade Verbindung mit Pfeil 223"/>
            <p:cNvCxnSpPr/>
            <p:nvPr/>
          </p:nvCxnSpPr>
          <p:spPr>
            <a:xfrm rot="21426814">
              <a:off x="6594457" y="1314435"/>
              <a:ext cx="195904" cy="97803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5" name="Gruppieren 106"/>
          <p:cNvGrpSpPr/>
          <p:nvPr/>
        </p:nvGrpSpPr>
        <p:grpSpPr>
          <a:xfrm>
            <a:off x="1200589" y="1850720"/>
            <a:ext cx="293933" cy="316140"/>
            <a:chOff x="6872347" y="1228600"/>
            <a:chExt cx="293933" cy="316140"/>
          </a:xfrm>
        </p:grpSpPr>
        <p:sp>
          <p:nvSpPr>
            <p:cNvPr id="226" name="Ellipse 225"/>
            <p:cNvSpPr/>
            <p:nvPr/>
          </p:nvSpPr>
          <p:spPr>
            <a:xfrm rot="17373488">
              <a:off x="6877253" y="1363335"/>
              <a:ext cx="176499" cy="18631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27" name="Gerade Verbindung mit Pfeil 226"/>
            <p:cNvCxnSpPr/>
            <p:nvPr/>
          </p:nvCxnSpPr>
          <p:spPr>
            <a:xfrm rot="17373488">
              <a:off x="7021430" y="1271278"/>
              <a:ext cx="187528" cy="102172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8" name="Gruppieren 107"/>
          <p:cNvGrpSpPr/>
          <p:nvPr/>
        </p:nvGrpSpPr>
        <p:grpSpPr>
          <a:xfrm rot="3017118">
            <a:off x="3414644" y="2793350"/>
            <a:ext cx="293754" cy="316216"/>
            <a:chOff x="7303855" y="1432812"/>
            <a:chExt cx="293754" cy="316216"/>
          </a:xfrm>
        </p:grpSpPr>
        <p:sp>
          <p:nvSpPr>
            <p:cNvPr id="229" name="Ellipse 228"/>
            <p:cNvSpPr/>
            <p:nvPr/>
          </p:nvSpPr>
          <p:spPr>
            <a:xfrm rot="12797306">
              <a:off x="7413227" y="1570681"/>
              <a:ext cx="184382" cy="17834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30" name="Gerade Verbindung mit Pfeil 229"/>
            <p:cNvCxnSpPr/>
            <p:nvPr/>
          </p:nvCxnSpPr>
          <p:spPr>
            <a:xfrm rot="12797306">
              <a:off x="7303855" y="1432812"/>
              <a:ext cx="195904" cy="97803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8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Magdalena Franek</dc:creator>
  <cp:lastModifiedBy>Magdalena Franek</cp:lastModifiedBy>
  <cp:revision>15</cp:revision>
  <dcterms:created xsi:type="dcterms:W3CDTF">2014-01-13T14:11:59Z</dcterms:created>
  <dcterms:modified xsi:type="dcterms:W3CDTF">2014-02-27T13:30:27Z</dcterms:modified>
</cp:coreProperties>
</file>