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4FF"/>
    <a:srgbClr val="009BFF"/>
    <a:srgbClr val="0096FF"/>
    <a:srgbClr val="000000"/>
    <a:srgbClr val="0000FF"/>
    <a:srgbClr val="0099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D6A05-C7E6-44F9-8C4F-EDC12CD5E93F}" type="datetimeFigureOut">
              <a:rPr lang="de-DE" smtClean="0"/>
              <a:t>03.03.2014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4D3A-39C5-4FD7-B429-8D23479588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145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D6A05-C7E6-44F9-8C4F-EDC12CD5E93F}" type="datetimeFigureOut">
              <a:rPr lang="de-DE" smtClean="0"/>
              <a:t>03.03.2014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4D3A-39C5-4FD7-B429-8D23479588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3666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D6A05-C7E6-44F9-8C4F-EDC12CD5E93F}" type="datetimeFigureOut">
              <a:rPr lang="de-DE" smtClean="0"/>
              <a:t>03.03.2014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4D3A-39C5-4FD7-B429-8D23479588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1193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D6A05-C7E6-44F9-8C4F-EDC12CD5E93F}" type="datetimeFigureOut">
              <a:rPr lang="de-DE" smtClean="0"/>
              <a:t>03.03.2014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4D3A-39C5-4FD7-B429-8D23479588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6253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D6A05-C7E6-44F9-8C4F-EDC12CD5E93F}" type="datetimeFigureOut">
              <a:rPr lang="de-DE" smtClean="0"/>
              <a:t>03.03.2014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4D3A-39C5-4FD7-B429-8D23479588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909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D6A05-C7E6-44F9-8C4F-EDC12CD5E93F}" type="datetimeFigureOut">
              <a:rPr lang="de-DE" smtClean="0"/>
              <a:t>03.03.2014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4D3A-39C5-4FD7-B429-8D23479588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087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D6A05-C7E6-44F9-8C4F-EDC12CD5E93F}" type="datetimeFigureOut">
              <a:rPr lang="de-DE" smtClean="0"/>
              <a:t>03.03.2014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4D3A-39C5-4FD7-B429-8D23479588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7307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D6A05-C7E6-44F9-8C4F-EDC12CD5E93F}" type="datetimeFigureOut">
              <a:rPr lang="de-DE" smtClean="0"/>
              <a:t>03.03.2014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4D3A-39C5-4FD7-B429-8D23479588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207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D6A05-C7E6-44F9-8C4F-EDC12CD5E93F}" type="datetimeFigureOut">
              <a:rPr lang="de-DE" smtClean="0"/>
              <a:t>03.03.2014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4D3A-39C5-4FD7-B429-8D23479588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7294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D6A05-C7E6-44F9-8C4F-EDC12CD5E93F}" type="datetimeFigureOut">
              <a:rPr lang="de-DE" smtClean="0"/>
              <a:t>03.03.2014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4D3A-39C5-4FD7-B429-8D23479588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4479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D6A05-C7E6-44F9-8C4F-EDC12CD5E93F}" type="datetimeFigureOut">
              <a:rPr lang="de-DE" smtClean="0"/>
              <a:t>03.03.2014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4D3A-39C5-4FD7-B429-8D23479588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7996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D6A05-C7E6-44F9-8C4F-EDC12CD5E93F}" type="datetimeFigureOut">
              <a:rPr lang="de-DE" smtClean="0"/>
              <a:t>03.03.2014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A4D3A-39C5-4FD7-B429-8D23479588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890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23"/>
          <p:cNvSpPr/>
          <p:nvPr/>
        </p:nvSpPr>
        <p:spPr>
          <a:xfrm>
            <a:off x="4265913" y="1839736"/>
            <a:ext cx="955526" cy="1894064"/>
          </a:xfrm>
          <a:prstGeom prst="rect">
            <a:avLst/>
          </a:prstGeom>
          <a:solidFill>
            <a:srgbClr val="8BB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Bogen 18"/>
          <p:cNvSpPr/>
          <p:nvPr/>
        </p:nvSpPr>
        <p:spPr>
          <a:xfrm>
            <a:off x="5231616" y="2403770"/>
            <a:ext cx="1374834" cy="1212788"/>
          </a:xfrm>
          <a:prstGeom prst="arc">
            <a:avLst>
              <a:gd name="adj1" fmla="val 10743184"/>
              <a:gd name="adj2" fmla="val 30136"/>
            </a:avLst>
          </a:prstGeom>
          <a:solidFill>
            <a:srgbClr val="8BB4FF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5227666" y="3011611"/>
            <a:ext cx="1391061" cy="731206"/>
          </a:xfrm>
          <a:prstGeom prst="rect">
            <a:avLst/>
          </a:prstGeom>
          <a:solidFill>
            <a:srgbClr val="8BB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6612462" y="1839737"/>
            <a:ext cx="879148" cy="1903080"/>
          </a:xfrm>
          <a:prstGeom prst="rect">
            <a:avLst/>
          </a:prstGeom>
          <a:solidFill>
            <a:srgbClr val="8BB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" name="Gerader Verbinder 4"/>
          <p:cNvCxnSpPr/>
          <p:nvPr/>
        </p:nvCxnSpPr>
        <p:spPr>
          <a:xfrm flipH="1" flipV="1">
            <a:off x="5227451" y="1195756"/>
            <a:ext cx="216" cy="2538044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 flipV="1">
            <a:off x="6606449" y="1195756"/>
            <a:ext cx="1" cy="2538044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/>
        </p:nvCxnSpPr>
        <p:spPr>
          <a:xfrm flipH="1">
            <a:off x="5227666" y="2403770"/>
            <a:ext cx="1372013" cy="0"/>
          </a:xfrm>
          <a:prstGeom prst="line">
            <a:avLst/>
          </a:prstGeom>
          <a:ln w="12700">
            <a:solidFill>
              <a:srgbClr val="0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4259685" y="3009237"/>
            <a:ext cx="3203351" cy="831"/>
          </a:xfrm>
          <a:prstGeom prst="line">
            <a:avLst/>
          </a:prstGeom>
          <a:ln w="12700">
            <a:solidFill>
              <a:srgbClr val="0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flipV="1">
            <a:off x="4683216" y="1842403"/>
            <a:ext cx="0" cy="1167941"/>
          </a:xfrm>
          <a:prstGeom prst="straightConnector1">
            <a:avLst/>
          </a:prstGeom>
          <a:ln w="9525">
            <a:solidFill>
              <a:srgbClr val="0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flipH="1">
            <a:off x="6502229" y="2697849"/>
            <a:ext cx="1536096" cy="2100"/>
          </a:xfrm>
          <a:prstGeom prst="straightConnector1">
            <a:avLst/>
          </a:prstGeom>
          <a:ln w="9525">
            <a:solidFill>
              <a:srgbClr val="0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hteck 28"/>
          <p:cNvSpPr/>
          <p:nvPr/>
        </p:nvSpPr>
        <p:spPr>
          <a:xfrm>
            <a:off x="7981175" y="2763699"/>
            <a:ext cx="38824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sz="12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lang="de-DE" sz="1200" baseline="-25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</a:t>
            </a:r>
            <a:endParaRPr lang="de-DE" sz="1200" dirty="0"/>
          </a:p>
        </p:txBody>
      </p:sp>
      <p:sp>
        <p:nvSpPr>
          <p:cNvPr id="33" name="Rechteck 32"/>
          <p:cNvSpPr/>
          <p:nvPr/>
        </p:nvSpPr>
        <p:spPr>
          <a:xfrm>
            <a:off x="7981555" y="2336122"/>
            <a:ext cx="40427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</a:t>
            </a:r>
            <a:r>
              <a:rPr lang="de-DE" sz="1200" baseline="-25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D</a:t>
            </a:r>
            <a:endParaRPr lang="de-DE" sz="1200" dirty="0"/>
          </a:p>
        </p:txBody>
      </p:sp>
      <p:sp>
        <p:nvSpPr>
          <p:cNvPr id="34" name="Rechteck 33"/>
          <p:cNvSpPr/>
          <p:nvPr/>
        </p:nvSpPr>
        <p:spPr>
          <a:xfrm>
            <a:off x="7981171" y="1607913"/>
            <a:ext cx="38824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</a:t>
            </a:r>
            <a:r>
              <a:rPr lang="de-DE" sz="1200" baseline="-25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0</a:t>
            </a:r>
            <a:endParaRPr lang="de-DE" sz="1200" dirty="0"/>
          </a:p>
        </p:txBody>
      </p:sp>
      <p:sp>
        <p:nvSpPr>
          <p:cNvPr id="37" name="Rechteck 36"/>
          <p:cNvSpPr/>
          <p:nvPr/>
        </p:nvSpPr>
        <p:spPr>
          <a:xfrm>
            <a:off x="7575076" y="2555348"/>
            <a:ext cx="1156407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de-DE" sz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lang="de-DE" sz="1200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</a:t>
            </a:r>
            <a:r>
              <a:rPr lang="de-DE" sz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P</a:t>
            </a:r>
            <a:r>
              <a:rPr lang="de-DE" sz="1200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</a:t>
            </a:r>
            <a:r>
              <a:rPr lang="de-DE" sz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de-DE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4389153" y="2291297"/>
            <a:ext cx="31290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h</a:t>
            </a:r>
            <a:endParaRPr lang="de-DE" sz="1200" dirty="0"/>
          </a:p>
        </p:txBody>
      </p:sp>
      <p:cxnSp>
        <p:nvCxnSpPr>
          <p:cNvPr id="35" name="Gerade Verbindung mit Pfeil 34"/>
          <p:cNvCxnSpPr/>
          <p:nvPr/>
        </p:nvCxnSpPr>
        <p:spPr>
          <a:xfrm flipH="1">
            <a:off x="6413329" y="2476500"/>
            <a:ext cx="1615580" cy="1199"/>
          </a:xfrm>
          <a:prstGeom prst="straightConnector1">
            <a:avLst/>
          </a:prstGeom>
          <a:ln w="9525">
            <a:solidFill>
              <a:srgbClr val="0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/>
          <p:nvPr/>
        </p:nvCxnSpPr>
        <p:spPr>
          <a:xfrm flipH="1">
            <a:off x="7149928" y="1743075"/>
            <a:ext cx="878981" cy="874"/>
          </a:xfrm>
          <a:prstGeom prst="straightConnector1">
            <a:avLst/>
          </a:prstGeom>
          <a:ln w="9525">
            <a:solidFill>
              <a:srgbClr val="0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mit Pfeil 61"/>
          <p:cNvCxnSpPr/>
          <p:nvPr/>
        </p:nvCxnSpPr>
        <p:spPr>
          <a:xfrm flipH="1">
            <a:off x="7197553" y="2905125"/>
            <a:ext cx="831356" cy="874"/>
          </a:xfrm>
          <a:prstGeom prst="straightConnector1">
            <a:avLst/>
          </a:prstGeom>
          <a:ln w="9525">
            <a:solidFill>
              <a:srgbClr val="0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173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Breitbild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Magdalena Franek</dc:creator>
  <cp:lastModifiedBy>Magdalena Franek</cp:lastModifiedBy>
  <cp:revision>26</cp:revision>
  <dcterms:created xsi:type="dcterms:W3CDTF">2014-01-18T17:41:51Z</dcterms:created>
  <dcterms:modified xsi:type="dcterms:W3CDTF">2014-03-03T08:56:40Z</dcterms:modified>
</cp:coreProperties>
</file>