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00FF"/>
    <a:srgbClr val="000000"/>
    <a:srgbClr val="3399FF"/>
    <a:srgbClr val="6699FF"/>
    <a:srgbClr val="CCECFF"/>
    <a:srgbClr val="99C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>
        <p:guide orient="horz" pos="2160"/>
        <p:guide pos="3840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719B5-751E-434F-B5DA-C57DC665C9DA}" type="datetimeFigureOut">
              <a:rPr lang="de-DE" smtClean="0"/>
              <a:pPr/>
              <a:t>27.02.2014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7CBF-CC0A-430C-883D-88B058C077A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1952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719B5-751E-434F-B5DA-C57DC665C9DA}" type="datetimeFigureOut">
              <a:rPr lang="de-DE" smtClean="0"/>
              <a:pPr/>
              <a:t>27.02.2014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7CBF-CC0A-430C-883D-88B058C077A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8866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719B5-751E-434F-B5DA-C57DC665C9DA}" type="datetimeFigureOut">
              <a:rPr lang="de-DE" smtClean="0"/>
              <a:pPr/>
              <a:t>27.02.2014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7CBF-CC0A-430C-883D-88B058C077A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337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719B5-751E-434F-B5DA-C57DC665C9DA}" type="datetimeFigureOut">
              <a:rPr lang="de-DE" smtClean="0"/>
              <a:pPr/>
              <a:t>27.02.2014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7CBF-CC0A-430C-883D-88B058C077A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7957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719B5-751E-434F-B5DA-C57DC665C9DA}" type="datetimeFigureOut">
              <a:rPr lang="de-DE" smtClean="0"/>
              <a:pPr/>
              <a:t>27.02.2014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7CBF-CC0A-430C-883D-88B058C077A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0153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719B5-751E-434F-B5DA-C57DC665C9DA}" type="datetimeFigureOut">
              <a:rPr lang="de-DE" smtClean="0"/>
              <a:pPr/>
              <a:t>27.02.2014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7CBF-CC0A-430C-883D-88B058C077A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2702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719B5-751E-434F-B5DA-C57DC665C9DA}" type="datetimeFigureOut">
              <a:rPr lang="de-DE" smtClean="0"/>
              <a:pPr/>
              <a:t>27.02.2014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7CBF-CC0A-430C-883D-88B058C077A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6214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719B5-751E-434F-B5DA-C57DC665C9DA}" type="datetimeFigureOut">
              <a:rPr lang="de-DE" smtClean="0"/>
              <a:pPr/>
              <a:t>27.02.2014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7CBF-CC0A-430C-883D-88B058C077A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8024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719B5-751E-434F-B5DA-C57DC665C9DA}" type="datetimeFigureOut">
              <a:rPr lang="de-DE" smtClean="0"/>
              <a:pPr/>
              <a:t>27.02.2014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7CBF-CC0A-430C-883D-88B058C077A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5988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719B5-751E-434F-B5DA-C57DC665C9DA}" type="datetimeFigureOut">
              <a:rPr lang="de-DE" smtClean="0"/>
              <a:pPr/>
              <a:t>27.02.2014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7CBF-CC0A-430C-883D-88B058C077A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017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719B5-751E-434F-B5DA-C57DC665C9DA}" type="datetimeFigureOut">
              <a:rPr lang="de-DE" smtClean="0"/>
              <a:pPr/>
              <a:t>27.02.2014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7CBF-CC0A-430C-883D-88B058C077A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7768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719B5-751E-434F-B5DA-C57DC665C9DA}" type="datetimeFigureOut">
              <a:rPr lang="de-DE" smtClean="0"/>
              <a:pPr/>
              <a:t>27.02.2014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B7CBF-CC0A-430C-883D-88B058C077A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6798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feld 39"/>
          <p:cNvSpPr txBox="1"/>
          <p:nvPr/>
        </p:nvSpPr>
        <p:spPr>
          <a:xfrm>
            <a:off x="7471335" y="1549738"/>
            <a:ext cx="10534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Dampfphase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Textfeld 99"/>
          <p:cNvSpPr txBox="1"/>
          <p:nvPr/>
        </p:nvSpPr>
        <p:spPr>
          <a:xfrm>
            <a:off x="7441592" y="2683766"/>
            <a:ext cx="11817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flüssige 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hase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uppieren 52"/>
          <p:cNvGrpSpPr/>
          <p:nvPr/>
        </p:nvGrpSpPr>
        <p:grpSpPr>
          <a:xfrm>
            <a:off x="3484718" y="2736765"/>
            <a:ext cx="306995" cy="299954"/>
            <a:chOff x="4796435" y="2765625"/>
            <a:chExt cx="306995" cy="299954"/>
          </a:xfrm>
          <a:solidFill>
            <a:srgbClr val="0000FF"/>
          </a:solidFill>
        </p:grpSpPr>
        <p:sp>
          <p:nvSpPr>
            <p:cNvPr id="10" name="Ellipse 9"/>
            <p:cNvSpPr/>
            <p:nvPr/>
          </p:nvSpPr>
          <p:spPr>
            <a:xfrm rot="6929359">
              <a:off x="4922024" y="2760718"/>
              <a:ext cx="176499" cy="186313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1" name="Gerade Verbindung mit Pfeil 10"/>
            <p:cNvCxnSpPr/>
            <p:nvPr/>
          </p:nvCxnSpPr>
          <p:spPr>
            <a:xfrm rot="6929359">
              <a:off x="4753757" y="2920729"/>
              <a:ext cx="187528" cy="102172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uppieren 47"/>
          <p:cNvGrpSpPr/>
          <p:nvPr/>
        </p:nvGrpSpPr>
        <p:grpSpPr>
          <a:xfrm>
            <a:off x="3796104" y="2827681"/>
            <a:ext cx="186312" cy="382950"/>
            <a:chOff x="4475037" y="2975291"/>
            <a:chExt cx="186312" cy="382950"/>
          </a:xfrm>
          <a:solidFill>
            <a:srgbClr val="0000FF"/>
          </a:solidFill>
        </p:grpSpPr>
        <p:sp>
          <p:nvSpPr>
            <p:cNvPr id="12" name="Ellipse 11"/>
            <p:cNvSpPr/>
            <p:nvPr/>
          </p:nvSpPr>
          <p:spPr>
            <a:xfrm rot="14566058">
              <a:off x="4479944" y="3176836"/>
              <a:ext cx="176498" cy="186312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3" name="Gerade Verbindung mit Pfeil 12"/>
            <p:cNvCxnSpPr/>
            <p:nvPr/>
          </p:nvCxnSpPr>
          <p:spPr>
            <a:xfrm rot="14566058">
              <a:off x="4479160" y="3017969"/>
              <a:ext cx="187528" cy="102172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uppieren 53"/>
          <p:cNvGrpSpPr/>
          <p:nvPr/>
        </p:nvGrpSpPr>
        <p:grpSpPr>
          <a:xfrm>
            <a:off x="3120418" y="3127115"/>
            <a:ext cx="380480" cy="217074"/>
            <a:chOff x="4771298" y="3216408"/>
            <a:chExt cx="380480" cy="217074"/>
          </a:xfrm>
          <a:solidFill>
            <a:srgbClr val="0000FF"/>
          </a:solidFill>
        </p:grpSpPr>
        <p:sp>
          <p:nvSpPr>
            <p:cNvPr id="14" name="Ellipse 13"/>
            <p:cNvSpPr/>
            <p:nvPr/>
          </p:nvSpPr>
          <p:spPr>
            <a:xfrm rot="10560728">
              <a:off x="4967397" y="3255135"/>
              <a:ext cx="184381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5" name="Gerade Verbindung mit Pfeil 14"/>
            <p:cNvCxnSpPr/>
            <p:nvPr/>
          </p:nvCxnSpPr>
          <p:spPr>
            <a:xfrm rot="10560728">
              <a:off x="4771298" y="3216408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uppieren 51"/>
          <p:cNvGrpSpPr/>
          <p:nvPr/>
        </p:nvGrpSpPr>
        <p:grpSpPr>
          <a:xfrm>
            <a:off x="4030805" y="2957459"/>
            <a:ext cx="378640" cy="221368"/>
            <a:chOff x="5260641" y="3055831"/>
            <a:chExt cx="378640" cy="221368"/>
          </a:xfrm>
          <a:solidFill>
            <a:srgbClr val="0000FF"/>
          </a:solidFill>
        </p:grpSpPr>
        <p:sp>
          <p:nvSpPr>
            <p:cNvPr id="16" name="Ellipse 15"/>
            <p:cNvSpPr/>
            <p:nvPr/>
          </p:nvSpPr>
          <p:spPr>
            <a:xfrm rot="21438680">
              <a:off x="5260641" y="3055831"/>
              <a:ext cx="184381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7" name="Gerade Verbindung mit Pfeil 16"/>
            <p:cNvCxnSpPr/>
            <p:nvPr/>
          </p:nvCxnSpPr>
          <p:spPr>
            <a:xfrm rot="21438680">
              <a:off x="5443377" y="3179396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uppieren 50"/>
          <p:cNvGrpSpPr/>
          <p:nvPr/>
        </p:nvGrpSpPr>
        <p:grpSpPr>
          <a:xfrm>
            <a:off x="4177119" y="2554664"/>
            <a:ext cx="311585" cy="293340"/>
            <a:chOff x="5278674" y="2579877"/>
            <a:chExt cx="311585" cy="293340"/>
          </a:xfrm>
          <a:solidFill>
            <a:srgbClr val="0000FF"/>
          </a:solidFill>
        </p:grpSpPr>
        <p:sp>
          <p:nvSpPr>
            <p:cNvPr id="18" name="Ellipse 17"/>
            <p:cNvSpPr/>
            <p:nvPr/>
          </p:nvSpPr>
          <p:spPr>
            <a:xfrm rot="17867071">
              <a:off x="5283581" y="2691812"/>
              <a:ext cx="176498" cy="186312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9" name="Gerade Verbindung mit Pfeil 18"/>
            <p:cNvCxnSpPr/>
            <p:nvPr/>
          </p:nvCxnSpPr>
          <p:spPr>
            <a:xfrm rot="17867071">
              <a:off x="5445409" y="2622555"/>
              <a:ext cx="187528" cy="102172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uppieren 49"/>
          <p:cNvGrpSpPr/>
          <p:nvPr/>
        </p:nvGrpSpPr>
        <p:grpSpPr>
          <a:xfrm rot="2905063">
            <a:off x="2903444" y="2279633"/>
            <a:ext cx="381509" cy="214545"/>
            <a:chOff x="4722000" y="2413965"/>
            <a:chExt cx="381509" cy="214545"/>
          </a:xfrm>
          <a:solidFill>
            <a:srgbClr val="0000FF"/>
          </a:solidFill>
        </p:grpSpPr>
        <p:sp>
          <p:nvSpPr>
            <p:cNvPr id="20" name="Ellipse 19"/>
            <p:cNvSpPr/>
            <p:nvPr/>
          </p:nvSpPr>
          <p:spPr>
            <a:xfrm rot="10515194">
              <a:off x="4919128" y="2450163"/>
              <a:ext cx="184381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1" name="Gerade Verbindung mit Pfeil 20"/>
            <p:cNvCxnSpPr/>
            <p:nvPr/>
          </p:nvCxnSpPr>
          <p:spPr>
            <a:xfrm rot="10515194">
              <a:off x="4722000" y="2413965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uppieren 55"/>
          <p:cNvGrpSpPr/>
          <p:nvPr/>
        </p:nvGrpSpPr>
        <p:grpSpPr>
          <a:xfrm>
            <a:off x="2837645" y="2181606"/>
            <a:ext cx="186312" cy="382950"/>
            <a:chOff x="4475037" y="2975291"/>
            <a:chExt cx="186312" cy="382950"/>
          </a:xfrm>
          <a:solidFill>
            <a:srgbClr val="0000FF"/>
          </a:solidFill>
        </p:grpSpPr>
        <p:sp>
          <p:nvSpPr>
            <p:cNvPr id="57" name="Ellipse 56"/>
            <p:cNvSpPr/>
            <p:nvPr/>
          </p:nvSpPr>
          <p:spPr>
            <a:xfrm rot="14566058">
              <a:off x="4479944" y="3176836"/>
              <a:ext cx="176498" cy="186312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58" name="Gerade Verbindung mit Pfeil 57"/>
            <p:cNvCxnSpPr/>
            <p:nvPr/>
          </p:nvCxnSpPr>
          <p:spPr>
            <a:xfrm rot="14566058">
              <a:off x="4479160" y="3017969"/>
              <a:ext cx="187528" cy="102172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uppieren 61"/>
          <p:cNvGrpSpPr/>
          <p:nvPr/>
        </p:nvGrpSpPr>
        <p:grpSpPr>
          <a:xfrm>
            <a:off x="3302593" y="2186703"/>
            <a:ext cx="186312" cy="382950"/>
            <a:chOff x="4475037" y="2975291"/>
            <a:chExt cx="186312" cy="382950"/>
          </a:xfrm>
          <a:solidFill>
            <a:srgbClr val="0000FF"/>
          </a:solidFill>
        </p:grpSpPr>
        <p:sp>
          <p:nvSpPr>
            <p:cNvPr id="63" name="Ellipse 62"/>
            <p:cNvSpPr/>
            <p:nvPr/>
          </p:nvSpPr>
          <p:spPr>
            <a:xfrm rot="14566058">
              <a:off x="4479944" y="3176836"/>
              <a:ext cx="176498" cy="186312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64" name="Gerade Verbindung mit Pfeil 63"/>
            <p:cNvCxnSpPr/>
            <p:nvPr/>
          </p:nvCxnSpPr>
          <p:spPr>
            <a:xfrm rot="14566058">
              <a:off x="4479160" y="3017969"/>
              <a:ext cx="187528" cy="102172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uppieren 109"/>
          <p:cNvGrpSpPr/>
          <p:nvPr/>
        </p:nvGrpSpPr>
        <p:grpSpPr>
          <a:xfrm>
            <a:off x="5433078" y="1307183"/>
            <a:ext cx="309334" cy="306189"/>
            <a:chOff x="9013809" y="1950659"/>
            <a:chExt cx="309334" cy="306189"/>
          </a:xfrm>
        </p:grpSpPr>
        <p:sp>
          <p:nvSpPr>
            <p:cNvPr id="22" name="Ellipse 21"/>
            <p:cNvSpPr/>
            <p:nvPr/>
          </p:nvSpPr>
          <p:spPr>
            <a:xfrm rot="1688098">
              <a:off x="9013809" y="1950659"/>
              <a:ext cx="184381" cy="17834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3" name="Gerade Verbindung mit Pfeil 22"/>
            <p:cNvCxnSpPr/>
            <p:nvPr/>
          </p:nvCxnSpPr>
          <p:spPr>
            <a:xfrm rot="1688098">
              <a:off x="9127239" y="2159044"/>
              <a:ext cx="195904" cy="97804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uppieren 104"/>
          <p:cNvGrpSpPr/>
          <p:nvPr/>
        </p:nvGrpSpPr>
        <p:grpSpPr>
          <a:xfrm>
            <a:off x="6509066" y="1674062"/>
            <a:ext cx="186312" cy="382950"/>
            <a:chOff x="6045312" y="1167602"/>
            <a:chExt cx="186312" cy="382950"/>
          </a:xfrm>
        </p:grpSpPr>
        <p:sp>
          <p:nvSpPr>
            <p:cNvPr id="26" name="Ellipse 25"/>
            <p:cNvSpPr/>
            <p:nvPr/>
          </p:nvSpPr>
          <p:spPr>
            <a:xfrm rot="14566058">
              <a:off x="6050219" y="1369147"/>
              <a:ext cx="176498" cy="18631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7" name="Gerade Verbindung mit Pfeil 26"/>
            <p:cNvCxnSpPr/>
            <p:nvPr/>
          </p:nvCxnSpPr>
          <p:spPr>
            <a:xfrm rot="14566058">
              <a:off x="6049435" y="1210280"/>
              <a:ext cx="187528" cy="102172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uppieren 105"/>
          <p:cNvGrpSpPr/>
          <p:nvPr/>
        </p:nvGrpSpPr>
        <p:grpSpPr>
          <a:xfrm>
            <a:off x="5941061" y="1168989"/>
            <a:ext cx="186313" cy="380749"/>
            <a:chOff x="5724923" y="1463182"/>
            <a:chExt cx="186313" cy="380749"/>
          </a:xfrm>
        </p:grpSpPr>
        <p:sp>
          <p:nvSpPr>
            <p:cNvPr id="38" name="Ellipse 37"/>
            <p:cNvSpPr/>
            <p:nvPr/>
          </p:nvSpPr>
          <p:spPr>
            <a:xfrm rot="4200641">
              <a:off x="5729831" y="1458274"/>
              <a:ext cx="176498" cy="186313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9" name="Gerade Verbindung mit Pfeil 38"/>
            <p:cNvCxnSpPr/>
            <p:nvPr/>
          </p:nvCxnSpPr>
          <p:spPr>
            <a:xfrm rot="4200641">
              <a:off x="5694288" y="1699081"/>
              <a:ext cx="187528" cy="102172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uppieren 108"/>
          <p:cNvGrpSpPr/>
          <p:nvPr/>
        </p:nvGrpSpPr>
        <p:grpSpPr>
          <a:xfrm>
            <a:off x="5288140" y="1829146"/>
            <a:ext cx="378926" cy="220717"/>
            <a:chOff x="6411435" y="1191521"/>
            <a:chExt cx="378926" cy="220717"/>
          </a:xfrm>
        </p:grpSpPr>
        <p:sp>
          <p:nvSpPr>
            <p:cNvPr id="41" name="Ellipse 40"/>
            <p:cNvSpPr/>
            <p:nvPr/>
          </p:nvSpPr>
          <p:spPr>
            <a:xfrm rot="21426814">
              <a:off x="6411435" y="1191521"/>
              <a:ext cx="184381" cy="17834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42" name="Gerade Verbindung mit Pfeil 41"/>
            <p:cNvCxnSpPr/>
            <p:nvPr/>
          </p:nvCxnSpPr>
          <p:spPr>
            <a:xfrm rot="21426814">
              <a:off x="6594457" y="1314435"/>
              <a:ext cx="195904" cy="97803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uppieren 106"/>
          <p:cNvGrpSpPr/>
          <p:nvPr/>
        </p:nvGrpSpPr>
        <p:grpSpPr>
          <a:xfrm>
            <a:off x="5957355" y="1693315"/>
            <a:ext cx="293933" cy="316140"/>
            <a:chOff x="6872347" y="1228600"/>
            <a:chExt cx="293933" cy="316140"/>
          </a:xfrm>
        </p:grpSpPr>
        <p:sp>
          <p:nvSpPr>
            <p:cNvPr id="43" name="Ellipse 42"/>
            <p:cNvSpPr/>
            <p:nvPr/>
          </p:nvSpPr>
          <p:spPr>
            <a:xfrm rot="17373488">
              <a:off x="6877253" y="1363335"/>
              <a:ext cx="176499" cy="18631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44" name="Gerade Verbindung mit Pfeil 43"/>
            <p:cNvCxnSpPr/>
            <p:nvPr/>
          </p:nvCxnSpPr>
          <p:spPr>
            <a:xfrm rot="17373488">
              <a:off x="7021430" y="1271278"/>
              <a:ext cx="187528" cy="102172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uppieren 107"/>
          <p:cNvGrpSpPr/>
          <p:nvPr/>
        </p:nvGrpSpPr>
        <p:grpSpPr>
          <a:xfrm>
            <a:off x="6777678" y="1350517"/>
            <a:ext cx="293754" cy="316216"/>
            <a:chOff x="7303855" y="1432812"/>
            <a:chExt cx="293754" cy="316216"/>
          </a:xfrm>
        </p:grpSpPr>
        <p:sp>
          <p:nvSpPr>
            <p:cNvPr id="45" name="Ellipse 44"/>
            <p:cNvSpPr/>
            <p:nvPr/>
          </p:nvSpPr>
          <p:spPr>
            <a:xfrm rot="12797306">
              <a:off x="7413227" y="1570681"/>
              <a:ext cx="184382" cy="17834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46" name="Gerade Verbindung mit Pfeil 45"/>
            <p:cNvCxnSpPr/>
            <p:nvPr/>
          </p:nvCxnSpPr>
          <p:spPr>
            <a:xfrm rot="12797306">
              <a:off x="7303855" y="1432812"/>
              <a:ext cx="195904" cy="97803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uppieren 67"/>
          <p:cNvGrpSpPr/>
          <p:nvPr/>
        </p:nvGrpSpPr>
        <p:grpSpPr>
          <a:xfrm rot="18440565">
            <a:off x="5297464" y="2993778"/>
            <a:ext cx="309739" cy="296071"/>
            <a:chOff x="4128311" y="2932069"/>
            <a:chExt cx="309739" cy="296071"/>
          </a:xfrm>
          <a:solidFill>
            <a:srgbClr val="0000FF"/>
          </a:solidFill>
        </p:grpSpPr>
        <p:sp>
          <p:nvSpPr>
            <p:cNvPr id="99" name="Ellipse 98"/>
            <p:cNvSpPr/>
            <p:nvPr/>
          </p:nvSpPr>
          <p:spPr>
            <a:xfrm rot="7010688">
              <a:off x="4256644" y="2927162"/>
              <a:ext cx="176499" cy="186313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01" name="Gerade Verbindung mit Pfeil 100"/>
            <p:cNvCxnSpPr/>
            <p:nvPr/>
          </p:nvCxnSpPr>
          <p:spPr>
            <a:xfrm rot="7010688">
              <a:off x="4085633" y="3083290"/>
              <a:ext cx="187528" cy="102172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uppieren 68"/>
          <p:cNvGrpSpPr/>
          <p:nvPr/>
        </p:nvGrpSpPr>
        <p:grpSpPr>
          <a:xfrm rot="21444368">
            <a:off x="6324749" y="2498935"/>
            <a:ext cx="391781" cy="180633"/>
            <a:chOff x="4300069" y="2544256"/>
            <a:chExt cx="391781" cy="180633"/>
          </a:xfrm>
          <a:solidFill>
            <a:srgbClr val="0000FF"/>
          </a:solidFill>
        </p:grpSpPr>
        <p:sp>
          <p:nvSpPr>
            <p:cNvPr id="97" name="Ellipse 96"/>
            <p:cNvSpPr/>
            <p:nvPr/>
          </p:nvSpPr>
          <p:spPr>
            <a:xfrm rot="8493215">
              <a:off x="4507468" y="2544256"/>
              <a:ext cx="184382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98" name="Gerade Verbindung mit Pfeil 97"/>
            <p:cNvCxnSpPr/>
            <p:nvPr/>
          </p:nvCxnSpPr>
          <p:spPr>
            <a:xfrm rot="8493215">
              <a:off x="4300069" y="2627086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uppieren 69"/>
          <p:cNvGrpSpPr/>
          <p:nvPr/>
        </p:nvGrpSpPr>
        <p:grpSpPr>
          <a:xfrm rot="1912884">
            <a:off x="6099621" y="3108907"/>
            <a:ext cx="306995" cy="299954"/>
            <a:chOff x="4796435" y="2765625"/>
            <a:chExt cx="306995" cy="299954"/>
          </a:xfrm>
          <a:solidFill>
            <a:srgbClr val="0000FF"/>
          </a:solidFill>
        </p:grpSpPr>
        <p:sp>
          <p:nvSpPr>
            <p:cNvPr id="95" name="Ellipse 94"/>
            <p:cNvSpPr/>
            <p:nvPr/>
          </p:nvSpPr>
          <p:spPr>
            <a:xfrm rot="6929359">
              <a:off x="4922024" y="2760718"/>
              <a:ext cx="176499" cy="186313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96" name="Gerade Verbindung mit Pfeil 95"/>
            <p:cNvCxnSpPr/>
            <p:nvPr/>
          </p:nvCxnSpPr>
          <p:spPr>
            <a:xfrm rot="6929359">
              <a:off x="4753757" y="2920729"/>
              <a:ext cx="187528" cy="102172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uppieren 70"/>
          <p:cNvGrpSpPr/>
          <p:nvPr/>
        </p:nvGrpSpPr>
        <p:grpSpPr>
          <a:xfrm>
            <a:off x="5995531" y="2216486"/>
            <a:ext cx="186312" cy="382950"/>
            <a:chOff x="4475037" y="2975291"/>
            <a:chExt cx="186312" cy="382950"/>
          </a:xfrm>
          <a:solidFill>
            <a:srgbClr val="0000FF"/>
          </a:solidFill>
        </p:grpSpPr>
        <p:sp>
          <p:nvSpPr>
            <p:cNvPr id="93" name="Ellipse 92"/>
            <p:cNvSpPr/>
            <p:nvPr/>
          </p:nvSpPr>
          <p:spPr>
            <a:xfrm rot="14566058">
              <a:off x="4479944" y="3176836"/>
              <a:ext cx="176498" cy="186312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94" name="Gerade Verbindung mit Pfeil 93"/>
            <p:cNvCxnSpPr/>
            <p:nvPr/>
          </p:nvCxnSpPr>
          <p:spPr>
            <a:xfrm rot="14566058">
              <a:off x="4479160" y="3017969"/>
              <a:ext cx="187528" cy="102172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uppieren 71"/>
          <p:cNvGrpSpPr/>
          <p:nvPr/>
        </p:nvGrpSpPr>
        <p:grpSpPr>
          <a:xfrm rot="6604335">
            <a:off x="5756710" y="3055968"/>
            <a:ext cx="380480" cy="217074"/>
            <a:chOff x="4771298" y="3216408"/>
            <a:chExt cx="380480" cy="217074"/>
          </a:xfrm>
          <a:solidFill>
            <a:srgbClr val="0000FF"/>
          </a:solidFill>
        </p:grpSpPr>
        <p:sp>
          <p:nvSpPr>
            <p:cNvPr id="91" name="Ellipse 90"/>
            <p:cNvSpPr/>
            <p:nvPr/>
          </p:nvSpPr>
          <p:spPr>
            <a:xfrm rot="10560728">
              <a:off x="4967397" y="3255135"/>
              <a:ext cx="184381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92" name="Gerade Verbindung mit Pfeil 91"/>
            <p:cNvCxnSpPr/>
            <p:nvPr/>
          </p:nvCxnSpPr>
          <p:spPr>
            <a:xfrm rot="10560728">
              <a:off x="4771298" y="3216408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uppieren 74"/>
          <p:cNvGrpSpPr/>
          <p:nvPr/>
        </p:nvGrpSpPr>
        <p:grpSpPr>
          <a:xfrm rot="3601692">
            <a:off x="5206379" y="2303517"/>
            <a:ext cx="381509" cy="214545"/>
            <a:chOff x="4722000" y="2413965"/>
            <a:chExt cx="381509" cy="214545"/>
          </a:xfrm>
          <a:solidFill>
            <a:srgbClr val="0000FF"/>
          </a:solidFill>
        </p:grpSpPr>
        <p:sp>
          <p:nvSpPr>
            <p:cNvPr id="85" name="Ellipse 84"/>
            <p:cNvSpPr/>
            <p:nvPr/>
          </p:nvSpPr>
          <p:spPr>
            <a:xfrm rot="10515194">
              <a:off x="4919128" y="2450163"/>
              <a:ext cx="184381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86" name="Gerade Verbindung mit Pfeil 85"/>
            <p:cNvCxnSpPr/>
            <p:nvPr/>
          </p:nvCxnSpPr>
          <p:spPr>
            <a:xfrm rot="10515194">
              <a:off x="4722000" y="2413965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uppieren 101"/>
          <p:cNvGrpSpPr/>
          <p:nvPr/>
        </p:nvGrpSpPr>
        <p:grpSpPr>
          <a:xfrm rot="12020921">
            <a:off x="5913258" y="2730259"/>
            <a:ext cx="306995" cy="299954"/>
            <a:chOff x="4796435" y="2765625"/>
            <a:chExt cx="306995" cy="299954"/>
          </a:xfrm>
          <a:solidFill>
            <a:srgbClr val="0000FF"/>
          </a:solidFill>
        </p:grpSpPr>
        <p:sp>
          <p:nvSpPr>
            <p:cNvPr id="103" name="Ellipse 102"/>
            <p:cNvSpPr/>
            <p:nvPr/>
          </p:nvSpPr>
          <p:spPr>
            <a:xfrm rot="6929359">
              <a:off x="4922024" y="2760718"/>
              <a:ext cx="176499" cy="186313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04" name="Gerade Verbindung mit Pfeil 103"/>
            <p:cNvCxnSpPr/>
            <p:nvPr/>
          </p:nvCxnSpPr>
          <p:spPr>
            <a:xfrm rot="6929359">
              <a:off x="4753757" y="2920729"/>
              <a:ext cx="187528" cy="102172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4" name="Gerade Verbindung mit Pfeil 113"/>
          <p:cNvCxnSpPr/>
          <p:nvPr/>
        </p:nvCxnSpPr>
        <p:spPr>
          <a:xfrm>
            <a:off x="4678878" y="2785548"/>
            <a:ext cx="546265" cy="1295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Geschweifte Klammer rechts 116"/>
          <p:cNvSpPr/>
          <p:nvPr/>
        </p:nvSpPr>
        <p:spPr>
          <a:xfrm>
            <a:off x="7172560" y="1207590"/>
            <a:ext cx="207351" cy="961878"/>
          </a:xfrm>
          <a:prstGeom prst="rightBrac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1" name="Geschweifte Klammer rechts 120"/>
          <p:cNvSpPr/>
          <p:nvPr/>
        </p:nvSpPr>
        <p:spPr>
          <a:xfrm>
            <a:off x="7170196" y="2256312"/>
            <a:ext cx="189961" cy="1158163"/>
          </a:xfrm>
          <a:prstGeom prst="rightBrac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81" name="Gruppieren 74"/>
          <p:cNvGrpSpPr/>
          <p:nvPr/>
        </p:nvGrpSpPr>
        <p:grpSpPr>
          <a:xfrm rot="13474007">
            <a:off x="5388847" y="2767082"/>
            <a:ext cx="381509" cy="214545"/>
            <a:chOff x="4722000" y="2413965"/>
            <a:chExt cx="381509" cy="214545"/>
          </a:xfrm>
          <a:solidFill>
            <a:srgbClr val="0000FF"/>
          </a:solidFill>
        </p:grpSpPr>
        <p:sp>
          <p:nvSpPr>
            <p:cNvPr id="82" name="Ellipse 81"/>
            <p:cNvSpPr/>
            <p:nvPr/>
          </p:nvSpPr>
          <p:spPr>
            <a:xfrm rot="10515194">
              <a:off x="4919128" y="2450163"/>
              <a:ext cx="184381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87" name="Gerade Verbindung mit Pfeil 86"/>
            <p:cNvCxnSpPr/>
            <p:nvPr/>
          </p:nvCxnSpPr>
          <p:spPr>
            <a:xfrm rot="10515194">
              <a:off x="4722000" y="2413965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Gruppieren 74"/>
          <p:cNvGrpSpPr/>
          <p:nvPr/>
        </p:nvGrpSpPr>
        <p:grpSpPr>
          <a:xfrm rot="17834892">
            <a:off x="6178538" y="2856417"/>
            <a:ext cx="381509" cy="214545"/>
            <a:chOff x="4722000" y="2413965"/>
            <a:chExt cx="381509" cy="214545"/>
          </a:xfrm>
          <a:solidFill>
            <a:srgbClr val="0000FF"/>
          </a:solidFill>
        </p:grpSpPr>
        <p:sp>
          <p:nvSpPr>
            <p:cNvPr id="89" name="Ellipse 88"/>
            <p:cNvSpPr/>
            <p:nvPr/>
          </p:nvSpPr>
          <p:spPr>
            <a:xfrm rot="10515194">
              <a:off x="4919128" y="2450163"/>
              <a:ext cx="184381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90" name="Gerade Verbindung mit Pfeil 89"/>
            <p:cNvCxnSpPr/>
            <p:nvPr/>
          </p:nvCxnSpPr>
          <p:spPr>
            <a:xfrm rot="10515194">
              <a:off x="4722000" y="2413965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7" name="Gruppieren 68"/>
          <p:cNvGrpSpPr/>
          <p:nvPr/>
        </p:nvGrpSpPr>
        <p:grpSpPr>
          <a:xfrm rot="18341449">
            <a:off x="5572953" y="2688946"/>
            <a:ext cx="391781" cy="180633"/>
            <a:chOff x="4300069" y="2544256"/>
            <a:chExt cx="391781" cy="180633"/>
          </a:xfrm>
          <a:solidFill>
            <a:srgbClr val="0000FF"/>
          </a:solidFill>
        </p:grpSpPr>
        <p:sp>
          <p:nvSpPr>
            <p:cNvPr id="108" name="Ellipse 107"/>
            <p:cNvSpPr/>
            <p:nvPr/>
          </p:nvSpPr>
          <p:spPr>
            <a:xfrm rot="8493215">
              <a:off x="4507468" y="2544256"/>
              <a:ext cx="184382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09" name="Gerade Verbindung mit Pfeil 108"/>
            <p:cNvCxnSpPr/>
            <p:nvPr/>
          </p:nvCxnSpPr>
          <p:spPr>
            <a:xfrm rot="8493215">
              <a:off x="4300069" y="2627086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3" name="Gruppieren 70"/>
          <p:cNvGrpSpPr/>
          <p:nvPr/>
        </p:nvGrpSpPr>
        <p:grpSpPr>
          <a:xfrm>
            <a:off x="6857737" y="2960765"/>
            <a:ext cx="186312" cy="382950"/>
            <a:chOff x="4475037" y="2975291"/>
            <a:chExt cx="186312" cy="382950"/>
          </a:xfrm>
          <a:solidFill>
            <a:srgbClr val="0000FF"/>
          </a:solidFill>
        </p:grpSpPr>
        <p:sp>
          <p:nvSpPr>
            <p:cNvPr id="115" name="Ellipse 114"/>
            <p:cNvSpPr/>
            <p:nvPr/>
          </p:nvSpPr>
          <p:spPr>
            <a:xfrm rot="14566058">
              <a:off x="4479944" y="3176836"/>
              <a:ext cx="176498" cy="186312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16" name="Gerade Verbindung mit Pfeil 115"/>
            <p:cNvCxnSpPr/>
            <p:nvPr/>
          </p:nvCxnSpPr>
          <p:spPr>
            <a:xfrm rot="14566058">
              <a:off x="4479160" y="3017969"/>
              <a:ext cx="187528" cy="102172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8" name="Freihandform 117"/>
          <p:cNvSpPr/>
          <p:nvPr/>
        </p:nvSpPr>
        <p:spPr>
          <a:xfrm>
            <a:off x="2800350" y="2245179"/>
            <a:ext cx="1779814" cy="1183821"/>
          </a:xfrm>
          <a:custGeom>
            <a:avLst/>
            <a:gdLst>
              <a:gd name="connsiteX0" fmla="*/ 0 w 1779814"/>
              <a:gd name="connsiteY0" fmla="*/ 0 h 1183821"/>
              <a:gd name="connsiteX1" fmla="*/ 0 w 1779814"/>
              <a:gd name="connsiteY1" fmla="*/ 1183821 h 1183821"/>
              <a:gd name="connsiteX2" fmla="*/ 1771650 w 1779814"/>
              <a:gd name="connsiteY2" fmla="*/ 1167492 h 1183821"/>
              <a:gd name="connsiteX3" fmla="*/ 1779814 w 1779814"/>
              <a:gd name="connsiteY3" fmla="*/ 16328 h 1183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9814" h="1183821">
                <a:moveTo>
                  <a:pt x="0" y="0"/>
                </a:moveTo>
                <a:lnTo>
                  <a:pt x="0" y="1183821"/>
                </a:lnTo>
                <a:lnTo>
                  <a:pt x="1771650" y="1167492"/>
                </a:lnTo>
                <a:cubicBezTo>
                  <a:pt x="1774371" y="783771"/>
                  <a:pt x="1777093" y="400049"/>
                  <a:pt x="1779814" y="16328"/>
                </a:cubicBezTo>
              </a:path>
            </a:pathLst>
          </a:custGeom>
          <a:ln w="57150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9" name="Freihandform 118"/>
          <p:cNvSpPr/>
          <p:nvPr/>
        </p:nvSpPr>
        <p:spPr>
          <a:xfrm>
            <a:off x="5295880" y="2237015"/>
            <a:ext cx="1779814" cy="1183821"/>
          </a:xfrm>
          <a:custGeom>
            <a:avLst/>
            <a:gdLst>
              <a:gd name="connsiteX0" fmla="*/ 0 w 1779814"/>
              <a:gd name="connsiteY0" fmla="*/ 0 h 1183821"/>
              <a:gd name="connsiteX1" fmla="*/ 0 w 1779814"/>
              <a:gd name="connsiteY1" fmla="*/ 1183821 h 1183821"/>
              <a:gd name="connsiteX2" fmla="*/ 1771650 w 1779814"/>
              <a:gd name="connsiteY2" fmla="*/ 1167492 h 1183821"/>
              <a:gd name="connsiteX3" fmla="*/ 1779814 w 1779814"/>
              <a:gd name="connsiteY3" fmla="*/ 16328 h 1183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9814" h="1183821">
                <a:moveTo>
                  <a:pt x="0" y="0"/>
                </a:moveTo>
                <a:lnTo>
                  <a:pt x="0" y="1183821"/>
                </a:lnTo>
                <a:lnTo>
                  <a:pt x="1771650" y="1167492"/>
                </a:lnTo>
                <a:cubicBezTo>
                  <a:pt x="1774371" y="783771"/>
                  <a:pt x="1777093" y="400049"/>
                  <a:pt x="1779814" y="16328"/>
                </a:cubicBezTo>
              </a:path>
            </a:pathLst>
          </a:custGeom>
          <a:ln w="57150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30" name="Gruppieren 70"/>
          <p:cNvGrpSpPr/>
          <p:nvPr/>
        </p:nvGrpSpPr>
        <p:grpSpPr>
          <a:xfrm>
            <a:off x="6764544" y="2181403"/>
            <a:ext cx="186312" cy="382950"/>
            <a:chOff x="4475037" y="2975291"/>
            <a:chExt cx="186312" cy="382950"/>
          </a:xfrm>
          <a:solidFill>
            <a:srgbClr val="0000FF"/>
          </a:solidFill>
        </p:grpSpPr>
        <p:sp>
          <p:nvSpPr>
            <p:cNvPr id="131" name="Ellipse 130"/>
            <p:cNvSpPr/>
            <p:nvPr/>
          </p:nvSpPr>
          <p:spPr>
            <a:xfrm rot="14566058">
              <a:off x="4479944" y="3176836"/>
              <a:ext cx="176498" cy="186312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32" name="Gerade Verbindung mit Pfeil 131"/>
            <p:cNvCxnSpPr/>
            <p:nvPr/>
          </p:nvCxnSpPr>
          <p:spPr>
            <a:xfrm rot="14566058">
              <a:off x="4479160" y="3017969"/>
              <a:ext cx="187528" cy="102172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Gruppieren 68"/>
          <p:cNvGrpSpPr/>
          <p:nvPr/>
        </p:nvGrpSpPr>
        <p:grpSpPr>
          <a:xfrm rot="9655675">
            <a:off x="5478561" y="3132139"/>
            <a:ext cx="391781" cy="180633"/>
            <a:chOff x="4300069" y="2544256"/>
            <a:chExt cx="391781" cy="180633"/>
          </a:xfrm>
          <a:solidFill>
            <a:srgbClr val="0000FF"/>
          </a:solidFill>
        </p:grpSpPr>
        <p:sp>
          <p:nvSpPr>
            <p:cNvPr id="105" name="Ellipse 104"/>
            <p:cNvSpPr/>
            <p:nvPr/>
          </p:nvSpPr>
          <p:spPr>
            <a:xfrm rot="8493215">
              <a:off x="4507468" y="2544256"/>
              <a:ext cx="184382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06" name="Gerade Verbindung mit Pfeil 105"/>
            <p:cNvCxnSpPr/>
            <p:nvPr/>
          </p:nvCxnSpPr>
          <p:spPr>
            <a:xfrm rot="8493215">
              <a:off x="4300069" y="2627086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9" name="Gruppieren 68"/>
          <p:cNvGrpSpPr/>
          <p:nvPr/>
        </p:nvGrpSpPr>
        <p:grpSpPr>
          <a:xfrm rot="4449734">
            <a:off x="6444296" y="3080749"/>
            <a:ext cx="391781" cy="180633"/>
            <a:chOff x="4300069" y="2544256"/>
            <a:chExt cx="391781" cy="180633"/>
          </a:xfrm>
          <a:solidFill>
            <a:srgbClr val="0000FF"/>
          </a:solidFill>
        </p:grpSpPr>
        <p:sp>
          <p:nvSpPr>
            <p:cNvPr id="140" name="Ellipse 139"/>
            <p:cNvSpPr/>
            <p:nvPr/>
          </p:nvSpPr>
          <p:spPr>
            <a:xfrm rot="8493215">
              <a:off x="4507468" y="2544256"/>
              <a:ext cx="184382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41" name="Gerade Verbindung mit Pfeil 140"/>
            <p:cNvCxnSpPr/>
            <p:nvPr/>
          </p:nvCxnSpPr>
          <p:spPr>
            <a:xfrm rot="8493215">
              <a:off x="4300069" y="2627086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2" name="Gruppieren 68"/>
          <p:cNvGrpSpPr/>
          <p:nvPr/>
        </p:nvGrpSpPr>
        <p:grpSpPr>
          <a:xfrm rot="8318349">
            <a:off x="6323373" y="1257463"/>
            <a:ext cx="391781" cy="180633"/>
            <a:chOff x="4300069" y="2544256"/>
            <a:chExt cx="391781" cy="180633"/>
          </a:xfrm>
          <a:solidFill>
            <a:srgbClr val="0000FF"/>
          </a:solidFill>
        </p:grpSpPr>
        <p:sp>
          <p:nvSpPr>
            <p:cNvPr id="143" name="Ellipse 142"/>
            <p:cNvSpPr/>
            <p:nvPr/>
          </p:nvSpPr>
          <p:spPr>
            <a:xfrm rot="8493215">
              <a:off x="4507468" y="2544256"/>
              <a:ext cx="184382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44" name="Gerade Verbindung mit Pfeil 143"/>
            <p:cNvCxnSpPr/>
            <p:nvPr/>
          </p:nvCxnSpPr>
          <p:spPr>
            <a:xfrm rot="8493215">
              <a:off x="4300069" y="2627086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5" name="Gruppieren 68"/>
          <p:cNvGrpSpPr/>
          <p:nvPr/>
        </p:nvGrpSpPr>
        <p:grpSpPr>
          <a:xfrm rot="8068797">
            <a:off x="6220269" y="2344038"/>
            <a:ext cx="391781" cy="180633"/>
            <a:chOff x="4300069" y="2544256"/>
            <a:chExt cx="391781" cy="180633"/>
          </a:xfrm>
          <a:solidFill>
            <a:srgbClr val="0000FF"/>
          </a:solidFill>
        </p:grpSpPr>
        <p:sp>
          <p:nvSpPr>
            <p:cNvPr id="146" name="Ellipse 145"/>
            <p:cNvSpPr/>
            <p:nvPr/>
          </p:nvSpPr>
          <p:spPr>
            <a:xfrm rot="8493215">
              <a:off x="4507468" y="2544256"/>
              <a:ext cx="184382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47" name="Gerade Verbindung mit Pfeil 146"/>
            <p:cNvCxnSpPr/>
            <p:nvPr/>
          </p:nvCxnSpPr>
          <p:spPr>
            <a:xfrm rot="8493215">
              <a:off x="4300069" y="2627086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8" name="Gruppieren 68"/>
          <p:cNvGrpSpPr/>
          <p:nvPr/>
        </p:nvGrpSpPr>
        <p:grpSpPr>
          <a:xfrm rot="15603347">
            <a:off x="6516088" y="2904544"/>
            <a:ext cx="391781" cy="180633"/>
            <a:chOff x="4300069" y="2544256"/>
            <a:chExt cx="391781" cy="180633"/>
          </a:xfrm>
          <a:solidFill>
            <a:srgbClr val="0000FF"/>
          </a:solidFill>
        </p:grpSpPr>
        <p:sp>
          <p:nvSpPr>
            <p:cNvPr id="149" name="Ellipse 148"/>
            <p:cNvSpPr/>
            <p:nvPr/>
          </p:nvSpPr>
          <p:spPr>
            <a:xfrm rot="8493215">
              <a:off x="4507468" y="2544256"/>
              <a:ext cx="184382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50" name="Gerade Verbindung mit Pfeil 149"/>
            <p:cNvCxnSpPr/>
            <p:nvPr/>
          </p:nvCxnSpPr>
          <p:spPr>
            <a:xfrm rot="8493215">
              <a:off x="4300069" y="2627086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1" name="Gruppieren 55"/>
          <p:cNvGrpSpPr/>
          <p:nvPr/>
        </p:nvGrpSpPr>
        <p:grpSpPr>
          <a:xfrm>
            <a:off x="2923290" y="2964644"/>
            <a:ext cx="186312" cy="382950"/>
            <a:chOff x="4475037" y="2975291"/>
            <a:chExt cx="186312" cy="382950"/>
          </a:xfrm>
          <a:solidFill>
            <a:srgbClr val="0000FF"/>
          </a:solidFill>
        </p:grpSpPr>
        <p:sp>
          <p:nvSpPr>
            <p:cNvPr id="152" name="Ellipse 151"/>
            <p:cNvSpPr/>
            <p:nvPr/>
          </p:nvSpPr>
          <p:spPr>
            <a:xfrm rot="14566058">
              <a:off x="4479944" y="3176836"/>
              <a:ext cx="176498" cy="186312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53" name="Gerade Verbindung mit Pfeil 152"/>
            <p:cNvCxnSpPr/>
            <p:nvPr/>
          </p:nvCxnSpPr>
          <p:spPr>
            <a:xfrm rot="14566058">
              <a:off x="4479160" y="3017969"/>
              <a:ext cx="187528" cy="102172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4" name="Gruppieren 58"/>
          <p:cNvGrpSpPr/>
          <p:nvPr/>
        </p:nvGrpSpPr>
        <p:grpSpPr>
          <a:xfrm>
            <a:off x="4360212" y="2183771"/>
            <a:ext cx="186312" cy="382950"/>
            <a:chOff x="4475037" y="2975291"/>
            <a:chExt cx="186312" cy="382950"/>
          </a:xfrm>
          <a:solidFill>
            <a:srgbClr val="0000FF"/>
          </a:solidFill>
        </p:grpSpPr>
        <p:sp>
          <p:nvSpPr>
            <p:cNvPr id="155" name="Ellipse 154"/>
            <p:cNvSpPr/>
            <p:nvPr/>
          </p:nvSpPr>
          <p:spPr>
            <a:xfrm rot="14566058">
              <a:off x="4479944" y="3176836"/>
              <a:ext cx="176498" cy="186312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56" name="Gerade Verbindung mit Pfeil 155"/>
            <p:cNvCxnSpPr/>
            <p:nvPr/>
          </p:nvCxnSpPr>
          <p:spPr>
            <a:xfrm rot="14566058">
              <a:off x="4479160" y="3017969"/>
              <a:ext cx="187528" cy="102172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7" name="Gruppieren 61"/>
          <p:cNvGrpSpPr/>
          <p:nvPr/>
        </p:nvGrpSpPr>
        <p:grpSpPr>
          <a:xfrm>
            <a:off x="3603533" y="2965968"/>
            <a:ext cx="186312" cy="382950"/>
            <a:chOff x="4475037" y="2975291"/>
            <a:chExt cx="186312" cy="382950"/>
          </a:xfrm>
          <a:solidFill>
            <a:srgbClr val="0000FF"/>
          </a:solidFill>
        </p:grpSpPr>
        <p:sp>
          <p:nvSpPr>
            <p:cNvPr id="158" name="Ellipse 157"/>
            <p:cNvSpPr/>
            <p:nvPr/>
          </p:nvSpPr>
          <p:spPr>
            <a:xfrm rot="14566058">
              <a:off x="4479944" y="3176836"/>
              <a:ext cx="176498" cy="186312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59" name="Gerade Verbindung mit Pfeil 158"/>
            <p:cNvCxnSpPr/>
            <p:nvPr/>
          </p:nvCxnSpPr>
          <p:spPr>
            <a:xfrm rot="14566058">
              <a:off x="4479160" y="3017969"/>
              <a:ext cx="187528" cy="102172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0" name="Gruppieren 58"/>
          <p:cNvGrpSpPr/>
          <p:nvPr/>
        </p:nvGrpSpPr>
        <p:grpSpPr>
          <a:xfrm>
            <a:off x="3735058" y="2193096"/>
            <a:ext cx="186312" cy="382950"/>
            <a:chOff x="4475037" y="2975291"/>
            <a:chExt cx="186312" cy="382950"/>
          </a:xfrm>
          <a:solidFill>
            <a:srgbClr val="0000FF"/>
          </a:solidFill>
        </p:grpSpPr>
        <p:sp>
          <p:nvSpPr>
            <p:cNvPr id="161" name="Ellipse 160"/>
            <p:cNvSpPr/>
            <p:nvPr/>
          </p:nvSpPr>
          <p:spPr>
            <a:xfrm rot="14566058">
              <a:off x="4479944" y="3176836"/>
              <a:ext cx="176498" cy="186312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62" name="Gerade Verbindung mit Pfeil 161"/>
            <p:cNvCxnSpPr/>
            <p:nvPr/>
          </p:nvCxnSpPr>
          <p:spPr>
            <a:xfrm rot="14566058">
              <a:off x="4479160" y="3017969"/>
              <a:ext cx="187528" cy="102172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3" name="Gruppieren 58"/>
          <p:cNvGrpSpPr/>
          <p:nvPr/>
        </p:nvGrpSpPr>
        <p:grpSpPr>
          <a:xfrm>
            <a:off x="3943444" y="2186875"/>
            <a:ext cx="186312" cy="382950"/>
            <a:chOff x="4475037" y="2975291"/>
            <a:chExt cx="186312" cy="382950"/>
          </a:xfrm>
          <a:solidFill>
            <a:srgbClr val="0000FF"/>
          </a:solidFill>
        </p:grpSpPr>
        <p:sp>
          <p:nvSpPr>
            <p:cNvPr id="164" name="Ellipse 163"/>
            <p:cNvSpPr/>
            <p:nvPr/>
          </p:nvSpPr>
          <p:spPr>
            <a:xfrm rot="14566058">
              <a:off x="4479944" y="3176836"/>
              <a:ext cx="176498" cy="186312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65" name="Gerade Verbindung mit Pfeil 164"/>
            <p:cNvCxnSpPr/>
            <p:nvPr/>
          </p:nvCxnSpPr>
          <p:spPr>
            <a:xfrm rot="14566058">
              <a:off x="4479160" y="3017969"/>
              <a:ext cx="187528" cy="102172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6" name="Gruppieren 49"/>
          <p:cNvGrpSpPr/>
          <p:nvPr/>
        </p:nvGrpSpPr>
        <p:grpSpPr>
          <a:xfrm rot="5400000">
            <a:off x="3429602" y="2282398"/>
            <a:ext cx="381509" cy="214545"/>
            <a:chOff x="4722000" y="2413965"/>
            <a:chExt cx="381509" cy="214545"/>
          </a:xfrm>
          <a:solidFill>
            <a:srgbClr val="0000FF"/>
          </a:solidFill>
        </p:grpSpPr>
        <p:sp>
          <p:nvSpPr>
            <p:cNvPr id="167" name="Ellipse 166"/>
            <p:cNvSpPr/>
            <p:nvPr/>
          </p:nvSpPr>
          <p:spPr>
            <a:xfrm rot="10515194">
              <a:off x="4919128" y="2450163"/>
              <a:ext cx="184381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68" name="Gerade Verbindung mit Pfeil 167"/>
            <p:cNvCxnSpPr/>
            <p:nvPr/>
          </p:nvCxnSpPr>
          <p:spPr>
            <a:xfrm rot="10515194">
              <a:off x="4722000" y="2413965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9" name="Gruppieren 49"/>
          <p:cNvGrpSpPr/>
          <p:nvPr/>
        </p:nvGrpSpPr>
        <p:grpSpPr>
          <a:xfrm rot="6006584">
            <a:off x="4073366" y="2283395"/>
            <a:ext cx="381509" cy="214545"/>
            <a:chOff x="4722000" y="2413965"/>
            <a:chExt cx="381509" cy="214545"/>
          </a:xfrm>
          <a:solidFill>
            <a:srgbClr val="0000FF"/>
          </a:solidFill>
        </p:grpSpPr>
        <p:sp>
          <p:nvSpPr>
            <p:cNvPr id="170" name="Ellipse 169"/>
            <p:cNvSpPr/>
            <p:nvPr/>
          </p:nvSpPr>
          <p:spPr>
            <a:xfrm rot="10515194">
              <a:off x="4919128" y="2450163"/>
              <a:ext cx="184381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71" name="Gerade Verbindung mit Pfeil 170"/>
            <p:cNvCxnSpPr/>
            <p:nvPr/>
          </p:nvCxnSpPr>
          <p:spPr>
            <a:xfrm rot="10515194">
              <a:off x="4722000" y="2413965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2" name="Gruppieren 53"/>
          <p:cNvGrpSpPr/>
          <p:nvPr/>
        </p:nvGrpSpPr>
        <p:grpSpPr>
          <a:xfrm>
            <a:off x="2872634" y="2589566"/>
            <a:ext cx="380480" cy="217074"/>
            <a:chOff x="4771298" y="3216408"/>
            <a:chExt cx="380480" cy="217074"/>
          </a:xfrm>
          <a:solidFill>
            <a:srgbClr val="0000FF"/>
          </a:solidFill>
        </p:grpSpPr>
        <p:sp>
          <p:nvSpPr>
            <p:cNvPr id="173" name="Ellipse 172"/>
            <p:cNvSpPr/>
            <p:nvPr/>
          </p:nvSpPr>
          <p:spPr>
            <a:xfrm rot="10560728">
              <a:off x="4967397" y="3255135"/>
              <a:ext cx="184381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74" name="Gerade Verbindung mit Pfeil 173"/>
            <p:cNvCxnSpPr/>
            <p:nvPr/>
          </p:nvCxnSpPr>
          <p:spPr>
            <a:xfrm rot="10560728">
              <a:off x="4771298" y="3216408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5" name="Gruppieren 51"/>
          <p:cNvGrpSpPr/>
          <p:nvPr/>
        </p:nvGrpSpPr>
        <p:grpSpPr>
          <a:xfrm rot="1587352">
            <a:off x="3859034" y="2633504"/>
            <a:ext cx="378640" cy="221368"/>
            <a:chOff x="5260641" y="3055831"/>
            <a:chExt cx="378640" cy="221368"/>
          </a:xfrm>
          <a:solidFill>
            <a:srgbClr val="0000FF"/>
          </a:solidFill>
        </p:grpSpPr>
        <p:sp>
          <p:nvSpPr>
            <p:cNvPr id="176" name="Ellipse 175"/>
            <p:cNvSpPr/>
            <p:nvPr/>
          </p:nvSpPr>
          <p:spPr>
            <a:xfrm rot="21438680">
              <a:off x="5260641" y="3055831"/>
              <a:ext cx="184381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77" name="Gerade Verbindung mit Pfeil 176"/>
            <p:cNvCxnSpPr/>
            <p:nvPr/>
          </p:nvCxnSpPr>
          <p:spPr>
            <a:xfrm rot="21438680">
              <a:off x="5443377" y="3179396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8" name="Gruppieren 52"/>
          <p:cNvGrpSpPr/>
          <p:nvPr/>
        </p:nvGrpSpPr>
        <p:grpSpPr>
          <a:xfrm rot="18806964">
            <a:off x="2779408" y="2769514"/>
            <a:ext cx="306995" cy="299954"/>
            <a:chOff x="4796435" y="2765625"/>
            <a:chExt cx="306995" cy="299954"/>
          </a:xfrm>
          <a:solidFill>
            <a:srgbClr val="0000FF"/>
          </a:solidFill>
        </p:grpSpPr>
        <p:sp>
          <p:nvSpPr>
            <p:cNvPr id="179" name="Ellipse 178"/>
            <p:cNvSpPr/>
            <p:nvPr/>
          </p:nvSpPr>
          <p:spPr>
            <a:xfrm rot="6929359">
              <a:off x="4922024" y="2760718"/>
              <a:ext cx="176499" cy="186313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80" name="Gerade Verbindung mit Pfeil 179"/>
            <p:cNvCxnSpPr/>
            <p:nvPr/>
          </p:nvCxnSpPr>
          <p:spPr>
            <a:xfrm rot="6929359">
              <a:off x="4753757" y="2920729"/>
              <a:ext cx="187528" cy="102172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1" name="Gruppieren 50"/>
          <p:cNvGrpSpPr/>
          <p:nvPr/>
        </p:nvGrpSpPr>
        <p:grpSpPr>
          <a:xfrm>
            <a:off x="3301880" y="2567318"/>
            <a:ext cx="311585" cy="293340"/>
            <a:chOff x="5278674" y="2579877"/>
            <a:chExt cx="311585" cy="293340"/>
          </a:xfrm>
          <a:solidFill>
            <a:srgbClr val="0000FF"/>
          </a:solidFill>
        </p:grpSpPr>
        <p:sp>
          <p:nvSpPr>
            <p:cNvPr id="182" name="Ellipse 181"/>
            <p:cNvSpPr/>
            <p:nvPr/>
          </p:nvSpPr>
          <p:spPr>
            <a:xfrm rot="17867071">
              <a:off x="5283581" y="2691812"/>
              <a:ext cx="176498" cy="186312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83" name="Gerade Verbindung mit Pfeil 182"/>
            <p:cNvCxnSpPr/>
            <p:nvPr/>
          </p:nvCxnSpPr>
          <p:spPr>
            <a:xfrm rot="17867071">
              <a:off x="5445409" y="2622555"/>
              <a:ext cx="187528" cy="102172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" name="Gruppieren 51"/>
          <p:cNvGrpSpPr/>
          <p:nvPr/>
        </p:nvGrpSpPr>
        <p:grpSpPr>
          <a:xfrm rot="15809699">
            <a:off x="4240594" y="2828239"/>
            <a:ext cx="378640" cy="221368"/>
            <a:chOff x="5260641" y="3055831"/>
            <a:chExt cx="378640" cy="221368"/>
          </a:xfrm>
          <a:solidFill>
            <a:srgbClr val="0000FF"/>
          </a:solidFill>
        </p:grpSpPr>
        <p:sp>
          <p:nvSpPr>
            <p:cNvPr id="185" name="Ellipse 184"/>
            <p:cNvSpPr/>
            <p:nvPr/>
          </p:nvSpPr>
          <p:spPr>
            <a:xfrm rot="21438680">
              <a:off x="5260641" y="3055831"/>
              <a:ext cx="184381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86" name="Gerade Verbindung mit Pfeil 185"/>
            <p:cNvCxnSpPr/>
            <p:nvPr/>
          </p:nvCxnSpPr>
          <p:spPr>
            <a:xfrm rot="21438680">
              <a:off x="5443377" y="3179396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7" name="Gruppieren 53"/>
          <p:cNvGrpSpPr/>
          <p:nvPr/>
        </p:nvGrpSpPr>
        <p:grpSpPr>
          <a:xfrm>
            <a:off x="3024464" y="2882529"/>
            <a:ext cx="380480" cy="217074"/>
            <a:chOff x="4771298" y="3216408"/>
            <a:chExt cx="380480" cy="217074"/>
          </a:xfrm>
          <a:solidFill>
            <a:srgbClr val="0000FF"/>
          </a:solidFill>
        </p:grpSpPr>
        <p:sp>
          <p:nvSpPr>
            <p:cNvPr id="188" name="Ellipse 187"/>
            <p:cNvSpPr/>
            <p:nvPr/>
          </p:nvSpPr>
          <p:spPr>
            <a:xfrm rot="10560728">
              <a:off x="4967397" y="3255135"/>
              <a:ext cx="184381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89" name="Gerade Verbindung mit Pfeil 188"/>
            <p:cNvCxnSpPr/>
            <p:nvPr/>
          </p:nvCxnSpPr>
          <p:spPr>
            <a:xfrm rot="10560728">
              <a:off x="4771298" y="3216408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0" name="Gruppieren 51"/>
          <p:cNvGrpSpPr/>
          <p:nvPr/>
        </p:nvGrpSpPr>
        <p:grpSpPr>
          <a:xfrm rot="9337484">
            <a:off x="3987066" y="3192494"/>
            <a:ext cx="378640" cy="221368"/>
            <a:chOff x="5260641" y="3055831"/>
            <a:chExt cx="378640" cy="221368"/>
          </a:xfrm>
          <a:solidFill>
            <a:srgbClr val="0000FF"/>
          </a:solidFill>
        </p:grpSpPr>
        <p:sp>
          <p:nvSpPr>
            <p:cNvPr id="191" name="Ellipse 190"/>
            <p:cNvSpPr/>
            <p:nvPr/>
          </p:nvSpPr>
          <p:spPr>
            <a:xfrm rot="21438680">
              <a:off x="5260641" y="3055831"/>
              <a:ext cx="184381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92" name="Gerade Verbindung mit Pfeil 191"/>
            <p:cNvCxnSpPr/>
            <p:nvPr/>
          </p:nvCxnSpPr>
          <p:spPr>
            <a:xfrm rot="21438680">
              <a:off x="5443377" y="3179396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3" name="Gruppieren 68"/>
          <p:cNvGrpSpPr/>
          <p:nvPr/>
        </p:nvGrpSpPr>
        <p:grpSpPr>
          <a:xfrm rot="1073443">
            <a:off x="6647988" y="2624972"/>
            <a:ext cx="391781" cy="180633"/>
            <a:chOff x="4300069" y="2544256"/>
            <a:chExt cx="391781" cy="180633"/>
          </a:xfrm>
          <a:solidFill>
            <a:srgbClr val="0000FF"/>
          </a:solidFill>
        </p:grpSpPr>
        <p:sp>
          <p:nvSpPr>
            <p:cNvPr id="194" name="Ellipse 193"/>
            <p:cNvSpPr/>
            <p:nvPr/>
          </p:nvSpPr>
          <p:spPr>
            <a:xfrm rot="8493215">
              <a:off x="4507468" y="2544256"/>
              <a:ext cx="184382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95" name="Gerade Verbindung mit Pfeil 194"/>
            <p:cNvCxnSpPr/>
            <p:nvPr/>
          </p:nvCxnSpPr>
          <p:spPr>
            <a:xfrm rot="8493215">
              <a:off x="4300069" y="2627086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6" name="Gruppieren 74"/>
          <p:cNvGrpSpPr/>
          <p:nvPr/>
        </p:nvGrpSpPr>
        <p:grpSpPr>
          <a:xfrm rot="4646330">
            <a:off x="5460370" y="2306010"/>
            <a:ext cx="381509" cy="214545"/>
            <a:chOff x="4722000" y="2413965"/>
            <a:chExt cx="381509" cy="214545"/>
          </a:xfrm>
          <a:solidFill>
            <a:srgbClr val="0000FF"/>
          </a:solidFill>
        </p:grpSpPr>
        <p:sp>
          <p:nvSpPr>
            <p:cNvPr id="197" name="Ellipse 196"/>
            <p:cNvSpPr/>
            <p:nvPr/>
          </p:nvSpPr>
          <p:spPr>
            <a:xfrm rot="10515194">
              <a:off x="4919128" y="2450163"/>
              <a:ext cx="184381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98" name="Gerade Verbindung mit Pfeil 197"/>
            <p:cNvCxnSpPr/>
            <p:nvPr/>
          </p:nvCxnSpPr>
          <p:spPr>
            <a:xfrm rot="10515194">
              <a:off x="4722000" y="2413965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9" name="Gruppieren 74"/>
          <p:cNvGrpSpPr/>
          <p:nvPr/>
        </p:nvGrpSpPr>
        <p:grpSpPr>
          <a:xfrm rot="4425838">
            <a:off x="5640146" y="2263269"/>
            <a:ext cx="381509" cy="214545"/>
            <a:chOff x="4722000" y="2413965"/>
            <a:chExt cx="381509" cy="214545"/>
          </a:xfrm>
          <a:solidFill>
            <a:srgbClr val="0000FF"/>
          </a:solidFill>
        </p:grpSpPr>
        <p:sp>
          <p:nvSpPr>
            <p:cNvPr id="200" name="Ellipse 199"/>
            <p:cNvSpPr/>
            <p:nvPr/>
          </p:nvSpPr>
          <p:spPr>
            <a:xfrm rot="10515194">
              <a:off x="4919128" y="2450163"/>
              <a:ext cx="184381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01" name="Gerade Verbindung mit Pfeil 200"/>
            <p:cNvCxnSpPr/>
            <p:nvPr/>
          </p:nvCxnSpPr>
          <p:spPr>
            <a:xfrm rot="10515194">
              <a:off x="4722000" y="2413965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2" name="Gruppieren 74"/>
          <p:cNvGrpSpPr/>
          <p:nvPr/>
        </p:nvGrpSpPr>
        <p:grpSpPr>
          <a:xfrm rot="9893637">
            <a:off x="5975110" y="2603843"/>
            <a:ext cx="381509" cy="214545"/>
            <a:chOff x="4722000" y="2413965"/>
            <a:chExt cx="381509" cy="214545"/>
          </a:xfrm>
          <a:solidFill>
            <a:srgbClr val="0000FF"/>
          </a:solidFill>
        </p:grpSpPr>
        <p:sp>
          <p:nvSpPr>
            <p:cNvPr id="203" name="Ellipse 202"/>
            <p:cNvSpPr/>
            <p:nvPr/>
          </p:nvSpPr>
          <p:spPr>
            <a:xfrm rot="10515194">
              <a:off x="4919128" y="2450163"/>
              <a:ext cx="184381" cy="178347"/>
            </a:xfrm>
            <a:prstGeom prst="ellipse">
              <a:avLst/>
            </a:prstGeom>
            <a:grp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04" name="Gerade Verbindung mit Pfeil 203"/>
            <p:cNvCxnSpPr/>
            <p:nvPr/>
          </p:nvCxnSpPr>
          <p:spPr>
            <a:xfrm rot="10515194">
              <a:off x="4722000" y="2413965"/>
              <a:ext cx="195904" cy="97803"/>
            </a:xfrm>
            <a:prstGeom prst="straightConnector1">
              <a:avLst/>
            </a:prstGeom>
            <a:grpFill/>
            <a:ln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27485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Breitbild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Magdalena Franek</dc:creator>
  <cp:lastModifiedBy>Magdalena Franek</cp:lastModifiedBy>
  <cp:revision>24</cp:revision>
  <dcterms:created xsi:type="dcterms:W3CDTF">2014-01-13T14:11:59Z</dcterms:created>
  <dcterms:modified xsi:type="dcterms:W3CDTF">2014-02-27T13:12:49Z</dcterms:modified>
</cp:coreProperties>
</file>