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40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486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6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3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42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623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16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791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69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03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74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E40B1-2F7F-4870-AF86-EA3D4FDE28DD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0BFB0-D2B6-4380-96E0-B3C80B1FE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360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5418473" y="2476500"/>
                <a:ext cx="1544975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de-DE" sz="1200" b="0" i="0" baseline="-250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de-DE" sz="1200" b="0" i="0" baseline="-250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0</m:t>
                          </m:r>
                        </m:den>
                      </m:f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exp</m:t>
                      </m:r>
                      <m:d>
                        <m:dPr>
                          <m:ctrlPr>
                            <a:rPr lang="de-D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l-GR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ρ</m:t>
                              </m:r>
                              <m:r>
                                <m:rPr>
                                  <m:nor/>
                                </m:rPr>
                                <a:rPr lang="de-DE" sz="1200" b="0" i="0" baseline="-2500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RT</m:t>
                              </m:r>
                            </m:den>
                          </m:f>
                          <m:r>
                            <a:rPr lang="de-DE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de-DE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 </m:t>
                          </m:r>
                          <m:f>
                            <m:f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l-GR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σ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473" y="2476500"/>
                <a:ext cx="1544975" cy="414985"/>
              </a:xfrm>
              <a:prstGeom prst="rect">
                <a:avLst/>
              </a:prstGeom>
              <a:blipFill rotWithShape="0">
                <a:blip r:embed="rId2"/>
                <a:stretch>
                  <a:fillRect l="-1976" b="-102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321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753100" y="2562225"/>
            <a:ext cx="95378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sz="12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= P</a:t>
            </a:r>
            <a:r>
              <a:rPr lang="de-DE" sz="1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l-G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de-DE" sz="12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43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753100" y="2562225"/>
            <a:ext cx="16142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sz="12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= P</a:t>
            </a:r>
            <a:r>
              <a:rPr lang="de-DE" sz="1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+ (P</a:t>
            </a:r>
            <a:r>
              <a:rPr lang="de-DE" sz="1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– P</a:t>
            </a:r>
            <a:r>
              <a:rPr lang="de-DE" sz="1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 + </a:t>
            </a:r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sz="12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944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3114675" y="1533525"/>
                <a:ext cx="1329979" cy="3895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f>
                        <m:fPr>
                          <m:ctrlPr>
                            <a:rPr lang="de-DE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  <m:r>
                                <m:rPr>
                                  <m:nor/>
                                </m:rPr>
                                <a:rPr lang="de-DE" sz="1200" baseline="-250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D</m:t>
                              </m:r>
                              <m:r>
                                <m:rPr>
                                  <m:nor/>
                                </m:rPr>
                                <a:rPr lang="de-DE" sz="12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– </m:t>
                              </m:r>
                              <m:r>
                                <m:rPr>
                                  <m:nor/>
                                </m:rPr>
                                <a:rPr lang="de-DE" sz="12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  <m:r>
                                <m:rPr>
                                  <m:nor/>
                                </m:rPr>
                                <a:rPr lang="de-DE" sz="1200" baseline="-250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  <m:r>
                                <m:rPr>
                                  <m:nor/>
                                </m:rPr>
                                <a:rPr lang="de-DE" sz="12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de-DE" sz="12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Pc</m:t>
                              </m:r>
                            </m:e>
                          </m:d>
                        </m:num>
                        <m:den>
                          <m:r>
                            <m:rPr>
                              <m:nor/>
                            </m:rPr>
                            <a:rPr lang="el-GR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ρ</m:t>
                          </m:r>
                          <m:r>
                            <m:rPr>
                              <m:nor/>
                            </m:rPr>
                            <a:rPr lang="de-DE" sz="1200" b="0" i="0" baseline="-250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l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g</m:t>
                          </m:r>
                        </m:den>
                      </m:f>
                      <m:r>
                        <a:rPr lang="de-DE" sz="12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675" y="1533525"/>
                <a:ext cx="1329979" cy="389530"/>
              </a:xfrm>
              <a:prstGeom prst="rect">
                <a:avLst/>
              </a:prstGeom>
              <a:blipFill rotWithShape="0">
                <a:blip r:embed="rId2"/>
                <a:stretch>
                  <a:fillRect l="-2752" t="-1587" b="-142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467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4547498" y="1466850"/>
                <a:ext cx="604333" cy="3520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120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ρ</m:t>
                    </m:r>
                    <m:r>
                      <m:rPr>
                        <m:nor/>
                      </m:rPr>
                      <a:rPr lang="de-DE" sz="1200" b="0" i="0" baseline="-2500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D</m:t>
                    </m:r>
                  </m:oMath>
                </a14:m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1200" i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de-DE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12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MP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12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RT</m:t>
                        </m:r>
                      </m:den>
                    </m:f>
                  </m:oMath>
                </a14:m>
                <a:endParaRPr lang="de-DE" sz="12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498" y="1466850"/>
                <a:ext cx="604333" cy="352084"/>
              </a:xfrm>
              <a:prstGeom prst="rect">
                <a:avLst/>
              </a:prstGeom>
              <a:blipFill rotWithShape="0">
                <a:blip r:embed="rId2"/>
                <a:stretch>
                  <a:fillRect l="-7071" t="-3509" r="-7071" b="-157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884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/>
              <p:cNvSpPr txBox="1"/>
              <p:nvPr/>
            </p:nvSpPr>
            <p:spPr>
              <a:xfrm>
                <a:off x="5037473" y="1828800"/>
                <a:ext cx="1186479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de-DE" sz="1200" b="0" i="0" baseline="-250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de-DE" sz="1200" b="0" i="0" baseline="-250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0</m:t>
                          </m:r>
                        </m:den>
                      </m:f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exp</m:t>
                      </m:r>
                      <m:d>
                        <m:dPr>
                          <m:ctrlPr>
                            <a:rPr lang="de-D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gh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RT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473" y="1828800"/>
                <a:ext cx="1186479" cy="414985"/>
              </a:xfrm>
              <a:prstGeom prst="rect">
                <a:avLst/>
              </a:prstGeom>
              <a:blipFill rotWithShape="0">
                <a:blip r:embed="rId2"/>
                <a:stretch>
                  <a:fillRect l="-1538" b="-441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8145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4846973" y="1838325"/>
                <a:ext cx="2366032" cy="4773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de-DE" sz="1200" b="0" i="0" baseline="-250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de-DE" sz="1200" b="0" i="0" baseline="-2500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0</m:t>
                          </m:r>
                        </m:den>
                      </m:f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exp</m:t>
                      </m:r>
                      <m:d>
                        <m:dPr>
                          <m:ctrlPr>
                            <a:rPr lang="de-D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l-GR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ρ</m:t>
                              </m:r>
                              <m:r>
                                <m:rPr>
                                  <m:nor/>
                                </m:rPr>
                                <a:rPr lang="de-DE" sz="1200" b="0" i="0" baseline="-2500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RT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de-DE" sz="12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de-DE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 </m:t>
                          </m:r>
                          <m:d>
                            <m:d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  <m:r>
                                <m:rPr>
                                  <m:nor/>
                                </m:rPr>
                                <a:rPr lang="de-DE" sz="1200" b="0" i="0" baseline="-2500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D</m:t>
                              </m:r>
                              <m:r>
                                <a:rPr lang="de-DE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P</m:t>
                              </m:r>
                              <m:r>
                                <m:rPr>
                                  <m:nor/>
                                </m:rPr>
                                <a:rPr lang="de-DE" sz="1200" b="0" i="0" baseline="-2500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0 </m:t>
                              </m:r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+ </m:t>
                              </m:r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Pc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973" y="1838325"/>
                <a:ext cx="2366032" cy="477310"/>
              </a:xfrm>
              <a:prstGeom prst="rect">
                <a:avLst/>
              </a:prstGeom>
              <a:blipFill rotWithShape="0">
                <a:blip r:embed="rId2"/>
                <a:stretch>
                  <a:fillRect l="-1031" b="-12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03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4629150" y="1743075"/>
                <a:ext cx="1245213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de-DE" sz="1200" b="0" i="0" baseline="-25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de-DE" sz="1200" b="0" i="0" baseline="-25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l-GR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σ</m:t>
                      </m:r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de-DE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 </m:t>
                      </m:r>
                      <m:d>
                        <m:dPr>
                          <m:ctrlPr>
                            <a:rPr lang="de-DE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de-DE" sz="1200" b="0" i="0" baseline="-2500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de-DE" sz="1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de-DE" sz="12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de-DE" sz="1200" b="0" i="0" baseline="-2500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1743075"/>
                <a:ext cx="1245213" cy="414985"/>
              </a:xfrm>
              <a:prstGeom prst="rect">
                <a:avLst/>
              </a:prstGeom>
              <a:blipFill rotWithShape="0">
                <a:blip r:embed="rId2"/>
                <a:stretch>
                  <a:fillRect l="-2439" b="-441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82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/>
              <p:cNvSpPr txBox="1"/>
              <p:nvPr/>
            </p:nvSpPr>
            <p:spPr>
              <a:xfrm>
                <a:off x="4629150" y="1743075"/>
                <a:ext cx="593111" cy="3525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2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de-DE" sz="1200" b="0" i="0" baseline="-25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de-DE" sz="1200" b="0" i="0" baseline="-25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 = </m:t>
                      </m:r>
                      <m:f>
                        <m:fPr>
                          <m:ctrlPr>
                            <a:rPr lang="de-DE" sz="1200" b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l-GR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σ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sz="1200" b="0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r</m:t>
                          </m:r>
                        </m:den>
                      </m:f>
                    </m:oMath>
                  </m:oMathPara>
                </a14:m>
                <a:endParaRPr lang="de-DE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1743075"/>
                <a:ext cx="593111" cy="352532"/>
              </a:xfrm>
              <a:prstGeom prst="rect">
                <a:avLst/>
              </a:prstGeom>
              <a:blipFill rotWithShape="0">
                <a:blip r:embed="rId2"/>
                <a:stretch>
                  <a:fillRect l="-5102" t="-1724" r="-2041" b="-120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691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Breitbild</PresentationFormat>
  <Paragraphs>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Magdalena Franek</dc:creator>
  <cp:lastModifiedBy>Magdalena Franek</cp:lastModifiedBy>
  <cp:revision>41</cp:revision>
  <dcterms:created xsi:type="dcterms:W3CDTF">2014-01-18T10:41:42Z</dcterms:created>
  <dcterms:modified xsi:type="dcterms:W3CDTF">2014-02-26T16:44:45Z</dcterms:modified>
</cp:coreProperties>
</file>