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AB"/>
    <a:srgbClr val="006600"/>
    <a:srgbClr val="008000"/>
    <a:srgbClr val="0000FF"/>
    <a:srgbClr val="000000"/>
    <a:srgbClr val="F8F8F8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761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033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84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46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15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925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6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172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55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62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CDA86-F178-4C64-B23A-BFED3DA0C9EF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D4343-1856-47F4-BC70-D4E4975517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389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4191065"/>
                  </p:ext>
                </p:extLst>
              </p:nvPr>
            </p:nvGraphicFramePr>
            <p:xfrm>
              <a:off x="4239252" y="1208529"/>
              <a:ext cx="5261044" cy="37422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6559"/>
                    <a:gridCol w="240873"/>
                    <a:gridCol w="169400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612000"/>
                  </a:tblGrid>
                  <a:tr h="0">
                    <a:tc gridSpan="17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lvl="1" algn="ctr"/>
                          <a:r>
                            <a:rPr lang="de-DE" sz="1600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      Sättigungsverhältnis</a:t>
                          </a:r>
                        </a:p>
                        <a:p>
                          <a:pPr lvl="0"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200" b="1" i="1" baseline="-2500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b="1" i="0" baseline="-25000" smtClean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sz="1200" b="1" i="0" baseline="-25000" smtClean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D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200" b="1" i="1" baseline="-2500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b="1" i="0" baseline="-25000" smtClean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sz="1200" b="1" i="0" baseline="-25000" smtClean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a14:m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60000" marR="0" marT="72000" marB="144000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sz="16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0" marB="28800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sz="14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252000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19">
                      <a:txBody>
                        <a:bodyPr/>
                        <a:lstStyle/>
                        <a:p>
                          <a:pPr algn="ct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r in </a:t>
                          </a:r>
                          <a:r>
                            <a:rPr lang="de-DE" sz="1200" b="1" baseline="-25000" dirty="0" err="1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nm</a:t>
                          </a:r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 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0" marT="36000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noFill/>
                      </a:tcPr>
                    </a:tc>
                  </a:tr>
                  <a:tr h="179682">
                    <a:tc rowSpan="18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12700" cmpd="sng">
                          <a:noFill/>
                        </a:lnL>
                        <a:lnR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13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11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9</a:t>
                          </a: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7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5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3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1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216000" marR="36000" marT="3600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0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-1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3600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06148">
                    <a:tc v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-3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-5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-7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r">
                            <a:buFontTx/>
                            <a:buNone/>
                          </a:pPr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-9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-11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-13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585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gridSpan="16">
                      <a:txBody>
                        <a:bodyPr/>
                        <a:lstStyle/>
                        <a:p>
                          <a:pPr lvl="2" algn="l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1                 2                 3                  4                 5                 6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ctr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de-DE" sz="1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4191065"/>
                  </p:ext>
                </p:extLst>
              </p:nvPr>
            </p:nvGraphicFramePr>
            <p:xfrm>
              <a:off x="4239252" y="1208529"/>
              <a:ext cx="5261044" cy="37422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6559"/>
                    <a:gridCol w="240873"/>
                    <a:gridCol w="169400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275158"/>
                    <a:gridCol w="612000"/>
                  </a:tblGrid>
                  <a:tr h="679169">
                    <a:tc gridSpan="17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360000" marR="0" marT="72000" marB="144000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r="-13630" b="-45982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sz="16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0" marB="28800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sz="14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252000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19">
                      <a:txBody>
                        <a:bodyPr/>
                        <a:lstStyle/>
                        <a:p>
                          <a:pPr algn="ct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r in </a:t>
                          </a:r>
                          <a:r>
                            <a:rPr lang="de-DE" sz="1200" b="1" baseline="-25000" dirty="0" err="1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nm</a:t>
                          </a:r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 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0" marT="36000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noFill/>
                      </a:tcPr>
                    </a:tc>
                  </a:tr>
                  <a:tr h="179682">
                    <a:tc rowSpan="18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12700" cmpd="sng">
                          <a:noFill/>
                        </a:lnL>
                        <a:lnR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13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11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9</a:t>
                          </a: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7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5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3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1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216000" marR="36000" marT="3600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82128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-1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3600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06148">
                    <a:tc v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-3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-5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-7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r">
                            <a:buFontTx/>
                            <a:buNone/>
                          </a:pPr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-9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-11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-13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682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de-DE" sz="1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9585">
                    <a:tc vMerge="1">
                      <a:txBody>
                        <a:bodyPr/>
                        <a:lstStyle/>
                        <a:p>
                          <a:pPr algn="r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b">
                        <a:lnR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gridSpan="16">
                      <a:txBody>
                        <a:bodyPr/>
                        <a:lstStyle/>
                        <a:p>
                          <a:pPr lvl="2" algn="l"/>
                          <a:r>
                            <a:rPr lang="de-DE" sz="1200" b="1" baseline="-25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</a:rPr>
                            <a:t>1                 2                 3                  4                 5                 6</a:t>
                          </a:r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72000" marT="28364" marB="0" anchor="ctr">
                        <a:lnL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de-DE" sz="1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 anchor="b">
                        <a:lnL w="9525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de-DE" sz="1200" b="1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de-DE" sz="1200" baseline="-25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</a:endParaRPr>
                        </a:p>
                      </a:txBody>
                      <a:tcPr marL="56722" marR="56722" marT="28364" marB="28364">
                        <a:lnL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8F8F8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2" name="Freihandform 11"/>
          <p:cNvSpPr/>
          <p:nvPr/>
        </p:nvSpPr>
        <p:spPr>
          <a:xfrm>
            <a:off x="5281614" y="2001651"/>
            <a:ext cx="3433761" cy="1143387"/>
          </a:xfrm>
          <a:custGeom>
            <a:avLst/>
            <a:gdLst>
              <a:gd name="connsiteX0" fmla="*/ 0 w 2771775"/>
              <a:gd name="connsiteY0" fmla="*/ 0 h 1190625"/>
              <a:gd name="connsiteX1" fmla="*/ 114300 w 2771775"/>
              <a:gd name="connsiteY1" fmla="*/ 866775 h 1190625"/>
              <a:gd name="connsiteX2" fmla="*/ 666750 w 2771775"/>
              <a:gd name="connsiteY2" fmla="*/ 1076325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66750 w 2771775"/>
              <a:gd name="connsiteY2" fmla="*/ 1076325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47700 w 2771775"/>
              <a:gd name="connsiteY2" fmla="*/ 1114425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76275 w 2771775"/>
              <a:gd name="connsiteY2" fmla="*/ 1152525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7033"/>
              <a:gd name="connsiteX1" fmla="*/ 152400 w 2771775"/>
              <a:gd name="connsiteY1" fmla="*/ 1009650 h 1197033"/>
              <a:gd name="connsiteX2" fmla="*/ 676275 w 2771775"/>
              <a:gd name="connsiteY2" fmla="*/ 1181100 h 1197033"/>
              <a:gd name="connsiteX3" fmla="*/ 2771775 w 2771775"/>
              <a:gd name="connsiteY3" fmla="*/ 1190625 h 1197033"/>
              <a:gd name="connsiteX4" fmla="*/ 2771775 w 2771775"/>
              <a:gd name="connsiteY4" fmla="*/ 1190625 h 1197033"/>
              <a:gd name="connsiteX0" fmla="*/ 0 w 2771775"/>
              <a:gd name="connsiteY0" fmla="*/ 0 h 1201152"/>
              <a:gd name="connsiteX1" fmla="*/ 152400 w 2771775"/>
              <a:gd name="connsiteY1" fmla="*/ 1009650 h 1201152"/>
              <a:gd name="connsiteX2" fmla="*/ 676275 w 2771775"/>
              <a:gd name="connsiteY2" fmla="*/ 1181100 h 1201152"/>
              <a:gd name="connsiteX3" fmla="*/ 2771775 w 2771775"/>
              <a:gd name="connsiteY3" fmla="*/ 1190625 h 1201152"/>
              <a:gd name="connsiteX4" fmla="*/ 2771775 w 2771775"/>
              <a:gd name="connsiteY4" fmla="*/ 1190625 h 1201152"/>
              <a:gd name="connsiteX0" fmla="*/ 0 w 2771775"/>
              <a:gd name="connsiteY0" fmla="*/ 0 h 1198220"/>
              <a:gd name="connsiteX1" fmla="*/ 152400 w 2771775"/>
              <a:gd name="connsiteY1" fmla="*/ 1009650 h 1198220"/>
              <a:gd name="connsiteX2" fmla="*/ 680520 w 2771775"/>
              <a:gd name="connsiteY2" fmla="*/ 1176498 h 1198220"/>
              <a:gd name="connsiteX3" fmla="*/ 2771775 w 2771775"/>
              <a:gd name="connsiteY3" fmla="*/ 1190625 h 1198220"/>
              <a:gd name="connsiteX4" fmla="*/ 2771775 w 2771775"/>
              <a:gd name="connsiteY4" fmla="*/ 1190625 h 1198220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80520 w 2771775"/>
              <a:gd name="connsiteY2" fmla="*/ 1176498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80520 w 2771775"/>
              <a:gd name="connsiteY2" fmla="*/ 1176498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1775" h="1190625">
                <a:moveTo>
                  <a:pt x="0" y="0"/>
                </a:moveTo>
                <a:cubicBezTo>
                  <a:pt x="1587" y="343694"/>
                  <a:pt x="38980" y="813567"/>
                  <a:pt x="152400" y="1009650"/>
                </a:cubicBezTo>
                <a:cubicBezTo>
                  <a:pt x="265820" y="1205733"/>
                  <a:pt x="258763" y="1173627"/>
                  <a:pt x="680520" y="1176498"/>
                </a:cubicBezTo>
                <a:lnTo>
                  <a:pt x="2771775" y="1190625"/>
                </a:lnTo>
                <a:lnTo>
                  <a:pt x="2771775" y="1190625"/>
                </a:lnTo>
              </a:path>
            </a:pathLst>
          </a:custGeom>
          <a:noFill/>
          <a:ln w="25400">
            <a:solidFill>
              <a:srgbClr val="000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 7"/>
          <p:cNvSpPr/>
          <p:nvPr/>
        </p:nvSpPr>
        <p:spPr>
          <a:xfrm>
            <a:off x="5281614" y="3497270"/>
            <a:ext cx="3433761" cy="1152525"/>
          </a:xfrm>
          <a:custGeom>
            <a:avLst/>
            <a:gdLst>
              <a:gd name="connsiteX0" fmla="*/ 0 w 2771775"/>
              <a:gd name="connsiteY0" fmla="*/ 0 h 1190625"/>
              <a:gd name="connsiteX1" fmla="*/ 114300 w 2771775"/>
              <a:gd name="connsiteY1" fmla="*/ 866775 h 1190625"/>
              <a:gd name="connsiteX2" fmla="*/ 666750 w 2771775"/>
              <a:gd name="connsiteY2" fmla="*/ 1076325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66750 w 2771775"/>
              <a:gd name="connsiteY2" fmla="*/ 1076325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47700 w 2771775"/>
              <a:gd name="connsiteY2" fmla="*/ 1114425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76275 w 2771775"/>
              <a:gd name="connsiteY2" fmla="*/ 1152525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7033"/>
              <a:gd name="connsiteX1" fmla="*/ 152400 w 2771775"/>
              <a:gd name="connsiteY1" fmla="*/ 1009650 h 1197033"/>
              <a:gd name="connsiteX2" fmla="*/ 676275 w 2771775"/>
              <a:gd name="connsiteY2" fmla="*/ 1181100 h 1197033"/>
              <a:gd name="connsiteX3" fmla="*/ 2771775 w 2771775"/>
              <a:gd name="connsiteY3" fmla="*/ 1190625 h 1197033"/>
              <a:gd name="connsiteX4" fmla="*/ 2771775 w 2771775"/>
              <a:gd name="connsiteY4" fmla="*/ 1190625 h 1197033"/>
              <a:gd name="connsiteX0" fmla="*/ 0 w 2771775"/>
              <a:gd name="connsiteY0" fmla="*/ 0 h 1201152"/>
              <a:gd name="connsiteX1" fmla="*/ 152400 w 2771775"/>
              <a:gd name="connsiteY1" fmla="*/ 1009650 h 1201152"/>
              <a:gd name="connsiteX2" fmla="*/ 676275 w 2771775"/>
              <a:gd name="connsiteY2" fmla="*/ 1181100 h 1201152"/>
              <a:gd name="connsiteX3" fmla="*/ 2771775 w 2771775"/>
              <a:gd name="connsiteY3" fmla="*/ 1190625 h 1201152"/>
              <a:gd name="connsiteX4" fmla="*/ 2771775 w 2771775"/>
              <a:gd name="connsiteY4" fmla="*/ 1190625 h 1201152"/>
              <a:gd name="connsiteX0" fmla="*/ 0 w 2771775"/>
              <a:gd name="connsiteY0" fmla="*/ 0 h 1198220"/>
              <a:gd name="connsiteX1" fmla="*/ 152400 w 2771775"/>
              <a:gd name="connsiteY1" fmla="*/ 1009650 h 1198220"/>
              <a:gd name="connsiteX2" fmla="*/ 680520 w 2771775"/>
              <a:gd name="connsiteY2" fmla="*/ 1176498 h 1198220"/>
              <a:gd name="connsiteX3" fmla="*/ 2771775 w 2771775"/>
              <a:gd name="connsiteY3" fmla="*/ 1190625 h 1198220"/>
              <a:gd name="connsiteX4" fmla="*/ 2771775 w 2771775"/>
              <a:gd name="connsiteY4" fmla="*/ 1190625 h 1198220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80520 w 2771775"/>
              <a:gd name="connsiteY2" fmla="*/ 1176498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  <a:gd name="connsiteX0" fmla="*/ 0 w 2771775"/>
              <a:gd name="connsiteY0" fmla="*/ 0 h 1190625"/>
              <a:gd name="connsiteX1" fmla="*/ 152400 w 2771775"/>
              <a:gd name="connsiteY1" fmla="*/ 1009650 h 1190625"/>
              <a:gd name="connsiteX2" fmla="*/ 680520 w 2771775"/>
              <a:gd name="connsiteY2" fmla="*/ 1176498 h 1190625"/>
              <a:gd name="connsiteX3" fmla="*/ 2771775 w 2771775"/>
              <a:gd name="connsiteY3" fmla="*/ 1190625 h 1190625"/>
              <a:gd name="connsiteX4" fmla="*/ 2771775 w 2771775"/>
              <a:gd name="connsiteY4" fmla="*/ 1190625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1775" h="1190625">
                <a:moveTo>
                  <a:pt x="0" y="0"/>
                </a:moveTo>
                <a:cubicBezTo>
                  <a:pt x="1587" y="343694"/>
                  <a:pt x="38980" y="813567"/>
                  <a:pt x="152400" y="1009650"/>
                </a:cubicBezTo>
                <a:cubicBezTo>
                  <a:pt x="265820" y="1205733"/>
                  <a:pt x="258763" y="1173627"/>
                  <a:pt x="680520" y="1176498"/>
                </a:cubicBezTo>
                <a:lnTo>
                  <a:pt x="2771775" y="1190625"/>
                </a:lnTo>
                <a:lnTo>
                  <a:pt x="2771775" y="1190625"/>
                </a:lnTo>
              </a:path>
            </a:pathLst>
          </a:custGeom>
          <a:noFill/>
          <a:ln w="25400">
            <a:solidFill>
              <a:srgbClr val="006600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 Verbindung mit Pfeil 28"/>
          <p:cNvCxnSpPr/>
          <p:nvPr/>
        </p:nvCxnSpPr>
        <p:spPr>
          <a:xfrm flipV="1">
            <a:off x="8733639" y="3317558"/>
            <a:ext cx="214604" cy="1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V="1">
            <a:off x="5031338" y="1810001"/>
            <a:ext cx="1" cy="214604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197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Breitbild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Magdalena Franek</dc:creator>
  <cp:lastModifiedBy>Magdalena Franek</cp:lastModifiedBy>
  <cp:revision>42</cp:revision>
  <dcterms:created xsi:type="dcterms:W3CDTF">2014-01-20T11:36:44Z</dcterms:created>
  <dcterms:modified xsi:type="dcterms:W3CDTF">2014-02-27T13:48:03Z</dcterms:modified>
</cp:coreProperties>
</file>