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10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DD5F0-F4E9-410B-8AB1-261A22996853}" type="datetimeFigureOut">
              <a:rPr lang="de-DE" smtClean="0"/>
              <a:pPr/>
              <a:t>25.06.2015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0A82-A2CA-45F1-8592-A9ADE10C995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DD5F0-F4E9-410B-8AB1-261A22996853}" type="datetimeFigureOut">
              <a:rPr lang="de-DE" smtClean="0"/>
              <a:pPr/>
              <a:t>25.06.2015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0A82-A2CA-45F1-8592-A9ADE10C995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DD5F0-F4E9-410B-8AB1-261A22996853}" type="datetimeFigureOut">
              <a:rPr lang="de-DE" smtClean="0"/>
              <a:pPr/>
              <a:t>25.06.2015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0A82-A2CA-45F1-8592-A9ADE10C995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DD5F0-F4E9-410B-8AB1-261A22996853}" type="datetimeFigureOut">
              <a:rPr lang="de-DE" smtClean="0"/>
              <a:pPr/>
              <a:t>25.06.2015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0A82-A2CA-45F1-8592-A9ADE10C995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DD5F0-F4E9-410B-8AB1-261A22996853}" type="datetimeFigureOut">
              <a:rPr lang="de-DE" smtClean="0"/>
              <a:pPr/>
              <a:t>25.06.2015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0A82-A2CA-45F1-8592-A9ADE10C995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DD5F0-F4E9-410B-8AB1-261A22996853}" type="datetimeFigureOut">
              <a:rPr lang="de-DE" smtClean="0"/>
              <a:pPr/>
              <a:t>25.06.2015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0A82-A2CA-45F1-8592-A9ADE10C995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DD5F0-F4E9-410B-8AB1-261A22996853}" type="datetimeFigureOut">
              <a:rPr lang="de-DE" smtClean="0"/>
              <a:pPr/>
              <a:t>25.06.2015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0A82-A2CA-45F1-8592-A9ADE10C995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DD5F0-F4E9-410B-8AB1-261A22996853}" type="datetimeFigureOut">
              <a:rPr lang="de-DE" smtClean="0"/>
              <a:pPr/>
              <a:t>25.06.2015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0A82-A2CA-45F1-8592-A9ADE10C995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DD5F0-F4E9-410B-8AB1-261A22996853}" type="datetimeFigureOut">
              <a:rPr lang="de-DE" smtClean="0"/>
              <a:pPr/>
              <a:t>25.06.2015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0A82-A2CA-45F1-8592-A9ADE10C995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DD5F0-F4E9-410B-8AB1-261A22996853}" type="datetimeFigureOut">
              <a:rPr lang="de-DE" smtClean="0"/>
              <a:pPr/>
              <a:t>25.06.2015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0A82-A2CA-45F1-8592-A9ADE10C995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DD5F0-F4E9-410B-8AB1-261A22996853}" type="datetimeFigureOut">
              <a:rPr lang="de-DE" smtClean="0"/>
              <a:pPr/>
              <a:t>25.06.2015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0A82-A2CA-45F1-8592-A9ADE10C995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DD5F0-F4E9-410B-8AB1-261A22996853}" type="datetimeFigureOut">
              <a:rPr lang="de-DE" smtClean="0"/>
              <a:pPr/>
              <a:t>25.06.2015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90A82-A2CA-45F1-8592-A9ADE10C995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2924944"/>
            <a:ext cx="2724150" cy="362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284984"/>
            <a:ext cx="146685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4797152"/>
            <a:ext cx="146685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feld 9"/>
          <p:cNvSpPr txBox="1"/>
          <p:nvPr/>
        </p:nvSpPr>
        <p:spPr>
          <a:xfrm>
            <a:off x="539552" y="1556792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itchFamily="34" charset="0"/>
                <a:cs typeface="Arial" pitchFamily="34" charset="0"/>
              </a:rPr>
              <a:t>2-Methylbut-1,3-dien</a:t>
            </a:r>
            <a:br>
              <a:rPr lang="de-DE" dirty="0" smtClean="0">
                <a:latin typeface="Arial" pitchFamily="34" charset="0"/>
                <a:cs typeface="Arial" pitchFamily="34" charset="0"/>
              </a:rPr>
            </a:br>
            <a:r>
              <a:rPr lang="de-DE" dirty="0" smtClean="0">
                <a:latin typeface="Arial" pitchFamily="34" charset="0"/>
                <a:cs typeface="Arial" pitchFamily="34" charset="0"/>
              </a:rPr>
              <a:t>(Isopren)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Eckige Klammer links/rechts 21"/>
          <p:cNvSpPr/>
          <p:nvPr/>
        </p:nvSpPr>
        <p:spPr>
          <a:xfrm>
            <a:off x="1187624" y="3573016"/>
            <a:ext cx="1080120" cy="576064"/>
          </a:xfrm>
          <a:prstGeom prst="bracketPair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Textfeld 22"/>
          <p:cNvSpPr txBox="1"/>
          <p:nvPr/>
        </p:nvSpPr>
        <p:spPr>
          <a:xfrm>
            <a:off x="2195736" y="4077072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latin typeface="Arial" pitchFamily="34" charset="0"/>
                <a:cs typeface="Arial" pitchFamily="34" charset="0"/>
              </a:rPr>
              <a:t>n</a:t>
            </a:r>
            <a:endParaRPr lang="de-DE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Eckige Klammer links/rechts 25"/>
          <p:cNvSpPr/>
          <p:nvPr/>
        </p:nvSpPr>
        <p:spPr>
          <a:xfrm>
            <a:off x="1115616" y="5157192"/>
            <a:ext cx="1080120" cy="576064"/>
          </a:xfrm>
          <a:prstGeom prst="bracketPair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Textfeld 26"/>
          <p:cNvSpPr txBox="1"/>
          <p:nvPr/>
        </p:nvSpPr>
        <p:spPr>
          <a:xfrm>
            <a:off x="2123728" y="5661248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latin typeface="Arial" pitchFamily="34" charset="0"/>
                <a:cs typeface="Arial" pitchFamily="34" charset="0"/>
              </a:rPr>
              <a:t>n</a:t>
            </a:r>
            <a:endParaRPr lang="de-DE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0" name="Gerade Verbindung mit Pfeil 29"/>
          <p:cNvCxnSpPr/>
          <p:nvPr/>
        </p:nvCxnSpPr>
        <p:spPr>
          <a:xfrm>
            <a:off x="1691680" y="2276872"/>
            <a:ext cx="0" cy="86409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feld 30"/>
          <p:cNvSpPr txBox="1"/>
          <p:nvPr/>
        </p:nvSpPr>
        <p:spPr>
          <a:xfrm>
            <a:off x="1907704" y="2348880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Polymerisation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3" name="Gerade Verbindung mit Pfeil 32"/>
          <p:cNvCxnSpPr/>
          <p:nvPr/>
        </p:nvCxnSpPr>
        <p:spPr>
          <a:xfrm>
            <a:off x="3419872" y="4509120"/>
            <a:ext cx="187220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feld 33"/>
          <p:cNvSpPr txBox="1"/>
          <p:nvPr/>
        </p:nvSpPr>
        <p:spPr>
          <a:xfrm>
            <a:off x="3563888" y="407707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Vulkanisation</a:t>
            </a:r>
            <a:endParaRPr lang="de-DE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635896" y="458112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+Schwefel</a:t>
            </a:r>
            <a:endParaRPr lang="de-DE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7596336" y="5301208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latin typeface="Arial" pitchFamily="34" charset="0"/>
                <a:cs typeface="Arial" pitchFamily="34" charset="0"/>
              </a:rPr>
              <a:t>n</a:t>
            </a:r>
            <a:endParaRPr lang="de-DE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Eckige Klammer links/rechts 39"/>
          <p:cNvSpPr/>
          <p:nvPr/>
        </p:nvSpPr>
        <p:spPr>
          <a:xfrm>
            <a:off x="6372200" y="3717032"/>
            <a:ext cx="1512168" cy="576064"/>
          </a:xfrm>
          <a:prstGeom prst="bracketPair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Textfeld 40"/>
          <p:cNvSpPr txBox="1"/>
          <p:nvPr/>
        </p:nvSpPr>
        <p:spPr>
          <a:xfrm>
            <a:off x="7812360" y="4149080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latin typeface="Arial" pitchFamily="34" charset="0"/>
                <a:cs typeface="Arial" pitchFamily="34" charset="0"/>
              </a:rPr>
              <a:t>n</a:t>
            </a:r>
            <a:endParaRPr lang="de-DE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Eckige Klammer links/rechts 41"/>
          <p:cNvSpPr/>
          <p:nvPr/>
        </p:nvSpPr>
        <p:spPr>
          <a:xfrm>
            <a:off x="6084168" y="4869160"/>
            <a:ext cx="1584176" cy="576064"/>
          </a:xfrm>
          <a:prstGeom prst="bracketPair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230" y="980728"/>
            <a:ext cx="1104900" cy="6381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Bildschirmpräsentation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Larissa-Design</vt:lpstr>
      <vt:lpstr>PowerPoint-Präsentation</vt:lpstr>
    </vt:vector>
  </TitlesOfParts>
  <Company>Universität Bayreuth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s2nabuch</dc:creator>
  <cp:lastModifiedBy>Walter Wagner</cp:lastModifiedBy>
  <cp:revision>10</cp:revision>
  <dcterms:created xsi:type="dcterms:W3CDTF">2012-10-19T08:09:28Z</dcterms:created>
  <dcterms:modified xsi:type="dcterms:W3CDTF">2015-06-25T14:31:10Z</dcterms:modified>
</cp:coreProperties>
</file>