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10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D5F0-F4E9-410B-8AB1-261A22996853}" type="datetimeFigureOut">
              <a:rPr lang="de-DE" smtClean="0"/>
              <a:pPr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0A82-A2CA-45F1-8592-A9ADE10C995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D5F0-F4E9-410B-8AB1-261A22996853}" type="datetimeFigureOut">
              <a:rPr lang="de-DE" smtClean="0"/>
              <a:pPr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0A82-A2CA-45F1-8592-A9ADE10C995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D5F0-F4E9-410B-8AB1-261A22996853}" type="datetimeFigureOut">
              <a:rPr lang="de-DE" smtClean="0"/>
              <a:pPr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0A82-A2CA-45F1-8592-A9ADE10C995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D5F0-F4E9-410B-8AB1-261A22996853}" type="datetimeFigureOut">
              <a:rPr lang="de-DE" smtClean="0"/>
              <a:pPr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0A82-A2CA-45F1-8592-A9ADE10C995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D5F0-F4E9-410B-8AB1-261A22996853}" type="datetimeFigureOut">
              <a:rPr lang="de-DE" smtClean="0"/>
              <a:pPr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0A82-A2CA-45F1-8592-A9ADE10C995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D5F0-F4E9-410B-8AB1-261A22996853}" type="datetimeFigureOut">
              <a:rPr lang="de-DE" smtClean="0"/>
              <a:pPr/>
              <a:t>25.06.2015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0A82-A2CA-45F1-8592-A9ADE10C995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D5F0-F4E9-410B-8AB1-261A22996853}" type="datetimeFigureOut">
              <a:rPr lang="de-DE" smtClean="0"/>
              <a:pPr/>
              <a:t>25.06.2015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0A82-A2CA-45F1-8592-A9ADE10C995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D5F0-F4E9-410B-8AB1-261A22996853}" type="datetimeFigureOut">
              <a:rPr lang="de-DE" smtClean="0"/>
              <a:pPr/>
              <a:t>25.06.2015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0A82-A2CA-45F1-8592-A9ADE10C995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D5F0-F4E9-410B-8AB1-261A22996853}" type="datetimeFigureOut">
              <a:rPr lang="de-DE" smtClean="0"/>
              <a:pPr/>
              <a:t>25.06.2015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0A82-A2CA-45F1-8592-A9ADE10C995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D5F0-F4E9-410B-8AB1-261A22996853}" type="datetimeFigureOut">
              <a:rPr lang="de-DE" smtClean="0"/>
              <a:pPr/>
              <a:t>25.06.2015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0A82-A2CA-45F1-8592-A9ADE10C995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D5F0-F4E9-410B-8AB1-261A22996853}" type="datetimeFigureOut">
              <a:rPr lang="de-DE" smtClean="0"/>
              <a:pPr/>
              <a:t>25.06.2015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0A82-A2CA-45F1-8592-A9ADE10C995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DD5F0-F4E9-410B-8AB1-261A22996853}" type="datetimeFigureOut">
              <a:rPr lang="de-DE" smtClean="0"/>
              <a:pPr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90A82-A2CA-45F1-8592-A9ADE10C995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924944"/>
            <a:ext cx="27241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284984"/>
            <a:ext cx="14668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797152"/>
            <a:ext cx="14668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feld 9"/>
          <p:cNvSpPr txBox="1"/>
          <p:nvPr/>
        </p:nvSpPr>
        <p:spPr>
          <a:xfrm>
            <a:off x="539552" y="155679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itchFamily="34" charset="0"/>
                <a:cs typeface="Arial" pitchFamily="34" charset="0"/>
              </a:rPr>
              <a:t>2-Methylbut-1,3-dien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(Isopren)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ckige Klammer links/rechts 21"/>
          <p:cNvSpPr/>
          <p:nvPr/>
        </p:nvSpPr>
        <p:spPr>
          <a:xfrm>
            <a:off x="1187624" y="3573016"/>
            <a:ext cx="1080120" cy="576064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2195736" y="4077072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n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Eckige Klammer links/rechts 25"/>
          <p:cNvSpPr/>
          <p:nvPr/>
        </p:nvSpPr>
        <p:spPr>
          <a:xfrm>
            <a:off x="1115616" y="5157192"/>
            <a:ext cx="1080120" cy="576064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2123728" y="566124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n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Gerade Verbindung mit Pfeil 29"/>
          <p:cNvCxnSpPr/>
          <p:nvPr/>
        </p:nvCxnSpPr>
        <p:spPr>
          <a:xfrm>
            <a:off x="1691680" y="2276872"/>
            <a:ext cx="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1907704" y="234888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Polymerisation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Gerade Verbindung mit Pfeil 32"/>
          <p:cNvCxnSpPr/>
          <p:nvPr/>
        </p:nvCxnSpPr>
        <p:spPr>
          <a:xfrm>
            <a:off x="3419872" y="4509120"/>
            <a:ext cx="187220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3563888" y="407707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Vulkanisation</a:t>
            </a:r>
            <a:endParaRPr lang="de-D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635896" y="45811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+Schwefel</a:t>
            </a:r>
            <a:endParaRPr lang="de-D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7596336" y="530120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n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Eckige Klammer links/rechts 39"/>
          <p:cNvSpPr/>
          <p:nvPr/>
        </p:nvSpPr>
        <p:spPr>
          <a:xfrm>
            <a:off x="6372200" y="3717032"/>
            <a:ext cx="1512168" cy="576064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/>
          <p:cNvSpPr txBox="1"/>
          <p:nvPr/>
        </p:nvSpPr>
        <p:spPr>
          <a:xfrm>
            <a:off x="7812360" y="4149080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n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Eckige Klammer links/rechts 41"/>
          <p:cNvSpPr/>
          <p:nvPr/>
        </p:nvSpPr>
        <p:spPr>
          <a:xfrm>
            <a:off x="6084168" y="4869160"/>
            <a:ext cx="1584176" cy="576064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30" y="980728"/>
            <a:ext cx="1104900" cy="638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Company>Universität Bayreuth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s2nabuch</dc:creator>
  <cp:lastModifiedBy>Walter Wagner</cp:lastModifiedBy>
  <cp:revision>10</cp:revision>
  <dcterms:created xsi:type="dcterms:W3CDTF">2012-10-19T08:09:28Z</dcterms:created>
  <dcterms:modified xsi:type="dcterms:W3CDTF">2015-06-25T14:31:10Z</dcterms:modified>
</cp:coreProperties>
</file>